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49D2C-730F-4AF8-B586-CDB189C6593F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424B-CFF9-40E8-9DBB-5FA706723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49D2C-730F-4AF8-B586-CDB189C6593F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424B-CFF9-40E8-9DBB-5FA706723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49D2C-730F-4AF8-B586-CDB189C6593F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424B-CFF9-40E8-9DBB-5FA706723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49D2C-730F-4AF8-B586-CDB189C6593F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424B-CFF9-40E8-9DBB-5FA706723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49D2C-730F-4AF8-B586-CDB189C6593F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424B-CFF9-40E8-9DBB-5FA706723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49D2C-730F-4AF8-B586-CDB189C6593F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424B-CFF9-40E8-9DBB-5FA706723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49D2C-730F-4AF8-B586-CDB189C6593F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424B-CFF9-40E8-9DBB-5FA706723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49D2C-730F-4AF8-B586-CDB189C6593F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424B-CFF9-40E8-9DBB-5FA706723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49D2C-730F-4AF8-B586-CDB189C6593F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424B-CFF9-40E8-9DBB-5FA706723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49D2C-730F-4AF8-B586-CDB189C6593F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424B-CFF9-40E8-9DBB-5FA706723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049D2C-730F-4AF8-B586-CDB189C6593F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7424B-CFF9-40E8-9DBB-5FA706723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049D2C-730F-4AF8-B586-CDB189C6593F}" type="datetimeFigureOut">
              <a:rPr lang="en-US" smtClean="0"/>
              <a:t>1/23/2015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7424B-CFF9-40E8-9DBB-5FA7067238E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1052849" y="1149073"/>
            <a:ext cx="7930458" cy="1114554"/>
            <a:chOff x="1052849" y="1149073"/>
            <a:chExt cx="7930458" cy="1114554"/>
          </a:xfrm>
        </p:grpSpPr>
        <p:sp>
          <p:nvSpPr>
            <p:cNvPr id="2" name="Freeform 1"/>
            <p:cNvSpPr/>
            <p:nvPr/>
          </p:nvSpPr>
          <p:spPr>
            <a:xfrm>
              <a:off x="1052849" y="1351961"/>
              <a:ext cx="497703" cy="901138"/>
            </a:xfrm>
            <a:custGeom>
              <a:avLst/>
              <a:gdLst/>
              <a:ahLst/>
              <a:cxnLst/>
              <a:rect l="0" t="0" r="0" b="0"/>
              <a:pathLst>
                <a:path w="497703" h="901138">
                  <a:moveTo>
                    <a:pt x="357969" y="6215"/>
                  </a:moveTo>
                  <a:lnTo>
                    <a:pt x="349168" y="9148"/>
                  </a:lnTo>
                  <a:lnTo>
                    <a:pt x="340821" y="11931"/>
                  </a:lnTo>
                  <a:lnTo>
                    <a:pt x="332118" y="14826"/>
                  </a:lnTo>
                  <a:lnTo>
                    <a:pt x="322824" y="17693"/>
                  </a:lnTo>
                  <a:lnTo>
                    <a:pt x="312681" y="20210"/>
                  </a:lnTo>
                  <a:lnTo>
                    <a:pt x="301631" y="22221"/>
                  </a:lnTo>
                  <a:lnTo>
                    <a:pt x="289619" y="23733"/>
                  </a:lnTo>
                  <a:lnTo>
                    <a:pt x="276500" y="24828"/>
                  </a:lnTo>
                  <a:lnTo>
                    <a:pt x="262314" y="25596"/>
                  </a:lnTo>
                  <a:lnTo>
                    <a:pt x="247551" y="25960"/>
                  </a:lnTo>
                  <a:lnTo>
                    <a:pt x="233029" y="25680"/>
                  </a:lnTo>
                  <a:lnTo>
                    <a:pt x="219192" y="24677"/>
                  </a:lnTo>
                  <a:lnTo>
                    <a:pt x="206122" y="23021"/>
                  </a:lnTo>
                  <a:lnTo>
                    <a:pt x="193732" y="20838"/>
                  </a:lnTo>
                  <a:lnTo>
                    <a:pt x="181879" y="18259"/>
                  </a:lnTo>
                  <a:lnTo>
                    <a:pt x="170426" y="15393"/>
                  </a:lnTo>
                  <a:lnTo>
                    <a:pt x="159260" y="12322"/>
                  </a:lnTo>
                  <a:lnTo>
                    <a:pt x="148293" y="9116"/>
                  </a:lnTo>
                  <a:lnTo>
                    <a:pt x="137297" y="5981"/>
                  </a:lnTo>
                  <a:lnTo>
                    <a:pt x="125921" y="3256"/>
                  </a:lnTo>
                  <a:lnTo>
                    <a:pt x="114019" y="1104"/>
                  </a:lnTo>
                  <a:lnTo>
                    <a:pt x="102094" y="0"/>
                  </a:lnTo>
                  <a:lnTo>
                    <a:pt x="91154" y="773"/>
                  </a:lnTo>
                  <a:lnTo>
                    <a:pt x="81694" y="3711"/>
                  </a:lnTo>
                  <a:lnTo>
                    <a:pt x="73869" y="8787"/>
                  </a:lnTo>
                  <a:lnTo>
                    <a:pt x="67756" y="15932"/>
                  </a:lnTo>
                  <a:lnTo>
                    <a:pt x="63203" y="24886"/>
                  </a:lnTo>
                  <a:lnTo>
                    <a:pt x="59924" y="35286"/>
                  </a:lnTo>
                  <a:lnTo>
                    <a:pt x="57616" y="46774"/>
                  </a:lnTo>
                  <a:lnTo>
                    <a:pt x="56017" y="59051"/>
                  </a:lnTo>
                  <a:lnTo>
                    <a:pt x="54921" y="71884"/>
                  </a:lnTo>
                  <a:lnTo>
                    <a:pt x="54176" y="85104"/>
                  </a:lnTo>
                  <a:lnTo>
                    <a:pt x="53672" y="98593"/>
                  </a:lnTo>
                  <a:lnTo>
                    <a:pt x="53332" y="112432"/>
                  </a:lnTo>
                  <a:lnTo>
                    <a:pt x="53104" y="126868"/>
                  </a:lnTo>
                  <a:lnTo>
                    <a:pt x="52956" y="141988"/>
                  </a:lnTo>
                  <a:lnTo>
                    <a:pt x="53026" y="157566"/>
                  </a:lnTo>
                  <a:lnTo>
                    <a:pt x="53606" y="173178"/>
                  </a:lnTo>
                  <a:lnTo>
                    <a:pt x="54809" y="188577"/>
                  </a:lnTo>
                  <a:lnTo>
                    <a:pt x="56431" y="204020"/>
                  </a:lnTo>
                  <a:lnTo>
                    <a:pt x="58059" y="220141"/>
                  </a:lnTo>
                  <a:lnTo>
                    <a:pt x="59453" y="237239"/>
                  </a:lnTo>
                  <a:lnTo>
                    <a:pt x="60709" y="254978"/>
                  </a:lnTo>
                  <a:lnTo>
                    <a:pt x="62159" y="272585"/>
                  </a:lnTo>
                  <a:lnTo>
                    <a:pt x="63982" y="289615"/>
                  </a:lnTo>
                  <a:lnTo>
                    <a:pt x="66037" y="305966"/>
                  </a:lnTo>
                  <a:lnTo>
                    <a:pt x="67963" y="321705"/>
                  </a:lnTo>
                  <a:lnTo>
                    <a:pt x="69556" y="336957"/>
                  </a:lnTo>
                  <a:lnTo>
                    <a:pt x="70777" y="351844"/>
                  </a:lnTo>
                  <a:lnTo>
                    <a:pt x="71672" y="366467"/>
                  </a:lnTo>
                  <a:lnTo>
                    <a:pt x="72322" y="380874"/>
                  </a:lnTo>
                  <a:lnTo>
                    <a:pt x="73247" y="394005"/>
                  </a:lnTo>
                  <a:lnTo>
                    <a:pt x="75487" y="402670"/>
                  </a:lnTo>
                  <a:lnTo>
                    <a:pt x="79220" y="405341"/>
                  </a:lnTo>
                  <a:lnTo>
                    <a:pt x="83776" y="404053"/>
                  </a:lnTo>
                  <a:lnTo>
                    <a:pt x="88740" y="400311"/>
                  </a:lnTo>
                  <a:lnTo>
                    <a:pt x="93708" y="394758"/>
                  </a:lnTo>
                  <a:lnTo>
                    <a:pt x="98464" y="387810"/>
                  </a:lnTo>
                  <a:lnTo>
                    <a:pt x="103113" y="379973"/>
                  </a:lnTo>
                  <a:lnTo>
                    <a:pt x="107985" y="371841"/>
                  </a:lnTo>
                  <a:lnTo>
                    <a:pt x="113259" y="363764"/>
                  </a:lnTo>
                  <a:lnTo>
                    <a:pt x="118952" y="355878"/>
                  </a:lnTo>
                  <a:lnTo>
                    <a:pt x="125005" y="348198"/>
                  </a:lnTo>
                  <a:lnTo>
                    <a:pt x="131344" y="340703"/>
                  </a:lnTo>
                  <a:lnTo>
                    <a:pt x="138060" y="333516"/>
                  </a:lnTo>
                  <a:lnTo>
                    <a:pt x="145399" y="326908"/>
                  </a:lnTo>
                  <a:lnTo>
                    <a:pt x="153448" y="320979"/>
                  </a:lnTo>
                  <a:lnTo>
                    <a:pt x="162142" y="315675"/>
                  </a:lnTo>
                  <a:lnTo>
                    <a:pt x="171355" y="310877"/>
                  </a:lnTo>
                  <a:lnTo>
                    <a:pt x="180971" y="306468"/>
                  </a:lnTo>
                  <a:lnTo>
                    <a:pt x="191208" y="302506"/>
                  </a:lnTo>
                  <a:lnTo>
                    <a:pt x="202597" y="299217"/>
                  </a:lnTo>
                  <a:lnTo>
                    <a:pt x="215327" y="296679"/>
                  </a:lnTo>
                  <a:lnTo>
                    <a:pt x="228961" y="295144"/>
                  </a:lnTo>
                  <a:lnTo>
                    <a:pt x="242651" y="295096"/>
                  </a:lnTo>
                  <a:lnTo>
                    <a:pt x="255899" y="296655"/>
                  </a:lnTo>
                  <a:lnTo>
                    <a:pt x="268725" y="299482"/>
                  </a:lnTo>
                  <a:lnTo>
                    <a:pt x="281477" y="302982"/>
                  </a:lnTo>
                  <a:lnTo>
                    <a:pt x="294384" y="306744"/>
                  </a:lnTo>
                  <a:lnTo>
                    <a:pt x="307357" y="310724"/>
                  </a:lnTo>
                  <a:lnTo>
                    <a:pt x="320081" y="315147"/>
                  </a:lnTo>
                  <a:lnTo>
                    <a:pt x="332381" y="320125"/>
                  </a:lnTo>
                  <a:lnTo>
                    <a:pt x="344084" y="325790"/>
                  </a:lnTo>
                  <a:lnTo>
                    <a:pt x="354944" y="332357"/>
                  </a:lnTo>
                  <a:lnTo>
                    <a:pt x="364913" y="339850"/>
                  </a:lnTo>
                  <a:lnTo>
                    <a:pt x="374098" y="347985"/>
                  </a:lnTo>
                  <a:lnTo>
                    <a:pt x="382662" y="356285"/>
                  </a:lnTo>
                  <a:lnTo>
                    <a:pt x="390760" y="364466"/>
                  </a:lnTo>
                  <a:lnTo>
                    <a:pt x="398523" y="372754"/>
                  </a:lnTo>
                  <a:lnTo>
                    <a:pt x="406051" y="381764"/>
                  </a:lnTo>
                  <a:lnTo>
                    <a:pt x="413414" y="391787"/>
                  </a:lnTo>
                  <a:lnTo>
                    <a:pt x="420666" y="402637"/>
                  </a:lnTo>
                  <a:lnTo>
                    <a:pt x="427842" y="413846"/>
                  </a:lnTo>
                  <a:lnTo>
                    <a:pt x="434961" y="425092"/>
                  </a:lnTo>
                  <a:lnTo>
                    <a:pt x="441878" y="436237"/>
                  </a:lnTo>
                  <a:lnTo>
                    <a:pt x="448296" y="447246"/>
                  </a:lnTo>
                  <a:lnTo>
                    <a:pt x="454093" y="458133"/>
                  </a:lnTo>
                  <a:lnTo>
                    <a:pt x="459307" y="469089"/>
                  </a:lnTo>
                  <a:lnTo>
                    <a:pt x="464044" y="480443"/>
                  </a:lnTo>
                  <a:lnTo>
                    <a:pt x="468416" y="492347"/>
                  </a:lnTo>
                  <a:lnTo>
                    <a:pt x="472523" y="504785"/>
                  </a:lnTo>
                  <a:lnTo>
                    <a:pt x="476442" y="517667"/>
                  </a:lnTo>
                  <a:lnTo>
                    <a:pt x="480230" y="530895"/>
                  </a:lnTo>
                  <a:lnTo>
                    <a:pt x="483927" y="544540"/>
                  </a:lnTo>
                  <a:lnTo>
                    <a:pt x="487564" y="558839"/>
                  </a:lnTo>
                  <a:lnTo>
                    <a:pt x="491149" y="573861"/>
                  </a:lnTo>
                  <a:lnTo>
                    <a:pt x="494370" y="589374"/>
                  </a:lnTo>
                  <a:lnTo>
                    <a:pt x="496621" y="604940"/>
                  </a:lnTo>
                  <a:lnTo>
                    <a:pt x="497654" y="620300"/>
                  </a:lnTo>
                  <a:lnTo>
                    <a:pt x="497702" y="635376"/>
                  </a:lnTo>
                  <a:lnTo>
                    <a:pt x="497279" y="650186"/>
                  </a:lnTo>
                  <a:lnTo>
                    <a:pt x="496728" y="664769"/>
                  </a:lnTo>
                  <a:lnTo>
                    <a:pt x="495886" y="678850"/>
                  </a:lnTo>
                  <a:lnTo>
                    <a:pt x="494189" y="691860"/>
                  </a:lnTo>
                  <a:lnTo>
                    <a:pt x="491383" y="703580"/>
                  </a:lnTo>
                  <a:lnTo>
                    <a:pt x="487514" y="714264"/>
                  </a:lnTo>
                  <a:lnTo>
                    <a:pt x="482768" y="724442"/>
                  </a:lnTo>
                  <a:lnTo>
                    <a:pt x="477345" y="734469"/>
                  </a:lnTo>
                  <a:lnTo>
                    <a:pt x="471263" y="744189"/>
                  </a:lnTo>
                  <a:lnTo>
                    <a:pt x="464356" y="753043"/>
                  </a:lnTo>
                  <a:lnTo>
                    <a:pt x="456597" y="760784"/>
                  </a:lnTo>
                  <a:lnTo>
                    <a:pt x="447929" y="767627"/>
                  </a:lnTo>
                  <a:lnTo>
                    <a:pt x="438201" y="774065"/>
                  </a:lnTo>
                  <a:lnTo>
                    <a:pt x="427427" y="780423"/>
                  </a:lnTo>
                  <a:lnTo>
                    <a:pt x="415597" y="786525"/>
                  </a:lnTo>
                  <a:lnTo>
                    <a:pt x="402600" y="791797"/>
                  </a:lnTo>
                  <a:lnTo>
                    <a:pt x="388490" y="795975"/>
                  </a:lnTo>
                  <a:lnTo>
                    <a:pt x="373608" y="799102"/>
                  </a:lnTo>
                  <a:lnTo>
                    <a:pt x="358474" y="801360"/>
                  </a:lnTo>
                  <a:lnTo>
                    <a:pt x="343402" y="802950"/>
                  </a:lnTo>
                  <a:lnTo>
                    <a:pt x="328351" y="804052"/>
                  </a:lnTo>
                  <a:lnTo>
                    <a:pt x="313026" y="804808"/>
                  </a:lnTo>
                  <a:lnTo>
                    <a:pt x="297271" y="805322"/>
                  </a:lnTo>
                  <a:lnTo>
                    <a:pt x="281078" y="805670"/>
                  </a:lnTo>
                  <a:lnTo>
                    <a:pt x="264515" y="805905"/>
                  </a:lnTo>
                  <a:lnTo>
                    <a:pt x="247669" y="806062"/>
                  </a:lnTo>
                  <a:lnTo>
                    <a:pt x="230778" y="806168"/>
                  </a:lnTo>
                  <a:lnTo>
                    <a:pt x="214212" y="806238"/>
                  </a:lnTo>
                  <a:lnTo>
                    <a:pt x="198144" y="806295"/>
                  </a:lnTo>
                  <a:lnTo>
                    <a:pt x="182575" y="806672"/>
                  </a:lnTo>
                  <a:lnTo>
                    <a:pt x="167428" y="807990"/>
                  </a:lnTo>
                  <a:lnTo>
                    <a:pt x="152606" y="810510"/>
                  </a:lnTo>
                  <a:lnTo>
                    <a:pt x="138023" y="814171"/>
                  </a:lnTo>
                  <a:lnTo>
                    <a:pt x="123612" y="818770"/>
                  </a:lnTo>
                  <a:lnTo>
                    <a:pt x="109328" y="824086"/>
                  </a:lnTo>
                  <a:lnTo>
                    <a:pt x="95464" y="829926"/>
                  </a:lnTo>
                  <a:lnTo>
                    <a:pt x="82606" y="836136"/>
                  </a:lnTo>
                  <a:lnTo>
                    <a:pt x="70992" y="842611"/>
                  </a:lnTo>
                  <a:lnTo>
                    <a:pt x="60380" y="849431"/>
                  </a:lnTo>
                  <a:lnTo>
                    <a:pt x="50252" y="856848"/>
                  </a:lnTo>
                  <a:lnTo>
                    <a:pt x="40263" y="864938"/>
                  </a:lnTo>
                  <a:lnTo>
                    <a:pt x="30704" y="873184"/>
                  </a:lnTo>
                  <a:lnTo>
                    <a:pt x="21475" y="881373"/>
                  </a:lnTo>
                  <a:lnTo>
                    <a:pt x="11759" y="890224"/>
                  </a:lnTo>
                  <a:lnTo>
                    <a:pt x="0" y="901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84559" y="210569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53057" y="1379233"/>
              <a:ext cx="52643" cy="726467"/>
            </a:xfrm>
            <a:custGeom>
              <a:avLst/>
              <a:gdLst/>
              <a:ahLst/>
              <a:cxnLst/>
              <a:rect l="0" t="0" r="0" b="0"/>
              <a:pathLst>
                <a:path w="52643" h="726467">
                  <a:moveTo>
                    <a:pt x="0" y="0"/>
                  </a:moveTo>
                  <a:lnTo>
                    <a:pt x="4" y="8674"/>
                  </a:lnTo>
                  <a:lnTo>
                    <a:pt x="177" y="21021"/>
                  </a:lnTo>
                  <a:lnTo>
                    <a:pt x="825" y="35199"/>
                  </a:lnTo>
                  <a:lnTo>
                    <a:pt x="2074" y="50458"/>
                  </a:lnTo>
                  <a:lnTo>
                    <a:pt x="3727" y="66270"/>
                  </a:lnTo>
                  <a:lnTo>
                    <a:pt x="5375" y="82104"/>
                  </a:lnTo>
                  <a:lnTo>
                    <a:pt x="6782" y="97669"/>
                  </a:lnTo>
                  <a:lnTo>
                    <a:pt x="8048" y="112730"/>
                  </a:lnTo>
                  <a:lnTo>
                    <a:pt x="9504" y="127003"/>
                  </a:lnTo>
                  <a:lnTo>
                    <a:pt x="11331" y="140438"/>
                  </a:lnTo>
                  <a:lnTo>
                    <a:pt x="13388" y="153785"/>
                  </a:lnTo>
                  <a:lnTo>
                    <a:pt x="15316" y="168425"/>
                  </a:lnTo>
                  <a:lnTo>
                    <a:pt x="16910" y="185034"/>
                  </a:lnTo>
                  <a:lnTo>
                    <a:pt x="18133" y="203770"/>
                  </a:lnTo>
                  <a:lnTo>
                    <a:pt x="19028" y="224634"/>
                  </a:lnTo>
                  <a:lnTo>
                    <a:pt x="19670" y="247357"/>
                  </a:lnTo>
                  <a:lnTo>
                    <a:pt x="20287" y="270750"/>
                  </a:lnTo>
                  <a:lnTo>
                    <a:pt x="21242" y="292905"/>
                  </a:lnTo>
                  <a:lnTo>
                    <a:pt x="22699" y="312868"/>
                  </a:lnTo>
                  <a:lnTo>
                    <a:pt x="24494" y="330723"/>
                  </a:lnTo>
                  <a:lnTo>
                    <a:pt x="26237" y="347104"/>
                  </a:lnTo>
                  <a:lnTo>
                    <a:pt x="27704" y="362572"/>
                  </a:lnTo>
                  <a:lnTo>
                    <a:pt x="28840" y="377490"/>
                  </a:lnTo>
                  <a:lnTo>
                    <a:pt x="29677" y="392077"/>
                  </a:lnTo>
                  <a:lnTo>
                    <a:pt x="30274" y="406463"/>
                  </a:lnTo>
                  <a:lnTo>
                    <a:pt x="30692" y="420723"/>
                  </a:lnTo>
                  <a:lnTo>
                    <a:pt x="30980" y="434904"/>
                  </a:lnTo>
                  <a:lnTo>
                    <a:pt x="31177" y="449049"/>
                  </a:lnTo>
                  <a:lnTo>
                    <a:pt x="31311" y="463667"/>
                  </a:lnTo>
                  <a:lnTo>
                    <a:pt x="31401" y="479690"/>
                  </a:lnTo>
                  <a:lnTo>
                    <a:pt x="31466" y="497505"/>
                  </a:lnTo>
                  <a:lnTo>
                    <a:pt x="31680" y="516691"/>
                  </a:lnTo>
                  <a:lnTo>
                    <a:pt x="32356" y="536334"/>
                  </a:lnTo>
                  <a:lnTo>
                    <a:pt x="33623" y="555841"/>
                  </a:lnTo>
                  <a:lnTo>
                    <a:pt x="35288" y="574989"/>
                  </a:lnTo>
                  <a:lnTo>
                    <a:pt x="36944" y="593750"/>
                  </a:lnTo>
                  <a:lnTo>
                    <a:pt x="38352" y="612176"/>
                  </a:lnTo>
                  <a:lnTo>
                    <a:pt x="39449" y="630176"/>
                  </a:lnTo>
                  <a:lnTo>
                    <a:pt x="40259" y="647510"/>
                  </a:lnTo>
                  <a:lnTo>
                    <a:pt x="40843" y="664085"/>
                  </a:lnTo>
                  <a:lnTo>
                    <a:pt x="41452" y="679371"/>
                  </a:lnTo>
                  <a:lnTo>
                    <a:pt x="42678" y="693829"/>
                  </a:lnTo>
                  <a:lnTo>
                    <a:pt x="45750" y="708728"/>
                  </a:lnTo>
                  <a:lnTo>
                    <a:pt x="52642" y="726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97548" y="1398132"/>
              <a:ext cx="552068" cy="680423"/>
            </a:xfrm>
            <a:custGeom>
              <a:avLst/>
              <a:gdLst/>
              <a:ahLst/>
              <a:cxnLst/>
              <a:rect l="0" t="0" r="0" b="0"/>
              <a:pathLst>
                <a:path w="552068" h="680423">
                  <a:moveTo>
                    <a:pt x="229291" y="33743"/>
                  </a:moveTo>
                  <a:lnTo>
                    <a:pt x="217623" y="36744"/>
                  </a:lnTo>
                  <a:lnTo>
                    <a:pt x="207134" y="40166"/>
                  </a:lnTo>
                  <a:lnTo>
                    <a:pt x="196832" y="44363"/>
                  </a:lnTo>
                  <a:lnTo>
                    <a:pt x="186531" y="49263"/>
                  </a:lnTo>
                  <a:lnTo>
                    <a:pt x="176187" y="54744"/>
                  </a:lnTo>
                  <a:lnTo>
                    <a:pt x="165802" y="60675"/>
                  </a:lnTo>
                  <a:lnTo>
                    <a:pt x="155547" y="66936"/>
                  </a:lnTo>
                  <a:lnTo>
                    <a:pt x="145737" y="73435"/>
                  </a:lnTo>
                  <a:lnTo>
                    <a:pt x="136506" y="80103"/>
                  </a:lnTo>
                  <a:lnTo>
                    <a:pt x="127664" y="87055"/>
                  </a:lnTo>
                  <a:lnTo>
                    <a:pt x="118806" y="94560"/>
                  </a:lnTo>
                  <a:lnTo>
                    <a:pt x="109700" y="102732"/>
                  </a:lnTo>
                  <a:lnTo>
                    <a:pt x="100448" y="111849"/>
                  </a:lnTo>
                  <a:lnTo>
                    <a:pt x="91382" y="122413"/>
                  </a:lnTo>
                  <a:lnTo>
                    <a:pt x="82690" y="134561"/>
                  </a:lnTo>
                  <a:lnTo>
                    <a:pt x="74395" y="148128"/>
                  </a:lnTo>
                  <a:lnTo>
                    <a:pt x="66445" y="162830"/>
                  </a:lnTo>
                  <a:lnTo>
                    <a:pt x="58769" y="178376"/>
                  </a:lnTo>
                  <a:lnTo>
                    <a:pt x="51463" y="194203"/>
                  </a:lnTo>
                  <a:lnTo>
                    <a:pt x="44775" y="209514"/>
                  </a:lnTo>
                  <a:lnTo>
                    <a:pt x="38789" y="223926"/>
                  </a:lnTo>
                  <a:lnTo>
                    <a:pt x="33276" y="237737"/>
                  </a:lnTo>
                  <a:lnTo>
                    <a:pt x="27807" y="251698"/>
                  </a:lnTo>
                  <a:lnTo>
                    <a:pt x="22133" y="266250"/>
                  </a:lnTo>
                  <a:lnTo>
                    <a:pt x="16508" y="281654"/>
                  </a:lnTo>
                  <a:lnTo>
                    <a:pt x="11564" y="298147"/>
                  </a:lnTo>
                  <a:lnTo>
                    <a:pt x="7609" y="315728"/>
                  </a:lnTo>
                  <a:lnTo>
                    <a:pt x="4633" y="334080"/>
                  </a:lnTo>
                  <a:lnTo>
                    <a:pt x="2478" y="352690"/>
                  </a:lnTo>
                  <a:lnTo>
                    <a:pt x="960" y="371232"/>
                  </a:lnTo>
                  <a:lnTo>
                    <a:pt x="77" y="389255"/>
                  </a:lnTo>
                  <a:lnTo>
                    <a:pt x="0" y="406131"/>
                  </a:lnTo>
                  <a:lnTo>
                    <a:pt x="760" y="421636"/>
                  </a:lnTo>
                  <a:lnTo>
                    <a:pt x="2251" y="436201"/>
                  </a:lnTo>
                  <a:lnTo>
                    <a:pt x="4323" y="450676"/>
                  </a:lnTo>
                  <a:lnTo>
                    <a:pt x="6827" y="465563"/>
                  </a:lnTo>
                  <a:lnTo>
                    <a:pt x="9644" y="480684"/>
                  </a:lnTo>
                  <a:lnTo>
                    <a:pt x="12681" y="495390"/>
                  </a:lnTo>
                  <a:lnTo>
                    <a:pt x="15874" y="509327"/>
                  </a:lnTo>
                  <a:lnTo>
                    <a:pt x="19340" y="522619"/>
                  </a:lnTo>
                  <a:lnTo>
                    <a:pt x="23352" y="535684"/>
                  </a:lnTo>
                  <a:lnTo>
                    <a:pt x="28021" y="548805"/>
                  </a:lnTo>
                  <a:lnTo>
                    <a:pt x="33463" y="562092"/>
                  </a:lnTo>
                  <a:lnTo>
                    <a:pt x="39874" y="575558"/>
                  </a:lnTo>
                  <a:lnTo>
                    <a:pt x="47263" y="589171"/>
                  </a:lnTo>
                  <a:lnTo>
                    <a:pt x="55497" y="602568"/>
                  </a:lnTo>
                  <a:lnTo>
                    <a:pt x="64395" y="615104"/>
                  </a:lnTo>
                  <a:lnTo>
                    <a:pt x="73790" y="626495"/>
                  </a:lnTo>
                  <a:lnTo>
                    <a:pt x="83708" y="636785"/>
                  </a:lnTo>
                  <a:lnTo>
                    <a:pt x="94351" y="646165"/>
                  </a:lnTo>
                  <a:lnTo>
                    <a:pt x="105770" y="654838"/>
                  </a:lnTo>
                  <a:lnTo>
                    <a:pt x="117880" y="662665"/>
                  </a:lnTo>
                  <a:lnTo>
                    <a:pt x="130540" y="669177"/>
                  </a:lnTo>
                  <a:lnTo>
                    <a:pt x="143614" y="674222"/>
                  </a:lnTo>
                  <a:lnTo>
                    <a:pt x="156987" y="677781"/>
                  </a:lnTo>
                  <a:lnTo>
                    <a:pt x="170571" y="679804"/>
                  </a:lnTo>
                  <a:lnTo>
                    <a:pt x="184300" y="680422"/>
                  </a:lnTo>
                  <a:lnTo>
                    <a:pt x="198130" y="679889"/>
                  </a:lnTo>
                  <a:lnTo>
                    <a:pt x="212028" y="678477"/>
                  </a:lnTo>
                  <a:lnTo>
                    <a:pt x="225967" y="676416"/>
                  </a:lnTo>
                  <a:lnTo>
                    <a:pt x="239769" y="673731"/>
                  </a:lnTo>
                  <a:lnTo>
                    <a:pt x="253117" y="670251"/>
                  </a:lnTo>
                  <a:lnTo>
                    <a:pt x="265878" y="665942"/>
                  </a:lnTo>
                  <a:lnTo>
                    <a:pt x="278244" y="660744"/>
                  </a:lnTo>
                  <a:lnTo>
                    <a:pt x="290621" y="654497"/>
                  </a:lnTo>
                  <a:lnTo>
                    <a:pt x="303244" y="647217"/>
                  </a:lnTo>
                  <a:lnTo>
                    <a:pt x="316011" y="639057"/>
                  </a:lnTo>
                  <a:lnTo>
                    <a:pt x="328588" y="630209"/>
                  </a:lnTo>
                  <a:lnTo>
                    <a:pt x="340797" y="620851"/>
                  </a:lnTo>
                  <a:lnTo>
                    <a:pt x="352776" y="611128"/>
                  </a:lnTo>
                  <a:lnTo>
                    <a:pt x="364885" y="601149"/>
                  </a:lnTo>
                  <a:lnTo>
                    <a:pt x="377324" y="590988"/>
                  </a:lnTo>
                  <a:lnTo>
                    <a:pt x="389966" y="580537"/>
                  </a:lnTo>
                  <a:lnTo>
                    <a:pt x="402460" y="569529"/>
                  </a:lnTo>
                  <a:lnTo>
                    <a:pt x="414598" y="557865"/>
                  </a:lnTo>
                  <a:lnTo>
                    <a:pt x="426020" y="545760"/>
                  </a:lnTo>
                  <a:lnTo>
                    <a:pt x="436159" y="533634"/>
                  </a:lnTo>
                  <a:lnTo>
                    <a:pt x="444835" y="521727"/>
                  </a:lnTo>
                  <a:lnTo>
                    <a:pt x="452507" y="509783"/>
                  </a:lnTo>
                  <a:lnTo>
                    <a:pt x="460049" y="497165"/>
                  </a:lnTo>
                  <a:lnTo>
                    <a:pt x="467978" y="483567"/>
                  </a:lnTo>
                  <a:lnTo>
                    <a:pt x="476291" y="469162"/>
                  </a:lnTo>
                  <a:lnTo>
                    <a:pt x="484652" y="454413"/>
                  </a:lnTo>
                  <a:lnTo>
                    <a:pt x="492832" y="439643"/>
                  </a:lnTo>
                  <a:lnTo>
                    <a:pt x="500596" y="425148"/>
                  </a:lnTo>
                  <a:lnTo>
                    <a:pt x="507649" y="411269"/>
                  </a:lnTo>
                  <a:lnTo>
                    <a:pt x="513906" y="398115"/>
                  </a:lnTo>
                  <a:lnTo>
                    <a:pt x="519444" y="385299"/>
                  </a:lnTo>
                  <a:lnTo>
                    <a:pt x="524405" y="372080"/>
                  </a:lnTo>
                  <a:lnTo>
                    <a:pt x="528931" y="358067"/>
                  </a:lnTo>
                  <a:lnTo>
                    <a:pt x="533143" y="343212"/>
                  </a:lnTo>
                  <a:lnTo>
                    <a:pt x="537132" y="327628"/>
                  </a:lnTo>
                  <a:lnTo>
                    <a:pt x="540963" y="311473"/>
                  </a:lnTo>
                  <a:lnTo>
                    <a:pt x="544520" y="294895"/>
                  </a:lnTo>
                  <a:lnTo>
                    <a:pt x="547530" y="278015"/>
                  </a:lnTo>
                  <a:lnTo>
                    <a:pt x="549881" y="260927"/>
                  </a:lnTo>
                  <a:lnTo>
                    <a:pt x="551458" y="243860"/>
                  </a:lnTo>
                  <a:lnTo>
                    <a:pt x="552067" y="227169"/>
                  </a:lnTo>
                  <a:lnTo>
                    <a:pt x="551693" y="211014"/>
                  </a:lnTo>
                  <a:lnTo>
                    <a:pt x="550306" y="195386"/>
                  </a:lnTo>
                  <a:lnTo>
                    <a:pt x="547779" y="180198"/>
                  </a:lnTo>
                  <a:lnTo>
                    <a:pt x="544154" y="165348"/>
                  </a:lnTo>
                  <a:lnTo>
                    <a:pt x="539603" y="150747"/>
                  </a:lnTo>
                  <a:lnTo>
                    <a:pt x="534331" y="136323"/>
                  </a:lnTo>
                  <a:lnTo>
                    <a:pt x="528523" y="122027"/>
                  </a:lnTo>
                  <a:lnTo>
                    <a:pt x="522167" y="107984"/>
                  </a:lnTo>
                  <a:lnTo>
                    <a:pt x="515069" y="94474"/>
                  </a:lnTo>
                  <a:lnTo>
                    <a:pt x="507187" y="81613"/>
                  </a:lnTo>
                  <a:lnTo>
                    <a:pt x="498776" y="69519"/>
                  </a:lnTo>
                  <a:lnTo>
                    <a:pt x="490283" y="58390"/>
                  </a:lnTo>
                  <a:lnTo>
                    <a:pt x="481970" y="48242"/>
                  </a:lnTo>
                  <a:lnTo>
                    <a:pt x="473591" y="39104"/>
                  </a:lnTo>
                  <a:lnTo>
                    <a:pt x="464520" y="31105"/>
                  </a:lnTo>
                  <a:lnTo>
                    <a:pt x="454447" y="24203"/>
                  </a:lnTo>
                  <a:lnTo>
                    <a:pt x="443223" y="18227"/>
                  </a:lnTo>
                  <a:lnTo>
                    <a:pt x="430699" y="12971"/>
                  </a:lnTo>
                  <a:lnTo>
                    <a:pt x="416938" y="8255"/>
                  </a:lnTo>
                  <a:lnTo>
                    <a:pt x="402307" y="4256"/>
                  </a:lnTo>
                  <a:lnTo>
                    <a:pt x="387348" y="1474"/>
                  </a:lnTo>
                  <a:lnTo>
                    <a:pt x="372416" y="86"/>
                  </a:lnTo>
                  <a:lnTo>
                    <a:pt x="358059" y="0"/>
                  </a:lnTo>
                  <a:lnTo>
                    <a:pt x="343592" y="1127"/>
                  </a:lnTo>
                  <a:lnTo>
                    <a:pt x="326633" y="4684"/>
                  </a:lnTo>
                  <a:lnTo>
                    <a:pt x="302990" y="126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63834" y="161086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6192" y="2866"/>
                  </a:lnTo>
                  <a:lnTo>
                    <a:pt x="135063" y="5009"/>
                  </a:lnTo>
                  <a:lnTo>
                    <a:pt x="123465" y="6616"/>
                  </a:lnTo>
                  <a:lnTo>
                    <a:pt x="111304" y="7970"/>
                  </a:lnTo>
                  <a:lnTo>
                    <a:pt x="98644" y="9466"/>
                  </a:lnTo>
                  <a:lnTo>
                    <a:pt x="85592" y="11312"/>
                  </a:lnTo>
                  <a:lnTo>
                    <a:pt x="72279" y="13389"/>
                  </a:lnTo>
                  <a:lnTo>
                    <a:pt x="57223" y="15545"/>
                  </a:lnTo>
                  <a:lnTo>
                    <a:pt x="35751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32373" y="1337119"/>
              <a:ext cx="25463" cy="663296"/>
            </a:xfrm>
            <a:custGeom>
              <a:avLst/>
              <a:gdLst/>
              <a:ahLst/>
              <a:cxnLst/>
              <a:rect l="0" t="0" r="0" b="0"/>
              <a:pathLst>
                <a:path w="25463" h="663296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32"/>
                  </a:lnTo>
                  <a:lnTo>
                    <a:pt x="0" y="69997"/>
                  </a:lnTo>
                  <a:lnTo>
                    <a:pt x="0" y="87479"/>
                  </a:lnTo>
                  <a:lnTo>
                    <a:pt x="4" y="104466"/>
                  </a:lnTo>
                  <a:lnTo>
                    <a:pt x="177" y="121310"/>
                  </a:lnTo>
                  <a:lnTo>
                    <a:pt x="825" y="138984"/>
                  </a:lnTo>
                  <a:lnTo>
                    <a:pt x="2074" y="157979"/>
                  </a:lnTo>
                  <a:lnTo>
                    <a:pt x="3727" y="177823"/>
                  </a:lnTo>
                  <a:lnTo>
                    <a:pt x="5375" y="197390"/>
                  </a:lnTo>
                  <a:lnTo>
                    <a:pt x="6778" y="216051"/>
                  </a:lnTo>
                  <a:lnTo>
                    <a:pt x="7871" y="234157"/>
                  </a:lnTo>
                  <a:lnTo>
                    <a:pt x="8679" y="252747"/>
                  </a:lnTo>
                  <a:lnTo>
                    <a:pt x="9257" y="272389"/>
                  </a:lnTo>
                  <a:lnTo>
                    <a:pt x="9662" y="292683"/>
                  </a:lnTo>
                  <a:lnTo>
                    <a:pt x="9942" y="312560"/>
                  </a:lnTo>
                  <a:lnTo>
                    <a:pt x="10137" y="331416"/>
                  </a:lnTo>
                  <a:lnTo>
                    <a:pt x="10440" y="349147"/>
                  </a:lnTo>
                  <a:lnTo>
                    <a:pt x="11176" y="365888"/>
                  </a:lnTo>
                  <a:lnTo>
                    <a:pt x="12484" y="381849"/>
                  </a:lnTo>
                  <a:lnTo>
                    <a:pt x="14175" y="397228"/>
                  </a:lnTo>
                  <a:lnTo>
                    <a:pt x="15850" y="412189"/>
                  </a:lnTo>
                  <a:lnTo>
                    <a:pt x="17271" y="426866"/>
                  </a:lnTo>
                  <a:lnTo>
                    <a:pt x="18376" y="441677"/>
                  </a:lnTo>
                  <a:lnTo>
                    <a:pt x="19191" y="457299"/>
                  </a:lnTo>
                  <a:lnTo>
                    <a:pt x="19775" y="474033"/>
                  </a:lnTo>
                  <a:lnTo>
                    <a:pt x="20183" y="491680"/>
                  </a:lnTo>
                  <a:lnTo>
                    <a:pt x="20465" y="509749"/>
                  </a:lnTo>
                  <a:lnTo>
                    <a:pt x="20662" y="527900"/>
                  </a:lnTo>
                  <a:lnTo>
                    <a:pt x="20966" y="545815"/>
                  </a:lnTo>
                  <a:lnTo>
                    <a:pt x="21702" y="563143"/>
                  </a:lnTo>
                  <a:lnTo>
                    <a:pt x="23006" y="579748"/>
                  </a:lnTo>
                  <a:lnTo>
                    <a:pt x="24506" y="595466"/>
                  </a:lnTo>
                  <a:lnTo>
                    <a:pt x="25462" y="611754"/>
                  </a:lnTo>
                  <a:lnTo>
                    <a:pt x="24843" y="632278"/>
                  </a:lnTo>
                  <a:lnTo>
                    <a:pt x="21057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86623" y="1149073"/>
              <a:ext cx="588787" cy="524959"/>
            </a:xfrm>
            <a:custGeom>
              <a:avLst/>
              <a:gdLst/>
              <a:ahLst/>
              <a:cxnLst/>
              <a:rect l="0" t="0" r="0" b="0"/>
              <a:pathLst>
                <a:path w="588787" h="524959">
                  <a:moveTo>
                    <a:pt x="3594" y="145932"/>
                  </a:moveTo>
                  <a:lnTo>
                    <a:pt x="861" y="137130"/>
                  </a:lnTo>
                  <a:lnTo>
                    <a:pt x="0" y="128784"/>
                  </a:lnTo>
                  <a:lnTo>
                    <a:pt x="990" y="120085"/>
                  </a:lnTo>
                  <a:lnTo>
                    <a:pt x="3529" y="110964"/>
                  </a:lnTo>
                  <a:lnTo>
                    <a:pt x="7313" y="101469"/>
                  </a:lnTo>
                  <a:lnTo>
                    <a:pt x="12053" y="91682"/>
                  </a:lnTo>
                  <a:lnTo>
                    <a:pt x="17659" y="81841"/>
                  </a:lnTo>
                  <a:lnTo>
                    <a:pt x="24237" y="72315"/>
                  </a:lnTo>
                  <a:lnTo>
                    <a:pt x="31773" y="63286"/>
                  </a:lnTo>
                  <a:lnTo>
                    <a:pt x="40288" y="54920"/>
                  </a:lnTo>
                  <a:lnTo>
                    <a:pt x="49913" y="47448"/>
                  </a:lnTo>
                  <a:lnTo>
                    <a:pt x="60618" y="40903"/>
                  </a:lnTo>
                  <a:lnTo>
                    <a:pt x="72402" y="35168"/>
                  </a:lnTo>
                  <a:lnTo>
                    <a:pt x="85367" y="30075"/>
                  </a:lnTo>
                  <a:lnTo>
                    <a:pt x="99462" y="25459"/>
                  </a:lnTo>
                  <a:lnTo>
                    <a:pt x="114503" y="21187"/>
                  </a:lnTo>
                  <a:lnTo>
                    <a:pt x="130276" y="17157"/>
                  </a:lnTo>
                  <a:lnTo>
                    <a:pt x="146590" y="13299"/>
                  </a:lnTo>
                  <a:lnTo>
                    <a:pt x="163290" y="9724"/>
                  </a:lnTo>
                  <a:lnTo>
                    <a:pt x="180260" y="6702"/>
                  </a:lnTo>
                  <a:lnTo>
                    <a:pt x="197417" y="4338"/>
                  </a:lnTo>
                  <a:lnTo>
                    <a:pt x="214700" y="2582"/>
                  </a:lnTo>
                  <a:lnTo>
                    <a:pt x="232071" y="1321"/>
                  </a:lnTo>
                  <a:lnTo>
                    <a:pt x="249495" y="440"/>
                  </a:lnTo>
                  <a:lnTo>
                    <a:pt x="266790" y="0"/>
                  </a:lnTo>
                  <a:lnTo>
                    <a:pt x="283635" y="229"/>
                  </a:lnTo>
                  <a:lnTo>
                    <a:pt x="299890" y="1197"/>
                  </a:lnTo>
                  <a:lnTo>
                    <a:pt x="315415" y="2830"/>
                  </a:lnTo>
                  <a:lnTo>
                    <a:pt x="330002" y="4997"/>
                  </a:lnTo>
                  <a:lnTo>
                    <a:pt x="343634" y="7570"/>
                  </a:lnTo>
                  <a:lnTo>
                    <a:pt x="356603" y="10603"/>
                  </a:lnTo>
                  <a:lnTo>
                    <a:pt x="369394" y="14317"/>
                  </a:lnTo>
                  <a:lnTo>
                    <a:pt x="382301" y="18783"/>
                  </a:lnTo>
                  <a:lnTo>
                    <a:pt x="395430" y="24087"/>
                  </a:lnTo>
                  <a:lnTo>
                    <a:pt x="408785" y="30404"/>
                  </a:lnTo>
                  <a:lnTo>
                    <a:pt x="422328" y="37731"/>
                  </a:lnTo>
                  <a:lnTo>
                    <a:pt x="436017" y="45922"/>
                  </a:lnTo>
                  <a:lnTo>
                    <a:pt x="449813" y="54792"/>
                  </a:lnTo>
                  <a:lnTo>
                    <a:pt x="463675" y="64159"/>
                  </a:lnTo>
                  <a:lnTo>
                    <a:pt x="477254" y="73719"/>
                  </a:lnTo>
                  <a:lnTo>
                    <a:pt x="489920" y="83056"/>
                  </a:lnTo>
                  <a:lnTo>
                    <a:pt x="501399" y="91973"/>
                  </a:lnTo>
                  <a:lnTo>
                    <a:pt x="511752" y="100773"/>
                  </a:lnTo>
                  <a:lnTo>
                    <a:pt x="521173" y="110135"/>
                  </a:lnTo>
                  <a:lnTo>
                    <a:pt x="529884" y="120402"/>
                  </a:lnTo>
                  <a:lnTo>
                    <a:pt x="538074" y="131588"/>
                  </a:lnTo>
                  <a:lnTo>
                    <a:pt x="545897" y="143555"/>
                  </a:lnTo>
                  <a:lnTo>
                    <a:pt x="553458" y="156123"/>
                  </a:lnTo>
                  <a:lnTo>
                    <a:pt x="560673" y="168970"/>
                  </a:lnTo>
                  <a:lnTo>
                    <a:pt x="567292" y="181660"/>
                  </a:lnTo>
                  <a:lnTo>
                    <a:pt x="573221" y="193973"/>
                  </a:lnTo>
                  <a:lnTo>
                    <a:pt x="578354" y="206035"/>
                  </a:lnTo>
                  <a:lnTo>
                    <a:pt x="582503" y="218208"/>
                  </a:lnTo>
                  <a:lnTo>
                    <a:pt x="585658" y="230697"/>
                  </a:lnTo>
                  <a:lnTo>
                    <a:pt x="587795" y="243544"/>
                  </a:lnTo>
                  <a:lnTo>
                    <a:pt x="588786" y="256708"/>
                  </a:lnTo>
                  <a:lnTo>
                    <a:pt x="588677" y="270119"/>
                  </a:lnTo>
                  <a:lnTo>
                    <a:pt x="587638" y="283550"/>
                  </a:lnTo>
                  <a:lnTo>
                    <a:pt x="585879" y="296641"/>
                  </a:lnTo>
                  <a:lnTo>
                    <a:pt x="583583" y="309226"/>
                  </a:lnTo>
                  <a:lnTo>
                    <a:pt x="580737" y="321473"/>
                  </a:lnTo>
                  <a:lnTo>
                    <a:pt x="577150" y="333769"/>
                  </a:lnTo>
                  <a:lnTo>
                    <a:pt x="572773" y="346342"/>
                  </a:lnTo>
                  <a:lnTo>
                    <a:pt x="567699" y="359244"/>
                  </a:lnTo>
                  <a:lnTo>
                    <a:pt x="562068" y="372446"/>
                  </a:lnTo>
                  <a:lnTo>
                    <a:pt x="556015" y="385883"/>
                  </a:lnTo>
                  <a:lnTo>
                    <a:pt x="549493" y="399330"/>
                  </a:lnTo>
                  <a:lnTo>
                    <a:pt x="542284" y="412432"/>
                  </a:lnTo>
                  <a:lnTo>
                    <a:pt x="534317" y="425015"/>
                  </a:lnTo>
                  <a:lnTo>
                    <a:pt x="525510" y="436922"/>
                  </a:lnTo>
                  <a:lnTo>
                    <a:pt x="515687" y="447925"/>
                  </a:lnTo>
                  <a:lnTo>
                    <a:pt x="504859" y="457993"/>
                  </a:lnTo>
                  <a:lnTo>
                    <a:pt x="493332" y="467246"/>
                  </a:lnTo>
                  <a:lnTo>
                    <a:pt x="481602" y="475856"/>
                  </a:lnTo>
                  <a:lnTo>
                    <a:pt x="469970" y="483976"/>
                  </a:lnTo>
                  <a:lnTo>
                    <a:pt x="458382" y="491415"/>
                  </a:lnTo>
                  <a:lnTo>
                    <a:pt x="446535" y="497660"/>
                  </a:lnTo>
                  <a:lnTo>
                    <a:pt x="434268" y="502531"/>
                  </a:lnTo>
                  <a:lnTo>
                    <a:pt x="421571" y="506311"/>
                  </a:lnTo>
                  <a:lnTo>
                    <a:pt x="408508" y="509546"/>
                  </a:lnTo>
                  <a:lnTo>
                    <a:pt x="395156" y="512609"/>
                  </a:lnTo>
                  <a:lnTo>
                    <a:pt x="381425" y="515517"/>
                  </a:lnTo>
                  <a:lnTo>
                    <a:pt x="367069" y="518024"/>
                  </a:lnTo>
                  <a:lnTo>
                    <a:pt x="352020" y="520010"/>
                  </a:lnTo>
                  <a:lnTo>
                    <a:pt x="336914" y="521500"/>
                  </a:lnTo>
                  <a:lnTo>
                    <a:pt x="321405" y="522736"/>
                  </a:lnTo>
                  <a:lnTo>
                    <a:pt x="303013" y="523827"/>
                  </a:lnTo>
                  <a:lnTo>
                    <a:pt x="277335" y="5249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74528" y="1695088"/>
              <a:ext cx="189514" cy="304578"/>
            </a:xfrm>
            <a:custGeom>
              <a:avLst/>
              <a:gdLst/>
              <a:ahLst/>
              <a:cxnLst/>
              <a:rect l="0" t="0" r="0" b="0"/>
              <a:pathLst>
                <a:path w="189514" h="304578">
                  <a:moveTo>
                    <a:pt x="0" y="200041"/>
                  </a:moveTo>
                  <a:lnTo>
                    <a:pt x="2934" y="211709"/>
                  </a:lnTo>
                  <a:lnTo>
                    <a:pt x="5717" y="222198"/>
                  </a:lnTo>
                  <a:lnTo>
                    <a:pt x="8616" y="232500"/>
                  </a:lnTo>
                  <a:lnTo>
                    <a:pt x="11656" y="242801"/>
                  </a:lnTo>
                  <a:lnTo>
                    <a:pt x="14822" y="253145"/>
                  </a:lnTo>
                  <a:lnTo>
                    <a:pt x="18085" y="263534"/>
                  </a:lnTo>
                  <a:lnTo>
                    <a:pt x="21423" y="273962"/>
                  </a:lnTo>
                  <a:lnTo>
                    <a:pt x="24814" y="284420"/>
                  </a:lnTo>
                  <a:lnTo>
                    <a:pt x="28218" y="294827"/>
                  </a:lnTo>
                  <a:lnTo>
                    <a:pt x="30759" y="302586"/>
                  </a:lnTo>
                  <a:lnTo>
                    <a:pt x="31388" y="304577"/>
                  </a:lnTo>
                  <a:lnTo>
                    <a:pt x="30500" y="301976"/>
                  </a:lnTo>
                  <a:lnTo>
                    <a:pt x="28638" y="296255"/>
                  </a:lnTo>
                  <a:lnTo>
                    <a:pt x="26170" y="288224"/>
                  </a:lnTo>
                  <a:lnTo>
                    <a:pt x="23325" y="278453"/>
                  </a:lnTo>
                  <a:lnTo>
                    <a:pt x="20244" y="267564"/>
                  </a:lnTo>
                  <a:lnTo>
                    <a:pt x="17013" y="256226"/>
                  </a:lnTo>
                  <a:lnTo>
                    <a:pt x="13690" y="244833"/>
                  </a:lnTo>
                  <a:lnTo>
                    <a:pt x="10473" y="233226"/>
                  </a:lnTo>
                  <a:lnTo>
                    <a:pt x="7690" y="220830"/>
                  </a:lnTo>
                  <a:lnTo>
                    <a:pt x="5495" y="207383"/>
                  </a:lnTo>
                  <a:lnTo>
                    <a:pt x="4191" y="193248"/>
                  </a:lnTo>
                  <a:lnTo>
                    <a:pt x="4298" y="179212"/>
                  </a:lnTo>
                  <a:lnTo>
                    <a:pt x="5966" y="165733"/>
                  </a:lnTo>
                  <a:lnTo>
                    <a:pt x="9036" y="152919"/>
                  </a:lnTo>
                  <a:lnTo>
                    <a:pt x="13231" y="140708"/>
                  </a:lnTo>
                  <a:lnTo>
                    <a:pt x="18272" y="128982"/>
                  </a:lnTo>
                  <a:lnTo>
                    <a:pt x="23925" y="117786"/>
                  </a:lnTo>
                  <a:lnTo>
                    <a:pt x="30011" y="107326"/>
                  </a:lnTo>
                  <a:lnTo>
                    <a:pt x="36401" y="97655"/>
                  </a:lnTo>
                  <a:lnTo>
                    <a:pt x="43164" y="88683"/>
                  </a:lnTo>
                  <a:lnTo>
                    <a:pt x="50543" y="80270"/>
                  </a:lnTo>
                  <a:lnTo>
                    <a:pt x="58617" y="72275"/>
                  </a:lnTo>
                  <a:lnTo>
                    <a:pt x="67160" y="64583"/>
                  </a:lnTo>
                  <a:lnTo>
                    <a:pt x="75740" y="57104"/>
                  </a:lnTo>
                  <a:lnTo>
                    <a:pt x="84108" y="49777"/>
                  </a:lnTo>
                  <a:lnTo>
                    <a:pt x="92354" y="42721"/>
                  </a:lnTo>
                  <a:lnTo>
                    <a:pt x="100803" y="36208"/>
                  </a:lnTo>
                  <a:lnTo>
                    <a:pt x="109637" y="30347"/>
                  </a:lnTo>
                  <a:lnTo>
                    <a:pt x="118875" y="25090"/>
                  </a:lnTo>
                  <a:lnTo>
                    <a:pt x="128462" y="20324"/>
                  </a:lnTo>
                  <a:lnTo>
                    <a:pt x="138314" y="15938"/>
                  </a:lnTo>
                  <a:lnTo>
                    <a:pt x="148097" y="11977"/>
                  </a:lnTo>
                  <a:lnTo>
                    <a:pt x="158302" y="8268"/>
                  </a:lnTo>
                  <a:lnTo>
                    <a:pt x="170943" y="4480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82690" y="1714012"/>
              <a:ext cx="202451" cy="301612"/>
            </a:xfrm>
            <a:custGeom>
              <a:avLst/>
              <a:gdLst/>
              <a:ahLst/>
              <a:cxnLst/>
              <a:rect l="0" t="0" r="0" b="0"/>
              <a:pathLst>
                <a:path w="202451" h="301612">
                  <a:moveTo>
                    <a:pt x="23465" y="139003"/>
                  </a:moveTo>
                  <a:lnTo>
                    <a:pt x="32267" y="144803"/>
                  </a:lnTo>
                  <a:lnTo>
                    <a:pt x="40613" y="149728"/>
                  </a:lnTo>
                  <a:lnTo>
                    <a:pt x="49316" y="154226"/>
                  </a:lnTo>
                  <a:lnTo>
                    <a:pt x="58610" y="158274"/>
                  </a:lnTo>
                  <a:lnTo>
                    <a:pt x="68753" y="161639"/>
                  </a:lnTo>
                  <a:lnTo>
                    <a:pt x="79798" y="164238"/>
                  </a:lnTo>
                  <a:lnTo>
                    <a:pt x="91638" y="165819"/>
                  </a:lnTo>
                  <a:lnTo>
                    <a:pt x="104108" y="165902"/>
                  </a:lnTo>
                  <a:lnTo>
                    <a:pt x="117041" y="164357"/>
                  </a:lnTo>
                  <a:lnTo>
                    <a:pt x="129979" y="161200"/>
                  </a:lnTo>
                  <a:lnTo>
                    <a:pt x="142204" y="156415"/>
                  </a:lnTo>
                  <a:lnTo>
                    <a:pt x="153385" y="150164"/>
                  </a:lnTo>
                  <a:lnTo>
                    <a:pt x="163536" y="142884"/>
                  </a:lnTo>
                  <a:lnTo>
                    <a:pt x="172822" y="135168"/>
                  </a:lnTo>
                  <a:lnTo>
                    <a:pt x="181428" y="127387"/>
                  </a:lnTo>
                  <a:lnTo>
                    <a:pt x="189039" y="119538"/>
                  </a:lnTo>
                  <a:lnTo>
                    <a:pt x="194876" y="111357"/>
                  </a:lnTo>
                  <a:lnTo>
                    <a:pt x="198653" y="102703"/>
                  </a:lnTo>
                  <a:lnTo>
                    <a:pt x="200547" y="93585"/>
                  </a:lnTo>
                  <a:lnTo>
                    <a:pt x="200913" y="84079"/>
                  </a:lnTo>
                  <a:lnTo>
                    <a:pt x="200118" y="74276"/>
                  </a:lnTo>
                  <a:lnTo>
                    <a:pt x="198317" y="64421"/>
                  </a:lnTo>
                  <a:lnTo>
                    <a:pt x="195445" y="54885"/>
                  </a:lnTo>
                  <a:lnTo>
                    <a:pt x="191548" y="45848"/>
                  </a:lnTo>
                  <a:lnTo>
                    <a:pt x="186457" y="37477"/>
                  </a:lnTo>
                  <a:lnTo>
                    <a:pt x="179752" y="29999"/>
                  </a:lnTo>
                  <a:lnTo>
                    <a:pt x="171352" y="23452"/>
                  </a:lnTo>
                  <a:lnTo>
                    <a:pt x="161625" y="17716"/>
                  </a:lnTo>
                  <a:lnTo>
                    <a:pt x="151186" y="12620"/>
                  </a:lnTo>
                  <a:lnTo>
                    <a:pt x="140464" y="8012"/>
                  </a:lnTo>
                  <a:lnTo>
                    <a:pt x="129674" y="4086"/>
                  </a:lnTo>
                  <a:lnTo>
                    <a:pt x="118903" y="1352"/>
                  </a:lnTo>
                  <a:lnTo>
                    <a:pt x="108185" y="0"/>
                  </a:lnTo>
                  <a:lnTo>
                    <a:pt x="97682" y="76"/>
                  </a:lnTo>
                  <a:lnTo>
                    <a:pt x="87697" y="1647"/>
                  </a:lnTo>
                  <a:lnTo>
                    <a:pt x="78351" y="4600"/>
                  </a:lnTo>
                  <a:lnTo>
                    <a:pt x="69770" y="8853"/>
                  </a:lnTo>
                  <a:lnTo>
                    <a:pt x="62151" y="14450"/>
                  </a:lnTo>
                  <a:lnTo>
                    <a:pt x="55503" y="21281"/>
                  </a:lnTo>
                  <a:lnTo>
                    <a:pt x="49529" y="28967"/>
                  </a:lnTo>
                  <a:lnTo>
                    <a:pt x="43742" y="36964"/>
                  </a:lnTo>
                  <a:lnTo>
                    <a:pt x="37848" y="44941"/>
                  </a:lnTo>
                  <a:lnTo>
                    <a:pt x="31904" y="53093"/>
                  </a:lnTo>
                  <a:lnTo>
                    <a:pt x="26212" y="62011"/>
                  </a:lnTo>
                  <a:lnTo>
                    <a:pt x="20938" y="71982"/>
                  </a:lnTo>
                  <a:lnTo>
                    <a:pt x="16091" y="83137"/>
                  </a:lnTo>
                  <a:lnTo>
                    <a:pt x="11609" y="95616"/>
                  </a:lnTo>
                  <a:lnTo>
                    <a:pt x="7421" y="109341"/>
                  </a:lnTo>
                  <a:lnTo>
                    <a:pt x="3778" y="123778"/>
                  </a:lnTo>
                  <a:lnTo>
                    <a:pt x="1236" y="138075"/>
                  </a:lnTo>
                  <a:lnTo>
                    <a:pt x="9" y="151763"/>
                  </a:lnTo>
                  <a:lnTo>
                    <a:pt x="0" y="164901"/>
                  </a:lnTo>
                  <a:lnTo>
                    <a:pt x="981" y="177869"/>
                  </a:lnTo>
                  <a:lnTo>
                    <a:pt x="2719" y="190918"/>
                  </a:lnTo>
                  <a:lnTo>
                    <a:pt x="5173" y="203819"/>
                  </a:lnTo>
                  <a:lnTo>
                    <a:pt x="8489" y="215963"/>
                  </a:lnTo>
                  <a:lnTo>
                    <a:pt x="12681" y="227061"/>
                  </a:lnTo>
                  <a:lnTo>
                    <a:pt x="17629" y="237142"/>
                  </a:lnTo>
                  <a:lnTo>
                    <a:pt x="23175" y="246374"/>
                  </a:lnTo>
                  <a:lnTo>
                    <a:pt x="29166" y="254954"/>
                  </a:lnTo>
                  <a:lnTo>
                    <a:pt x="35477" y="263056"/>
                  </a:lnTo>
                  <a:lnTo>
                    <a:pt x="42012" y="270818"/>
                  </a:lnTo>
                  <a:lnTo>
                    <a:pt x="48713" y="278333"/>
                  </a:lnTo>
                  <a:lnTo>
                    <a:pt x="55856" y="285349"/>
                  </a:lnTo>
                  <a:lnTo>
                    <a:pt x="64023" y="291301"/>
                  </a:lnTo>
                  <a:lnTo>
                    <a:pt x="73449" y="295964"/>
                  </a:lnTo>
                  <a:lnTo>
                    <a:pt x="84051" y="299263"/>
                  </a:lnTo>
                  <a:lnTo>
                    <a:pt x="95619" y="301111"/>
                  </a:lnTo>
                  <a:lnTo>
                    <a:pt x="107915" y="301611"/>
                  </a:lnTo>
                  <a:lnTo>
                    <a:pt x="120578" y="300999"/>
                  </a:lnTo>
                  <a:lnTo>
                    <a:pt x="133144" y="299533"/>
                  </a:lnTo>
                  <a:lnTo>
                    <a:pt x="145360" y="297446"/>
                  </a:lnTo>
                  <a:lnTo>
                    <a:pt x="156917" y="295072"/>
                  </a:lnTo>
                  <a:lnTo>
                    <a:pt x="168595" y="292616"/>
                  </a:lnTo>
                  <a:lnTo>
                    <a:pt x="182534" y="289868"/>
                  </a:lnTo>
                  <a:lnTo>
                    <a:pt x="202450" y="286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52713" y="1310887"/>
              <a:ext cx="248282" cy="711799"/>
            </a:xfrm>
            <a:custGeom>
              <a:avLst/>
              <a:gdLst/>
              <a:ahLst/>
              <a:cxnLst/>
              <a:rect l="0" t="0" r="0" b="0"/>
              <a:pathLst>
                <a:path w="248282" h="711799">
                  <a:moveTo>
                    <a:pt x="142996" y="563185"/>
                  </a:moveTo>
                  <a:lnTo>
                    <a:pt x="139995" y="554384"/>
                  </a:lnTo>
                  <a:lnTo>
                    <a:pt x="136573" y="546037"/>
                  </a:lnTo>
                  <a:lnTo>
                    <a:pt x="132372" y="537348"/>
                  </a:lnTo>
                  <a:lnTo>
                    <a:pt x="127299" y="528572"/>
                  </a:lnTo>
                  <a:lnTo>
                    <a:pt x="121170" y="520374"/>
                  </a:lnTo>
                  <a:lnTo>
                    <a:pt x="113987" y="513102"/>
                  </a:lnTo>
                  <a:lnTo>
                    <a:pt x="105899" y="507258"/>
                  </a:lnTo>
                  <a:lnTo>
                    <a:pt x="97104" y="503622"/>
                  </a:lnTo>
                  <a:lnTo>
                    <a:pt x="87788" y="502407"/>
                  </a:lnTo>
                  <a:lnTo>
                    <a:pt x="78264" y="503356"/>
                  </a:lnTo>
                  <a:lnTo>
                    <a:pt x="68951" y="506037"/>
                  </a:lnTo>
                  <a:lnTo>
                    <a:pt x="60065" y="510024"/>
                  </a:lnTo>
                  <a:lnTo>
                    <a:pt x="51794" y="515120"/>
                  </a:lnTo>
                  <a:lnTo>
                    <a:pt x="44385" y="521355"/>
                  </a:lnTo>
                  <a:lnTo>
                    <a:pt x="37883" y="528655"/>
                  </a:lnTo>
                  <a:lnTo>
                    <a:pt x="32176" y="536842"/>
                  </a:lnTo>
                  <a:lnTo>
                    <a:pt x="27102" y="545716"/>
                  </a:lnTo>
                  <a:lnTo>
                    <a:pt x="22498" y="555094"/>
                  </a:lnTo>
                  <a:lnTo>
                    <a:pt x="18235" y="564833"/>
                  </a:lnTo>
                  <a:lnTo>
                    <a:pt x="14210" y="574823"/>
                  </a:lnTo>
                  <a:lnTo>
                    <a:pt x="10356" y="584992"/>
                  </a:lnTo>
                  <a:lnTo>
                    <a:pt x="6783" y="595447"/>
                  </a:lnTo>
                  <a:lnTo>
                    <a:pt x="3764" y="606459"/>
                  </a:lnTo>
                  <a:lnTo>
                    <a:pt x="1410" y="618121"/>
                  </a:lnTo>
                  <a:lnTo>
                    <a:pt x="0" y="630055"/>
                  </a:lnTo>
                  <a:lnTo>
                    <a:pt x="36" y="641534"/>
                  </a:lnTo>
                  <a:lnTo>
                    <a:pt x="1657" y="652183"/>
                  </a:lnTo>
                  <a:lnTo>
                    <a:pt x="4696" y="662130"/>
                  </a:lnTo>
                  <a:lnTo>
                    <a:pt x="8870" y="671803"/>
                  </a:lnTo>
                  <a:lnTo>
                    <a:pt x="13906" y="681484"/>
                  </a:lnTo>
                  <a:lnTo>
                    <a:pt x="19896" y="690799"/>
                  </a:lnTo>
                  <a:lnTo>
                    <a:pt x="27271" y="698850"/>
                  </a:lnTo>
                  <a:lnTo>
                    <a:pt x="36150" y="705219"/>
                  </a:lnTo>
                  <a:lnTo>
                    <a:pt x="46044" y="709648"/>
                  </a:lnTo>
                  <a:lnTo>
                    <a:pt x="56070" y="711798"/>
                  </a:lnTo>
                  <a:lnTo>
                    <a:pt x="65699" y="711719"/>
                  </a:lnTo>
                  <a:lnTo>
                    <a:pt x="74773" y="709750"/>
                  </a:lnTo>
                  <a:lnTo>
                    <a:pt x="83321" y="706311"/>
                  </a:lnTo>
                  <a:lnTo>
                    <a:pt x="91437" y="701770"/>
                  </a:lnTo>
                  <a:lnTo>
                    <a:pt x="99227" y="695946"/>
                  </a:lnTo>
                  <a:lnTo>
                    <a:pt x="106780" y="688150"/>
                  </a:lnTo>
                  <a:lnTo>
                    <a:pt x="114163" y="678176"/>
                  </a:lnTo>
                  <a:lnTo>
                    <a:pt x="121430" y="666732"/>
                  </a:lnTo>
                  <a:lnTo>
                    <a:pt x="128617" y="655127"/>
                  </a:lnTo>
                  <a:lnTo>
                    <a:pt x="135744" y="644136"/>
                  </a:lnTo>
                  <a:lnTo>
                    <a:pt x="142666" y="633827"/>
                  </a:lnTo>
                  <a:lnTo>
                    <a:pt x="149087" y="623844"/>
                  </a:lnTo>
                  <a:lnTo>
                    <a:pt x="154887" y="613896"/>
                  </a:lnTo>
                  <a:lnTo>
                    <a:pt x="160103" y="603366"/>
                  </a:lnTo>
                  <a:lnTo>
                    <a:pt x="164841" y="591299"/>
                  </a:lnTo>
                  <a:lnTo>
                    <a:pt x="169214" y="577321"/>
                  </a:lnTo>
                  <a:lnTo>
                    <a:pt x="173322" y="561878"/>
                  </a:lnTo>
                  <a:lnTo>
                    <a:pt x="177241" y="545908"/>
                  </a:lnTo>
                  <a:lnTo>
                    <a:pt x="181024" y="530023"/>
                  </a:lnTo>
                  <a:lnTo>
                    <a:pt x="184549" y="514462"/>
                  </a:lnTo>
                  <a:lnTo>
                    <a:pt x="187537" y="499262"/>
                  </a:lnTo>
                  <a:lnTo>
                    <a:pt x="189883" y="484381"/>
                  </a:lnTo>
                  <a:lnTo>
                    <a:pt x="191797" y="469914"/>
                  </a:lnTo>
                  <a:lnTo>
                    <a:pt x="193696" y="456106"/>
                  </a:lnTo>
                  <a:lnTo>
                    <a:pt x="195824" y="443028"/>
                  </a:lnTo>
                  <a:lnTo>
                    <a:pt x="198085" y="430447"/>
                  </a:lnTo>
                  <a:lnTo>
                    <a:pt x="200150" y="417924"/>
                  </a:lnTo>
                  <a:lnTo>
                    <a:pt x="201835" y="405199"/>
                  </a:lnTo>
                  <a:lnTo>
                    <a:pt x="203119" y="392194"/>
                  </a:lnTo>
                  <a:lnTo>
                    <a:pt x="204057" y="378923"/>
                  </a:lnTo>
                  <a:lnTo>
                    <a:pt x="204721" y="365436"/>
                  </a:lnTo>
                  <a:lnTo>
                    <a:pt x="205184" y="351785"/>
                  </a:lnTo>
                  <a:lnTo>
                    <a:pt x="205502" y="338015"/>
                  </a:lnTo>
                  <a:lnTo>
                    <a:pt x="205719" y="324160"/>
                  </a:lnTo>
                  <a:lnTo>
                    <a:pt x="205867" y="310246"/>
                  </a:lnTo>
                  <a:lnTo>
                    <a:pt x="205965" y="296292"/>
                  </a:lnTo>
                  <a:lnTo>
                    <a:pt x="206032" y="282311"/>
                  </a:lnTo>
                  <a:lnTo>
                    <a:pt x="206077" y="268310"/>
                  </a:lnTo>
                  <a:lnTo>
                    <a:pt x="206107" y="254298"/>
                  </a:lnTo>
                  <a:lnTo>
                    <a:pt x="206122" y="240268"/>
                  </a:lnTo>
                  <a:lnTo>
                    <a:pt x="205963" y="225895"/>
                  </a:lnTo>
                  <a:lnTo>
                    <a:pt x="205324" y="210568"/>
                  </a:lnTo>
                  <a:lnTo>
                    <a:pt x="204081" y="194029"/>
                  </a:lnTo>
                  <a:lnTo>
                    <a:pt x="202433" y="176343"/>
                  </a:lnTo>
                  <a:lnTo>
                    <a:pt x="200787" y="157715"/>
                  </a:lnTo>
                  <a:lnTo>
                    <a:pt x="199381" y="138371"/>
                  </a:lnTo>
                  <a:lnTo>
                    <a:pt x="198116" y="118670"/>
                  </a:lnTo>
                  <a:lnTo>
                    <a:pt x="196661" y="99072"/>
                  </a:lnTo>
                  <a:lnTo>
                    <a:pt x="194825" y="79829"/>
                  </a:lnTo>
                  <a:lnTo>
                    <a:pt x="192422" y="61315"/>
                  </a:lnTo>
                  <a:lnTo>
                    <a:pt x="189199" y="44103"/>
                  </a:lnTo>
                  <a:lnTo>
                    <a:pt x="185095" y="28404"/>
                  </a:lnTo>
                  <a:lnTo>
                    <a:pt x="180048" y="15067"/>
                  </a:lnTo>
                  <a:lnTo>
                    <a:pt x="173911" y="5673"/>
                  </a:lnTo>
                  <a:lnTo>
                    <a:pt x="166718" y="737"/>
                  </a:lnTo>
                  <a:lnTo>
                    <a:pt x="158957" y="0"/>
                  </a:lnTo>
                  <a:lnTo>
                    <a:pt x="151442" y="2986"/>
                  </a:lnTo>
                  <a:lnTo>
                    <a:pt x="144620" y="9035"/>
                  </a:lnTo>
                  <a:lnTo>
                    <a:pt x="138738" y="17769"/>
                  </a:lnTo>
                  <a:lnTo>
                    <a:pt x="134011" y="29178"/>
                  </a:lnTo>
                  <a:lnTo>
                    <a:pt x="130427" y="43019"/>
                  </a:lnTo>
                  <a:lnTo>
                    <a:pt x="127817" y="58527"/>
                  </a:lnTo>
                  <a:lnTo>
                    <a:pt x="125966" y="74618"/>
                  </a:lnTo>
                  <a:lnTo>
                    <a:pt x="124677" y="90638"/>
                  </a:lnTo>
                  <a:lnTo>
                    <a:pt x="123791" y="106816"/>
                  </a:lnTo>
                  <a:lnTo>
                    <a:pt x="123187" y="124038"/>
                  </a:lnTo>
                  <a:lnTo>
                    <a:pt x="122777" y="142739"/>
                  </a:lnTo>
                  <a:lnTo>
                    <a:pt x="122502" y="162894"/>
                  </a:lnTo>
                  <a:lnTo>
                    <a:pt x="122316" y="184267"/>
                  </a:lnTo>
                  <a:lnTo>
                    <a:pt x="122191" y="206566"/>
                  </a:lnTo>
                  <a:lnTo>
                    <a:pt x="122108" y="229050"/>
                  </a:lnTo>
                  <a:lnTo>
                    <a:pt x="122052" y="250598"/>
                  </a:lnTo>
                  <a:lnTo>
                    <a:pt x="122019" y="270674"/>
                  </a:lnTo>
                  <a:lnTo>
                    <a:pt x="122167" y="289269"/>
                  </a:lnTo>
                  <a:lnTo>
                    <a:pt x="122799" y="306613"/>
                  </a:lnTo>
                  <a:lnTo>
                    <a:pt x="124041" y="322983"/>
                  </a:lnTo>
                  <a:lnTo>
                    <a:pt x="125859" y="338472"/>
                  </a:lnTo>
                  <a:lnTo>
                    <a:pt x="128150" y="352976"/>
                  </a:lnTo>
                  <a:lnTo>
                    <a:pt x="130799" y="366524"/>
                  </a:lnTo>
                  <a:lnTo>
                    <a:pt x="133542" y="379423"/>
                  </a:lnTo>
                  <a:lnTo>
                    <a:pt x="135996" y="392160"/>
                  </a:lnTo>
                  <a:lnTo>
                    <a:pt x="137981" y="405028"/>
                  </a:lnTo>
                  <a:lnTo>
                    <a:pt x="139651" y="418129"/>
                  </a:lnTo>
                  <a:lnTo>
                    <a:pt x="141386" y="431464"/>
                  </a:lnTo>
                  <a:lnTo>
                    <a:pt x="143409" y="444989"/>
                  </a:lnTo>
                  <a:lnTo>
                    <a:pt x="145769" y="458496"/>
                  </a:lnTo>
                  <a:lnTo>
                    <a:pt x="148432" y="471637"/>
                  </a:lnTo>
                  <a:lnTo>
                    <a:pt x="151339" y="484265"/>
                  </a:lnTo>
                  <a:lnTo>
                    <a:pt x="154426" y="496880"/>
                  </a:lnTo>
                  <a:lnTo>
                    <a:pt x="157645" y="510488"/>
                  </a:lnTo>
                  <a:lnTo>
                    <a:pt x="160960" y="525568"/>
                  </a:lnTo>
                  <a:lnTo>
                    <a:pt x="164507" y="541783"/>
                  </a:lnTo>
                  <a:lnTo>
                    <a:pt x="168574" y="558286"/>
                  </a:lnTo>
                  <a:lnTo>
                    <a:pt x="173276" y="574531"/>
                  </a:lnTo>
                  <a:lnTo>
                    <a:pt x="178569" y="590166"/>
                  </a:lnTo>
                  <a:lnTo>
                    <a:pt x="184347" y="604885"/>
                  </a:lnTo>
                  <a:lnTo>
                    <a:pt x="190495" y="618625"/>
                  </a:lnTo>
                  <a:lnTo>
                    <a:pt x="196910" y="631342"/>
                  </a:lnTo>
                  <a:lnTo>
                    <a:pt x="203516" y="642904"/>
                  </a:lnTo>
                  <a:lnTo>
                    <a:pt x="210250" y="653346"/>
                  </a:lnTo>
                  <a:lnTo>
                    <a:pt x="216959" y="662543"/>
                  </a:lnTo>
                  <a:lnTo>
                    <a:pt x="224162" y="671033"/>
                  </a:lnTo>
                  <a:lnTo>
                    <a:pt x="233607" y="679565"/>
                  </a:lnTo>
                  <a:lnTo>
                    <a:pt x="248281" y="6895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85223" y="1853015"/>
              <a:ext cx="21057" cy="189514"/>
            </a:xfrm>
            <a:custGeom>
              <a:avLst/>
              <a:gdLst/>
              <a:ahLst/>
              <a:cxnLst/>
              <a:rect l="0" t="0" r="0" b="0"/>
              <a:pathLst>
                <a:path w="21057" h="18951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5"/>
                  </a:lnTo>
                  <a:lnTo>
                    <a:pt x="177" y="54416"/>
                  </a:lnTo>
                  <a:lnTo>
                    <a:pt x="825" y="67925"/>
                  </a:lnTo>
                  <a:lnTo>
                    <a:pt x="2079" y="81578"/>
                  </a:lnTo>
                  <a:lnTo>
                    <a:pt x="3904" y="95344"/>
                  </a:lnTo>
                  <a:lnTo>
                    <a:pt x="6200" y="109194"/>
                  </a:lnTo>
                  <a:lnTo>
                    <a:pt x="8852" y="123088"/>
                  </a:lnTo>
                  <a:lnTo>
                    <a:pt x="11609" y="136598"/>
                  </a:lnTo>
                  <a:lnTo>
                    <a:pt x="14363" y="150329"/>
                  </a:lnTo>
                  <a:lnTo>
                    <a:pt x="17356" y="166608"/>
                  </a:lnTo>
                  <a:lnTo>
                    <a:pt x="2105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85223" y="1621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95106" y="1777982"/>
              <a:ext cx="184916" cy="241559"/>
            </a:xfrm>
            <a:custGeom>
              <a:avLst/>
              <a:gdLst/>
              <a:ahLst/>
              <a:cxnLst/>
              <a:rect l="0" t="0" r="0" b="0"/>
              <a:pathLst>
                <a:path w="184916" h="241559">
                  <a:moveTo>
                    <a:pt x="132272" y="32919"/>
                  </a:moveTo>
                  <a:lnTo>
                    <a:pt x="129204" y="24252"/>
                  </a:lnTo>
                  <a:lnTo>
                    <a:pt x="125141" y="17185"/>
                  </a:lnTo>
                  <a:lnTo>
                    <a:pt x="119649" y="11089"/>
                  </a:lnTo>
                  <a:lnTo>
                    <a:pt x="112889" y="6033"/>
                  </a:lnTo>
                  <a:lnTo>
                    <a:pt x="105091" y="2468"/>
                  </a:lnTo>
                  <a:lnTo>
                    <a:pt x="96494" y="515"/>
                  </a:lnTo>
                  <a:lnTo>
                    <a:pt x="87309" y="0"/>
                  </a:lnTo>
                  <a:lnTo>
                    <a:pt x="77703" y="633"/>
                  </a:lnTo>
                  <a:lnTo>
                    <a:pt x="67808" y="2138"/>
                  </a:lnTo>
                  <a:lnTo>
                    <a:pt x="57879" y="4604"/>
                  </a:lnTo>
                  <a:lnTo>
                    <a:pt x="48285" y="8461"/>
                  </a:lnTo>
                  <a:lnTo>
                    <a:pt x="39208" y="13837"/>
                  </a:lnTo>
                  <a:lnTo>
                    <a:pt x="30807" y="20735"/>
                  </a:lnTo>
                  <a:lnTo>
                    <a:pt x="23310" y="29193"/>
                  </a:lnTo>
                  <a:lnTo>
                    <a:pt x="16754" y="39072"/>
                  </a:lnTo>
                  <a:lnTo>
                    <a:pt x="11181" y="50111"/>
                  </a:lnTo>
                  <a:lnTo>
                    <a:pt x="6728" y="62038"/>
                  </a:lnTo>
                  <a:lnTo>
                    <a:pt x="3365" y="74617"/>
                  </a:lnTo>
                  <a:lnTo>
                    <a:pt x="1087" y="87825"/>
                  </a:lnTo>
                  <a:lnTo>
                    <a:pt x="0" y="101829"/>
                  </a:lnTo>
                  <a:lnTo>
                    <a:pt x="50" y="116650"/>
                  </a:lnTo>
                  <a:lnTo>
                    <a:pt x="1218" y="131857"/>
                  </a:lnTo>
                  <a:lnTo>
                    <a:pt x="3597" y="146686"/>
                  </a:lnTo>
                  <a:lnTo>
                    <a:pt x="7122" y="160729"/>
                  </a:lnTo>
                  <a:lnTo>
                    <a:pt x="11607" y="173767"/>
                  </a:lnTo>
                  <a:lnTo>
                    <a:pt x="16834" y="185606"/>
                  </a:lnTo>
                  <a:lnTo>
                    <a:pt x="22607" y="196270"/>
                  </a:lnTo>
                  <a:lnTo>
                    <a:pt x="28772" y="205942"/>
                  </a:lnTo>
                  <a:lnTo>
                    <a:pt x="35207" y="214839"/>
                  </a:lnTo>
                  <a:lnTo>
                    <a:pt x="41845" y="223152"/>
                  </a:lnTo>
                  <a:lnTo>
                    <a:pt x="49116" y="230552"/>
                  </a:lnTo>
                  <a:lnTo>
                    <a:pt x="57902" y="236238"/>
                  </a:lnTo>
                  <a:lnTo>
                    <a:pt x="68551" y="239908"/>
                  </a:lnTo>
                  <a:lnTo>
                    <a:pt x="80621" y="241558"/>
                  </a:lnTo>
                  <a:lnTo>
                    <a:pt x="93180" y="241227"/>
                  </a:lnTo>
                  <a:lnTo>
                    <a:pt x="105619" y="239151"/>
                  </a:lnTo>
                  <a:lnTo>
                    <a:pt x="117546" y="235674"/>
                  </a:lnTo>
                  <a:lnTo>
                    <a:pt x="128621" y="231139"/>
                  </a:lnTo>
                  <a:lnTo>
                    <a:pt x="138762" y="225842"/>
                  </a:lnTo>
                  <a:lnTo>
                    <a:pt x="147966" y="220120"/>
                  </a:lnTo>
                  <a:lnTo>
                    <a:pt x="157212" y="213697"/>
                  </a:lnTo>
                  <a:lnTo>
                    <a:pt x="168431" y="204895"/>
                  </a:lnTo>
                  <a:lnTo>
                    <a:pt x="184915" y="1908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59640" y="1452932"/>
              <a:ext cx="78309" cy="568540"/>
            </a:xfrm>
            <a:custGeom>
              <a:avLst/>
              <a:gdLst/>
              <a:ahLst/>
              <a:cxnLst/>
              <a:rect l="0" t="0" r="0" b="0"/>
              <a:pathLst>
                <a:path w="78309" h="568540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60"/>
                  </a:lnTo>
                  <a:lnTo>
                    <a:pt x="680" y="35500"/>
                  </a:lnTo>
                  <a:lnTo>
                    <a:pt x="2148" y="46940"/>
                  </a:lnTo>
                  <a:lnTo>
                    <a:pt x="4216" y="60496"/>
                  </a:lnTo>
                  <a:lnTo>
                    <a:pt x="6726" y="76160"/>
                  </a:lnTo>
                  <a:lnTo>
                    <a:pt x="9549" y="93871"/>
                  </a:lnTo>
                  <a:lnTo>
                    <a:pt x="12586" y="113365"/>
                  </a:lnTo>
                  <a:lnTo>
                    <a:pt x="15606" y="133792"/>
                  </a:lnTo>
                  <a:lnTo>
                    <a:pt x="18254" y="153874"/>
                  </a:lnTo>
                  <a:lnTo>
                    <a:pt x="20372" y="172927"/>
                  </a:lnTo>
                  <a:lnTo>
                    <a:pt x="22132" y="190817"/>
                  </a:lnTo>
                  <a:lnTo>
                    <a:pt x="23929" y="207679"/>
                  </a:lnTo>
                  <a:lnTo>
                    <a:pt x="25988" y="223727"/>
                  </a:lnTo>
                  <a:lnTo>
                    <a:pt x="28203" y="239167"/>
                  </a:lnTo>
                  <a:lnTo>
                    <a:pt x="30237" y="254171"/>
                  </a:lnTo>
                  <a:lnTo>
                    <a:pt x="31907" y="268869"/>
                  </a:lnTo>
                  <a:lnTo>
                    <a:pt x="33350" y="283354"/>
                  </a:lnTo>
                  <a:lnTo>
                    <a:pt x="34926" y="297694"/>
                  </a:lnTo>
                  <a:lnTo>
                    <a:pt x="36833" y="311934"/>
                  </a:lnTo>
                  <a:lnTo>
                    <a:pt x="38945" y="326109"/>
                  </a:lnTo>
                  <a:lnTo>
                    <a:pt x="40909" y="340238"/>
                  </a:lnTo>
                  <a:lnTo>
                    <a:pt x="42532" y="354332"/>
                  </a:lnTo>
                  <a:lnTo>
                    <a:pt x="43944" y="368238"/>
                  </a:lnTo>
                  <a:lnTo>
                    <a:pt x="45498" y="381655"/>
                  </a:lnTo>
                  <a:lnTo>
                    <a:pt x="47391" y="394472"/>
                  </a:lnTo>
                  <a:lnTo>
                    <a:pt x="49493" y="407215"/>
                  </a:lnTo>
                  <a:lnTo>
                    <a:pt x="51451" y="420910"/>
                  </a:lnTo>
                  <a:lnTo>
                    <a:pt x="53069" y="436047"/>
                  </a:lnTo>
                  <a:lnTo>
                    <a:pt x="54478" y="452302"/>
                  </a:lnTo>
                  <a:lnTo>
                    <a:pt x="56031" y="468831"/>
                  </a:lnTo>
                  <a:lnTo>
                    <a:pt x="57927" y="485089"/>
                  </a:lnTo>
                  <a:lnTo>
                    <a:pt x="60239" y="500674"/>
                  </a:lnTo>
                  <a:lnTo>
                    <a:pt x="63326" y="516909"/>
                  </a:lnTo>
                  <a:lnTo>
                    <a:pt x="68578" y="537448"/>
                  </a:lnTo>
                  <a:lnTo>
                    <a:pt x="78308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16850" y="1631917"/>
              <a:ext cx="326384" cy="31586"/>
            </a:xfrm>
            <a:custGeom>
              <a:avLst/>
              <a:gdLst/>
              <a:ahLst/>
              <a:cxnLst/>
              <a:rect l="0" t="0" r="0" b="0"/>
              <a:pathLst>
                <a:path w="326384" h="31586">
                  <a:moveTo>
                    <a:pt x="326383" y="31585"/>
                  </a:moveTo>
                  <a:lnTo>
                    <a:pt x="314581" y="28718"/>
                  </a:lnTo>
                  <a:lnTo>
                    <a:pt x="302811" y="26576"/>
                  </a:lnTo>
                  <a:lnTo>
                    <a:pt x="289917" y="24969"/>
                  </a:lnTo>
                  <a:lnTo>
                    <a:pt x="275896" y="23615"/>
                  </a:lnTo>
                  <a:lnTo>
                    <a:pt x="260919" y="22118"/>
                  </a:lnTo>
                  <a:lnTo>
                    <a:pt x="245192" y="20272"/>
                  </a:lnTo>
                  <a:lnTo>
                    <a:pt x="228744" y="18205"/>
                  </a:lnTo>
                  <a:lnTo>
                    <a:pt x="211423" y="16273"/>
                  </a:lnTo>
                  <a:lnTo>
                    <a:pt x="193234" y="14672"/>
                  </a:lnTo>
                  <a:lnTo>
                    <a:pt x="174783" y="13276"/>
                  </a:lnTo>
                  <a:lnTo>
                    <a:pt x="157158" y="11731"/>
                  </a:lnTo>
                  <a:lnTo>
                    <a:pt x="140888" y="9845"/>
                  </a:lnTo>
                  <a:lnTo>
                    <a:pt x="125676" y="7748"/>
                  </a:lnTo>
                  <a:lnTo>
                    <a:pt x="110699" y="5794"/>
                  </a:lnTo>
                  <a:lnTo>
                    <a:pt x="95444" y="4182"/>
                  </a:lnTo>
                  <a:lnTo>
                    <a:pt x="79916" y="2945"/>
                  </a:lnTo>
                  <a:lnTo>
                    <a:pt x="62648" y="1905"/>
                  </a:lnTo>
                  <a:lnTo>
                    <a:pt x="38759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74818" y="1863544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5"/>
                  </a:lnTo>
                  <a:lnTo>
                    <a:pt x="0" y="67924"/>
                  </a:lnTo>
                  <a:lnTo>
                    <a:pt x="5" y="81573"/>
                  </a:lnTo>
                  <a:lnTo>
                    <a:pt x="178" y="95166"/>
                  </a:lnTo>
                  <a:lnTo>
                    <a:pt x="826" y="108367"/>
                  </a:lnTo>
                  <a:lnTo>
                    <a:pt x="2075" y="121014"/>
                  </a:lnTo>
                  <a:lnTo>
                    <a:pt x="3736" y="132861"/>
                  </a:lnTo>
                  <a:lnTo>
                    <a:pt x="5562" y="144766"/>
                  </a:lnTo>
                  <a:lnTo>
                    <a:pt x="7717" y="158891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53761" y="164244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01160" y="1771779"/>
              <a:ext cx="208126" cy="260777"/>
            </a:xfrm>
            <a:custGeom>
              <a:avLst/>
              <a:gdLst/>
              <a:ahLst/>
              <a:cxnLst/>
              <a:rect l="0" t="0" r="0" b="0"/>
              <a:pathLst>
                <a:path w="208126" h="260777">
                  <a:moveTo>
                    <a:pt x="0" y="70708"/>
                  </a:moveTo>
                  <a:lnTo>
                    <a:pt x="2934" y="79576"/>
                  </a:lnTo>
                  <a:lnTo>
                    <a:pt x="5716" y="88563"/>
                  </a:lnTo>
                  <a:lnTo>
                    <a:pt x="8616" y="98558"/>
                  </a:lnTo>
                  <a:lnTo>
                    <a:pt x="11656" y="109539"/>
                  </a:lnTo>
                  <a:lnTo>
                    <a:pt x="14821" y="121350"/>
                  </a:lnTo>
                  <a:lnTo>
                    <a:pt x="18080" y="133809"/>
                  </a:lnTo>
                  <a:lnTo>
                    <a:pt x="21246" y="146746"/>
                  </a:lnTo>
                  <a:lnTo>
                    <a:pt x="23989" y="160027"/>
                  </a:lnTo>
                  <a:lnTo>
                    <a:pt x="26169" y="173544"/>
                  </a:lnTo>
                  <a:lnTo>
                    <a:pt x="27971" y="187060"/>
                  </a:lnTo>
                  <a:lnTo>
                    <a:pt x="29795" y="200214"/>
                  </a:lnTo>
                  <a:lnTo>
                    <a:pt x="31873" y="212844"/>
                  </a:lnTo>
                  <a:lnTo>
                    <a:pt x="34100" y="225123"/>
                  </a:lnTo>
                  <a:lnTo>
                    <a:pt x="36142" y="237441"/>
                  </a:lnTo>
                  <a:lnTo>
                    <a:pt x="37783" y="249928"/>
                  </a:lnTo>
                  <a:lnTo>
                    <a:pt x="37965" y="259099"/>
                  </a:lnTo>
                  <a:lnTo>
                    <a:pt x="36044" y="260776"/>
                  </a:lnTo>
                  <a:lnTo>
                    <a:pt x="33309" y="256668"/>
                  </a:lnTo>
                  <a:lnTo>
                    <a:pt x="30309" y="248888"/>
                  </a:lnTo>
                  <a:lnTo>
                    <a:pt x="27172" y="238826"/>
                  </a:lnTo>
                  <a:lnTo>
                    <a:pt x="23940" y="227335"/>
                  </a:lnTo>
                  <a:lnTo>
                    <a:pt x="20799" y="214774"/>
                  </a:lnTo>
                  <a:lnTo>
                    <a:pt x="18076" y="201164"/>
                  </a:lnTo>
                  <a:lnTo>
                    <a:pt x="15915" y="186582"/>
                  </a:lnTo>
                  <a:lnTo>
                    <a:pt x="14296" y="171355"/>
                  </a:lnTo>
                  <a:lnTo>
                    <a:pt x="13128" y="155975"/>
                  </a:lnTo>
                  <a:lnTo>
                    <a:pt x="12305" y="140737"/>
                  </a:lnTo>
                  <a:lnTo>
                    <a:pt x="11734" y="125741"/>
                  </a:lnTo>
                  <a:lnTo>
                    <a:pt x="11343" y="110984"/>
                  </a:lnTo>
                  <a:lnTo>
                    <a:pt x="11085" y="96432"/>
                  </a:lnTo>
                  <a:lnTo>
                    <a:pt x="11250" y="82202"/>
                  </a:lnTo>
                  <a:lnTo>
                    <a:pt x="12426" y="68559"/>
                  </a:lnTo>
                  <a:lnTo>
                    <a:pt x="14851" y="55605"/>
                  </a:lnTo>
                  <a:lnTo>
                    <a:pt x="18448" y="43447"/>
                  </a:lnTo>
                  <a:lnTo>
                    <a:pt x="23004" y="32274"/>
                  </a:lnTo>
                  <a:lnTo>
                    <a:pt x="28306" y="22105"/>
                  </a:lnTo>
                  <a:lnTo>
                    <a:pt x="34645" y="13293"/>
                  </a:lnTo>
                  <a:lnTo>
                    <a:pt x="42788" y="6577"/>
                  </a:lnTo>
                  <a:lnTo>
                    <a:pt x="52999" y="2177"/>
                  </a:lnTo>
                  <a:lnTo>
                    <a:pt x="64772" y="19"/>
                  </a:lnTo>
                  <a:lnTo>
                    <a:pt x="77129" y="0"/>
                  </a:lnTo>
                  <a:lnTo>
                    <a:pt x="89434" y="1843"/>
                  </a:lnTo>
                  <a:lnTo>
                    <a:pt x="101270" y="5331"/>
                  </a:lnTo>
                  <a:lnTo>
                    <a:pt x="112285" y="10405"/>
                  </a:lnTo>
                  <a:lnTo>
                    <a:pt x="122389" y="16882"/>
                  </a:lnTo>
                  <a:lnTo>
                    <a:pt x="131682" y="24329"/>
                  </a:lnTo>
                  <a:lnTo>
                    <a:pt x="140324" y="32165"/>
                  </a:lnTo>
                  <a:lnTo>
                    <a:pt x="148475" y="40035"/>
                  </a:lnTo>
                  <a:lnTo>
                    <a:pt x="156105" y="48114"/>
                  </a:lnTo>
                  <a:lnTo>
                    <a:pt x="163012" y="56984"/>
                  </a:lnTo>
                  <a:lnTo>
                    <a:pt x="169146" y="66918"/>
                  </a:lnTo>
                  <a:lnTo>
                    <a:pt x="174757" y="77879"/>
                  </a:lnTo>
                  <a:lnTo>
                    <a:pt x="180293" y="89694"/>
                  </a:lnTo>
                  <a:lnTo>
                    <a:pt x="186011" y="102166"/>
                  </a:lnTo>
                  <a:lnTo>
                    <a:pt x="191666" y="115117"/>
                  </a:lnTo>
                  <a:lnTo>
                    <a:pt x="196630" y="128410"/>
                  </a:lnTo>
                  <a:lnTo>
                    <a:pt x="200598" y="141941"/>
                  </a:lnTo>
                  <a:lnTo>
                    <a:pt x="203583" y="155636"/>
                  </a:lnTo>
                  <a:lnTo>
                    <a:pt x="205745" y="169443"/>
                  </a:lnTo>
                  <a:lnTo>
                    <a:pt x="207266" y="183317"/>
                  </a:lnTo>
                  <a:lnTo>
                    <a:pt x="208125" y="197011"/>
                  </a:lnTo>
                  <a:lnTo>
                    <a:pt x="208067" y="211633"/>
                  </a:lnTo>
                  <a:lnTo>
                    <a:pt x="205972" y="230701"/>
                  </a:lnTo>
                  <a:lnTo>
                    <a:pt x="200042" y="2602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01160" y="1833889"/>
              <a:ext cx="470206" cy="429738"/>
            </a:xfrm>
            <a:custGeom>
              <a:avLst/>
              <a:gdLst/>
              <a:ahLst/>
              <a:cxnLst/>
              <a:rect l="0" t="0" r="0" b="0"/>
              <a:pathLst>
                <a:path w="470206" h="429738">
                  <a:moveTo>
                    <a:pt x="421140" y="145468"/>
                  </a:moveTo>
                  <a:lnTo>
                    <a:pt x="423940" y="136600"/>
                  </a:lnTo>
                  <a:lnTo>
                    <a:pt x="425442" y="127613"/>
                  </a:lnTo>
                  <a:lnTo>
                    <a:pt x="425748" y="117622"/>
                  </a:lnTo>
                  <a:lnTo>
                    <a:pt x="425069" y="106814"/>
                  </a:lnTo>
                  <a:lnTo>
                    <a:pt x="423601" y="95651"/>
                  </a:lnTo>
                  <a:lnTo>
                    <a:pt x="421528" y="84446"/>
                  </a:lnTo>
                  <a:lnTo>
                    <a:pt x="418846" y="73334"/>
                  </a:lnTo>
                  <a:lnTo>
                    <a:pt x="415374" y="62349"/>
                  </a:lnTo>
                  <a:lnTo>
                    <a:pt x="411069" y="51488"/>
                  </a:lnTo>
                  <a:lnTo>
                    <a:pt x="405705" y="40891"/>
                  </a:lnTo>
                  <a:lnTo>
                    <a:pt x="398816" y="30842"/>
                  </a:lnTo>
                  <a:lnTo>
                    <a:pt x="390292" y="21464"/>
                  </a:lnTo>
                  <a:lnTo>
                    <a:pt x="380482" y="13199"/>
                  </a:lnTo>
                  <a:lnTo>
                    <a:pt x="369988" y="6858"/>
                  </a:lnTo>
                  <a:lnTo>
                    <a:pt x="359228" y="2709"/>
                  </a:lnTo>
                  <a:lnTo>
                    <a:pt x="348414" y="550"/>
                  </a:lnTo>
                  <a:lnTo>
                    <a:pt x="337627" y="0"/>
                  </a:lnTo>
                  <a:lnTo>
                    <a:pt x="326893" y="667"/>
                  </a:lnTo>
                  <a:lnTo>
                    <a:pt x="316211" y="2382"/>
                  </a:lnTo>
                  <a:lnTo>
                    <a:pt x="305572" y="5195"/>
                  </a:lnTo>
                  <a:lnTo>
                    <a:pt x="294970" y="9044"/>
                  </a:lnTo>
                  <a:lnTo>
                    <a:pt x="284560" y="13761"/>
                  </a:lnTo>
                  <a:lnTo>
                    <a:pt x="274644" y="19151"/>
                  </a:lnTo>
                  <a:lnTo>
                    <a:pt x="265348" y="25056"/>
                  </a:lnTo>
                  <a:lnTo>
                    <a:pt x="256801" y="31988"/>
                  </a:lnTo>
                  <a:lnTo>
                    <a:pt x="249206" y="41070"/>
                  </a:lnTo>
                  <a:lnTo>
                    <a:pt x="242588" y="52729"/>
                  </a:lnTo>
                  <a:lnTo>
                    <a:pt x="237144" y="66289"/>
                  </a:lnTo>
                  <a:lnTo>
                    <a:pt x="233309" y="80387"/>
                  </a:lnTo>
                  <a:lnTo>
                    <a:pt x="231180" y="94161"/>
                  </a:lnTo>
                  <a:lnTo>
                    <a:pt x="230715" y="107304"/>
                  </a:lnTo>
                  <a:lnTo>
                    <a:pt x="231916" y="119802"/>
                  </a:lnTo>
                  <a:lnTo>
                    <a:pt x="234611" y="131757"/>
                  </a:lnTo>
                  <a:lnTo>
                    <a:pt x="238521" y="143292"/>
                  </a:lnTo>
                  <a:lnTo>
                    <a:pt x="243353" y="154519"/>
                  </a:lnTo>
                  <a:lnTo>
                    <a:pt x="248863" y="165518"/>
                  </a:lnTo>
                  <a:lnTo>
                    <a:pt x="255017" y="176027"/>
                  </a:lnTo>
                  <a:lnTo>
                    <a:pt x="261979" y="185480"/>
                  </a:lnTo>
                  <a:lnTo>
                    <a:pt x="269780" y="193646"/>
                  </a:lnTo>
                  <a:lnTo>
                    <a:pt x="278475" y="200450"/>
                  </a:lnTo>
                  <a:lnTo>
                    <a:pt x="288224" y="205804"/>
                  </a:lnTo>
                  <a:lnTo>
                    <a:pt x="298998" y="209803"/>
                  </a:lnTo>
                  <a:lnTo>
                    <a:pt x="310318" y="212354"/>
                  </a:lnTo>
                  <a:lnTo>
                    <a:pt x="321377" y="213101"/>
                  </a:lnTo>
                  <a:lnTo>
                    <a:pt x="331736" y="212012"/>
                  </a:lnTo>
                  <a:lnTo>
                    <a:pt x="341317" y="209333"/>
                  </a:lnTo>
                  <a:lnTo>
                    <a:pt x="350212" y="205402"/>
                  </a:lnTo>
                  <a:lnTo>
                    <a:pt x="358565" y="200534"/>
                  </a:lnTo>
                  <a:lnTo>
                    <a:pt x="366515" y="194826"/>
                  </a:lnTo>
                  <a:lnTo>
                    <a:pt x="374175" y="188172"/>
                  </a:lnTo>
                  <a:lnTo>
                    <a:pt x="381627" y="180586"/>
                  </a:lnTo>
                  <a:lnTo>
                    <a:pt x="388770" y="172205"/>
                  </a:lnTo>
                  <a:lnTo>
                    <a:pt x="395341" y="163202"/>
                  </a:lnTo>
                  <a:lnTo>
                    <a:pt x="401269" y="153769"/>
                  </a:lnTo>
                  <a:lnTo>
                    <a:pt x="407566" y="145209"/>
                  </a:lnTo>
                  <a:lnTo>
                    <a:pt x="414889" y="139934"/>
                  </a:lnTo>
                  <a:lnTo>
                    <a:pt x="421981" y="139183"/>
                  </a:lnTo>
                  <a:lnTo>
                    <a:pt x="428330" y="142910"/>
                  </a:lnTo>
                  <a:lnTo>
                    <a:pt x="433937" y="150422"/>
                  </a:lnTo>
                  <a:lnTo>
                    <a:pt x="438940" y="160869"/>
                  </a:lnTo>
                  <a:lnTo>
                    <a:pt x="443491" y="173480"/>
                  </a:lnTo>
                  <a:lnTo>
                    <a:pt x="447718" y="187636"/>
                  </a:lnTo>
                  <a:lnTo>
                    <a:pt x="451716" y="202874"/>
                  </a:lnTo>
                  <a:lnTo>
                    <a:pt x="455557" y="218857"/>
                  </a:lnTo>
                  <a:lnTo>
                    <a:pt x="459286" y="235350"/>
                  </a:lnTo>
                  <a:lnTo>
                    <a:pt x="462773" y="252188"/>
                  </a:lnTo>
                  <a:lnTo>
                    <a:pt x="465734" y="269260"/>
                  </a:lnTo>
                  <a:lnTo>
                    <a:pt x="468054" y="286480"/>
                  </a:lnTo>
                  <a:lnTo>
                    <a:pt x="469610" y="303469"/>
                  </a:lnTo>
                  <a:lnTo>
                    <a:pt x="470205" y="319577"/>
                  </a:lnTo>
                  <a:lnTo>
                    <a:pt x="469816" y="334519"/>
                  </a:lnTo>
                  <a:lnTo>
                    <a:pt x="468250" y="348179"/>
                  </a:lnTo>
                  <a:lnTo>
                    <a:pt x="465070" y="360443"/>
                  </a:lnTo>
                  <a:lnTo>
                    <a:pt x="460180" y="371397"/>
                  </a:lnTo>
                  <a:lnTo>
                    <a:pt x="453455" y="381263"/>
                  </a:lnTo>
                  <a:lnTo>
                    <a:pt x="444589" y="390293"/>
                  </a:lnTo>
                  <a:lnTo>
                    <a:pt x="433623" y="398698"/>
                  </a:lnTo>
                  <a:lnTo>
                    <a:pt x="420870" y="406330"/>
                  </a:lnTo>
                  <a:lnTo>
                    <a:pt x="406722" y="412704"/>
                  </a:lnTo>
                  <a:lnTo>
                    <a:pt x="391533" y="417658"/>
                  </a:lnTo>
                  <a:lnTo>
                    <a:pt x="375269" y="421324"/>
                  </a:lnTo>
                  <a:lnTo>
                    <a:pt x="357535" y="423950"/>
                  </a:lnTo>
                  <a:lnTo>
                    <a:pt x="338247" y="425786"/>
                  </a:lnTo>
                  <a:lnTo>
                    <a:pt x="318075" y="426885"/>
                  </a:lnTo>
                  <a:lnTo>
                    <a:pt x="298220" y="427107"/>
                  </a:lnTo>
                  <a:lnTo>
                    <a:pt x="279345" y="426450"/>
                  </a:lnTo>
                  <a:lnTo>
                    <a:pt x="261418" y="425196"/>
                  </a:lnTo>
                  <a:lnTo>
                    <a:pt x="244006" y="423817"/>
                  </a:lnTo>
                  <a:lnTo>
                    <a:pt x="226773" y="422594"/>
                  </a:lnTo>
                  <a:lnTo>
                    <a:pt x="209554" y="421623"/>
                  </a:lnTo>
                  <a:lnTo>
                    <a:pt x="192286" y="420896"/>
                  </a:lnTo>
                  <a:lnTo>
                    <a:pt x="174959" y="420372"/>
                  </a:lnTo>
                  <a:lnTo>
                    <a:pt x="157743" y="420003"/>
                  </a:lnTo>
                  <a:lnTo>
                    <a:pt x="140958" y="419747"/>
                  </a:lnTo>
                  <a:lnTo>
                    <a:pt x="124742" y="419577"/>
                  </a:lnTo>
                  <a:lnTo>
                    <a:pt x="109075" y="419631"/>
                  </a:lnTo>
                  <a:lnTo>
                    <a:pt x="93862" y="420199"/>
                  </a:lnTo>
                  <a:lnTo>
                    <a:pt x="79005" y="421393"/>
                  </a:lnTo>
                  <a:lnTo>
                    <a:pt x="64631" y="423018"/>
                  </a:lnTo>
                  <a:lnTo>
                    <a:pt x="49471" y="424816"/>
                  </a:lnTo>
                  <a:lnTo>
                    <a:pt x="29957" y="426948"/>
                  </a:lnTo>
                  <a:lnTo>
                    <a:pt x="0" y="429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81773" y="1158134"/>
              <a:ext cx="595085" cy="752245"/>
            </a:xfrm>
            <a:custGeom>
              <a:avLst/>
              <a:gdLst/>
              <a:ahLst/>
              <a:cxnLst/>
              <a:rect l="0" t="0" r="0" b="0"/>
              <a:pathLst>
                <a:path w="595085" h="752245">
                  <a:moveTo>
                    <a:pt x="240693" y="0"/>
                  </a:moveTo>
                  <a:lnTo>
                    <a:pt x="229025" y="67"/>
                  </a:lnTo>
                  <a:lnTo>
                    <a:pt x="218536" y="707"/>
                  </a:lnTo>
                  <a:lnTo>
                    <a:pt x="208235" y="2004"/>
                  </a:lnTo>
                  <a:lnTo>
                    <a:pt x="197934" y="3864"/>
                  </a:lnTo>
                  <a:lnTo>
                    <a:pt x="187590" y="6180"/>
                  </a:lnTo>
                  <a:lnTo>
                    <a:pt x="177200" y="8856"/>
                  </a:lnTo>
                  <a:lnTo>
                    <a:pt x="166771" y="12125"/>
                  </a:lnTo>
                  <a:lnTo>
                    <a:pt x="156313" y="16529"/>
                  </a:lnTo>
                  <a:lnTo>
                    <a:pt x="145834" y="22271"/>
                  </a:lnTo>
                  <a:lnTo>
                    <a:pt x="135339" y="29246"/>
                  </a:lnTo>
                  <a:lnTo>
                    <a:pt x="124833" y="37223"/>
                  </a:lnTo>
                  <a:lnTo>
                    <a:pt x="114324" y="45956"/>
                  </a:lnTo>
                  <a:lnTo>
                    <a:pt x="103979" y="55073"/>
                  </a:lnTo>
                  <a:lnTo>
                    <a:pt x="94106" y="64105"/>
                  </a:lnTo>
                  <a:lnTo>
                    <a:pt x="84835" y="72814"/>
                  </a:lnTo>
                  <a:lnTo>
                    <a:pt x="76136" y="81473"/>
                  </a:lnTo>
                  <a:lnTo>
                    <a:pt x="67907" y="90739"/>
                  </a:lnTo>
                  <a:lnTo>
                    <a:pt x="60040" y="100938"/>
                  </a:lnTo>
                  <a:lnTo>
                    <a:pt x="52603" y="111908"/>
                  </a:lnTo>
                  <a:lnTo>
                    <a:pt x="45827" y="123198"/>
                  </a:lnTo>
                  <a:lnTo>
                    <a:pt x="39787" y="134507"/>
                  </a:lnTo>
                  <a:lnTo>
                    <a:pt x="34407" y="146034"/>
                  </a:lnTo>
                  <a:lnTo>
                    <a:pt x="29559" y="158364"/>
                  </a:lnTo>
                  <a:lnTo>
                    <a:pt x="25112" y="171761"/>
                  </a:lnTo>
                  <a:lnTo>
                    <a:pt x="20954" y="185860"/>
                  </a:lnTo>
                  <a:lnTo>
                    <a:pt x="17002" y="199869"/>
                  </a:lnTo>
                  <a:lnTo>
                    <a:pt x="13197" y="213344"/>
                  </a:lnTo>
                  <a:lnTo>
                    <a:pt x="9657" y="226664"/>
                  </a:lnTo>
                  <a:lnTo>
                    <a:pt x="6660" y="240812"/>
                  </a:lnTo>
                  <a:lnTo>
                    <a:pt x="4312" y="256288"/>
                  </a:lnTo>
                  <a:lnTo>
                    <a:pt x="2566" y="272784"/>
                  </a:lnTo>
                  <a:lnTo>
                    <a:pt x="1313" y="289482"/>
                  </a:lnTo>
                  <a:lnTo>
                    <a:pt x="436" y="305876"/>
                  </a:lnTo>
                  <a:lnTo>
                    <a:pt x="0" y="322121"/>
                  </a:lnTo>
                  <a:lnTo>
                    <a:pt x="231" y="338847"/>
                  </a:lnTo>
                  <a:lnTo>
                    <a:pt x="1201" y="356394"/>
                  </a:lnTo>
                  <a:lnTo>
                    <a:pt x="2834" y="374789"/>
                  </a:lnTo>
                  <a:lnTo>
                    <a:pt x="5001" y="393908"/>
                  </a:lnTo>
                  <a:lnTo>
                    <a:pt x="7571" y="413579"/>
                  </a:lnTo>
                  <a:lnTo>
                    <a:pt x="10430" y="433162"/>
                  </a:lnTo>
                  <a:lnTo>
                    <a:pt x="13495" y="451618"/>
                  </a:lnTo>
                  <a:lnTo>
                    <a:pt x="16708" y="468477"/>
                  </a:lnTo>
                  <a:lnTo>
                    <a:pt x="20187" y="484101"/>
                  </a:lnTo>
                  <a:lnTo>
                    <a:pt x="24208" y="499360"/>
                  </a:lnTo>
                  <a:lnTo>
                    <a:pt x="28874" y="514810"/>
                  </a:lnTo>
                  <a:lnTo>
                    <a:pt x="33974" y="530325"/>
                  </a:lnTo>
                  <a:lnTo>
                    <a:pt x="39091" y="545303"/>
                  </a:lnTo>
                  <a:lnTo>
                    <a:pt x="43979" y="559417"/>
                  </a:lnTo>
                  <a:lnTo>
                    <a:pt x="48737" y="572490"/>
                  </a:lnTo>
                  <a:lnTo>
                    <a:pt x="53690" y="584344"/>
                  </a:lnTo>
                  <a:lnTo>
                    <a:pt x="59018" y="595020"/>
                  </a:lnTo>
                  <a:lnTo>
                    <a:pt x="64580" y="604867"/>
                  </a:lnTo>
                  <a:lnTo>
                    <a:pt x="70014" y="614415"/>
                  </a:lnTo>
                  <a:lnTo>
                    <a:pt x="75128" y="623995"/>
                  </a:lnTo>
                  <a:lnTo>
                    <a:pt x="80377" y="633738"/>
                  </a:lnTo>
                  <a:lnTo>
                    <a:pt x="86726" y="643667"/>
                  </a:lnTo>
                  <a:lnTo>
                    <a:pt x="94622" y="653752"/>
                  </a:lnTo>
                  <a:lnTo>
                    <a:pt x="103707" y="663796"/>
                  </a:lnTo>
                  <a:lnTo>
                    <a:pt x="113115" y="673459"/>
                  </a:lnTo>
                  <a:lnTo>
                    <a:pt x="122303" y="682586"/>
                  </a:lnTo>
                  <a:lnTo>
                    <a:pt x="131404" y="691187"/>
                  </a:lnTo>
                  <a:lnTo>
                    <a:pt x="141027" y="699350"/>
                  </a:lnTo>
                  <a:lnTo>
                    <a:pt x="151498" y="707176"/>
                  </a:lnTo>
                  <a:lnTo>
                    <a:pt x="162833" y="714755"/>
                  </a:lnTo>
                  <a:lnTo>
                    <a:pt x="174909" y="722158"/>
                  </a:lnTo>
                  <a:lnTo>
                    <a:pt x="187557" y="729429"/>
                  </a:lnTo>
                  <a:lnTo>
                    <a:pt x="200628" y="736279"/>
                  </a:lnTo>
                  <a:lnTo>
                    <a:pt x="214002" y="742121"/>
                  </a:lnTo>
                  <a:lnTo>
                    <a:pt x="227592" y="746709"/>
                  </a:lnTo>
                  <a:lnTo>
                    <a:pt x="241497" y="749957"/>
                  </a:lnTo>
                  <a:lnTo>
                    <a:pt x="255977" y="751771"/>
                  </a:lnTo>
                  <a:lnTo>
                    <a:pt x="271124" y="752244"/>
                  </a:lnTo>
                  <a:lnTo>
                    <a:pt x="286723" y="751444"/>
                  </a:lnTo>
                  <a:lnTo>
                    <a:pt x="302346" y="749320"/>
                  </a:lnTo>
                  <a:lnTo>
                    <a:pt x="317744" y="745965"/>
                  </a:lnTo>
                  <a:lnTo>
                    <a:pt x="332847" y="741425"/>
                  </a:lnTo>
                  <a:lnTo>
                    <a:pt x="347675" y="735630"/>
                  </a:lnTo>
                  <a:lnTo>
                    <a:pt x="362279" y="728657"/>
                  </a:lnTo>
                  <a:lnTo>
                    <a:pt x="376714" y="720704"/>
                  </a:lnTo>
                  <a:lnTo>
                    <a:pt x="391026" y="711996"/>
                  </a:lnTo>
                  <a:lnTo>
                    <a:pt x="405242" y="702736"/>
                  </a:lnTo>
                  <a:lnTo>
                    <a:pt x="419062" y="693249"/>
                  </a:lnTo>
                  <a:lnTo>
                    <a:pt x="431889" y="683960"/>
                  </a:lnTo>
                  <a:lnTo>
                    <a:pt x="443484" y="675071"/>
                  </a:lnTo>
                  <a:lnTo>
                    <a:pt x="454082" y="666120"/>
                  </a:lnTo>
                  <a:lnTo>
                    <a:pt x="464202" y="656124"/>
                  </a:lnTo>
                  <a:lnTo>
                    <a:pt x="474193" y="644627"/>
                  </a:lnTo>
                  <a:lnTo>
                    <a:pt x="484058" y="632140"/>
                  </a:lnTo>
                  <a:lnTo>
                    <a:pt x="493543" y="619826"/>
                  </a:lnTo>
                  <a:lnTo>
                    <a:pt x="502517" y="608355"/>
                  </a:lnTo>
                  <a:lnTo>
                    <a:pt x="510832" y="597723"/>
                  </a:lnTo>
                  <a:lnTo>
                    <a:pt x="518264" y="587523"/>
                  </a:lnTo>
                  <a:lnTo>
                    <a:pt x="524782" y="577433"/>
                  </a:lnTo>
                  <a:lnTo>
                    <a:pt x="530667" y="566979"/>
                  </a:lnTo>
                  <a:lnTo>
                    <a:pt x="536394" y="555496"/>
                  </a:lnTo>
                  <a:lnTo>
                    <a:pt x="542247" y="542728"/>
                  </a:lnTo>
                  <a:lnTo>
                    <a:pt x="548166" y="529081"/>
                  </a:lnTo>
                  <a:lnTo>
                    <a:pt x="553838" y="515388"/>
                  </a:lnTo>
                  <a:lnTo>
                    <a:pt x="559099" y="502146"/>
                  </a:lnTo>
                  <a:lnTo>
                    <a:pt x="563938" y="489495"/>
                  </a:lnTo>
                  <a:lnTo>
                    <a:pt x="568414" y="477394"/>
                  </a:lnTo>
                  <a:lnTo>
                    <a:pt x="572608" y="465724"/>
                  </a:lnTo>
                  <a:lnTo>
                    <a:pt x="576595" y="453887"/>
                  </a:lnTo>
                  <a:lnTo>
                    <a:pt x="580431" y="440868"/>
                  </a:lnTo>
                  <a:lnTo>
                    <a:pt x="584160" y="426206"/>
                  </a:lnTo>
                  <a:lnTo>
                    <a:pt x="587648" y="409947"/>
                  </a:lnTo>
                  <a:lnTo>
                    <a:pt x="590610" y="392358"/>
                  </a:lnTo>
                  <a:lnTo>
                    <a:pt x="592930" y="373760"/>
                  </a:lnTo>
                  <a:lnTo>
                    <a:pt x="594488" y="354917"/>
                  </a:lnTo>
                  <a:lnTo>
                    <a:pt x="595084" y="336969"/>
                  </a:lnTo>
                  <a:lnTo>
                    <a:pt x="594704" y="320449"/>
                  </a:lnTo>
                  <a:lnTo>
                    <a:pt x="593484" y="304886"/>
                  </a:lnTo>
                  <a:lnTo>
                    <a:pt x="591601" y="289134"/>
                  </a:lnTo>
                  <a:lnTo>
                    <a:pt x="589222" y="272532"/>
                  </a:lnTo>
                  <a:lnTo>
                    <a:pt x="586321" y="255089"/>
                  </a:lnTo>
                  <a:lnTo>
                    <a:pt x="582697" y="237213"/>
                  </a:lnTo>
                  <a:lnTo>
                    <a:pt x="578294" y="219230"/>
                  </a:lnTo>
                  <a:lnTo>
                    <a:pt x="573204" y="201781"/>
                  </a:lnTo>
                  <a:lnTo>
                    <a:pt x="567561" y="185836"/>
                  </a:lnTo>
                  <a:lnTo>
                    <a:pt x="561507" y="171786"/>
                  </a:lnTo>
                  <a:lnTo>
                    <a:pt x="555152" y="159354"/>
                  </a:lnTo>
                  <a:lnTo>
                    <a:pt x="548587" y="147916"/>
                  </a:lnTo>
                  <a:lnTo>
                    <a:pt x="541873" y="136986"/>
                  </a:lnTo>
                  <a:lnTo>
                    <a:pt x="534889" y="126133"/>
                  </a:lnTo>
                  <a:lnTo>
                    <a:pt x="527362" y="114910"/>
                  </a:lnTo>
                  <a:lnTo>
                    <a:pt x="519184" y="103136"/>
                  </a:lnTo>
                  <a:lnTo>
                    <a:pt x="510401" y="91141"/>
                  </a:lnTo>
                  <a:lnTo>
                    <a:pt x="501128" y="79628"/>
                  </a:lnTo>
                  <a:lnTo>
                    <a:pt x="491473" y="68963"/>
                  </a:lnTo>
                  <a:lnTo>
                    <a:pt x="481209" y="59178"/>
                  </a:lnTo>
                  <a:lnTo>
                    <a:pt x="469802" y="50146"/>
                  </a:lnTo>
                  <a:lnTo>
                    <a:pt x="457056" y="41706"/>
                  </a:lnTo>
                  <a:lnTo>
                    <a:pt x="443240" y="33868"/>
                  </a:lnTo>
                  <a:lnTo>
                    <a:pt x="428896" y="26815"/>
                  </a:lnTo>
                  <a:lnTo>
                    <a:pt x="414391" y="20590"/>
                  </a:lnTo>
                  <a:lnTo>
                    <a:pt x="399738" y="15254"/>
                  </a:lnTo>
                  <a:lnTo>
                    <a:pt x="384687" y="10968"/>
                  </a:lnTo>
                  <a:lnTo>
                    <a:pt x="369119" y="7725"/>
                  </a:lnTo>
                  <a:lnTo>
                    <a:pt x="353054" y="5699"/>
                  </a:lnTo>
                  <a:lnTo>
                    <a:pt x="336577" y="5314"/>
                  </a:lnTo>
                  <a:lnTo>
                    <a:pt x="319798" y="6649"/>
                  </a:lnTo>
                  <a:lnTo>
                    <a:pt x="303292" y="9494"/>
                  </a:lnTo>
                  <a:lnTo>
                    <a:pt x="288047" y="13537"/>
                  </a:lnTo>
                  <a:lnTo>
                    <a:pt x="274505" y="18477"/>
                  </a:lnTo>
                  <a:lnTo>
                    <a:pt x="262599" y="24062"/>
                  </a:lnTo>
                  <a:lnTo>
                    <a:pt x="252052" y="30102"/>
                  </a:lnTo>
                  <a:lnTo>
                    <a:pt x="242546" y="36461"/>
                  </a:lnTo>
                  <a:lnTo>
                    <a:pt x="233804" y="43205"/>
                  </a:lnTo>
                  <a:lnTo>
                    <a:pt x="225604" y="50571"/>
                  </a:lnTo>
                  <a:lnTo>
                    <a:pt x="217791" y="58627"/>
                  </a:lnTo>
                  <a:lnTo>
                    <a:pt x="210548" y="66850"/>
                  </a:lnTo>
                  <a:lnTo>
                    <a:pt x="203671" y="75020"/>
                  </a:lnTo>
                  <a:lnTo>
                    <a:pt x="196555" y="83857"/>
                  </a:lnTo>
                  <a:lnTo>
                    <a:pt x="18805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226411" y="1663502"/>
              <a:ext cx="187961" cy="276148"/>
            </a:xfrm>
            <a:custGeom>
              <a:avLst/>
              <a:gdLst/>
              <a:ahLst/>
              <a:cxnLst/>
              <a:rect l="0" t="0" r="0" b="0"/>
              <a:pathLst>
                <a:path w="187961" h="276148">
                  <a:moveTo>
                    <a:pt x="27723" y="42114"/>
                  </a:moveTo>
                  <a:lnTo>
                    <a:pt x="21923" y="50916"/>
                  </a:lnTo>
                  <a:lnTo>
                    <a:pt x="16999" y="59262"/>
                  </a:lnTo>
                  <a:lnTo>
                    <a:pt x="12501" y="67965"/>
                  </a:lnTo>
                  <a:lnTo>
                    <a:pt x="8452" y="77259"/>
                  </a:lnTo>
                  <a:lnTo>
                    <a:pt x="5088" y="87402"/>
                  </a:lnTo>
                  <a:lnTo>
                    <a:pt x="2484" y="98448"/>
                  </a:lnTo>
                  <a:lnTo>
                    <a:pt x="730" y="110287"/>
                  </a:lnTo>
                  <a:lnTo>
                    <a:pt x="0" y="122758"/>
                  </a:lnTo>
                  <a:lnTo>
                    <a:pt x="292" y="135700"/>
                  </a:lnTo>
                  <a:lnTo>
                    <a:pt x="1622" y="148983"/>
                  </a:lnTo>
                  <a:lnTo>
                    <a:pt x="4111" y="162505"/>
                  </a:lnTo>
                  <a:lnTo>
                    <a:pt x="7711" y="176188"/>
                  </a:lnTo>
                  <a:lnTo>
                    <a:pt x="12245" y="189817"/>
                  </a:lnTo>
                  <a:lnTo>
                    <a:pt x="17504" y="203048"/>
                  </a:lnTo>
                  <a:lnTo>
                    <a:pt x="23300" y="215721"/>
                  </a:lnTo>
                  <a:lnTo>
                    <a:pt x="29478" y="227689"/>
                  </a:lnTo>
                  <a:lnTo>
                    <a:pt x="35925" y="238735"/>
                  </a:lnTo>
                  <a:lnTo>
                    <a:pt x="42565" y="248822"/>
                  </a:lnTo>
                  <a:lnTo>
                    <a:pt x="49668" y="257749"/>
                  </a:lnTo>
                  <a:lnTo>
                    <a:pt x="57807" y="265075"/>
                  </a:lnTo>
                  <a:lnTo>
                    <a:pt x="67215" y="270698"/>
                  </a:lnTo>
                  <a:lnTo>
                    <a:pt x="77805" y="274491"/>
                  </a:lnTo>
                  <a:lnTo>
                    <a:pt x="89365" y="276147"/>
                  </a:lnTo>
                  <a:lnTo>
                    <a:pt x="101652" y="275700"/>
                  </a:lnTo>
                  <a:lnTo>
                    <a:pt x="114138" y="273299"/>
                  </a:lnTo>
                  <a:lnTo>
                    <a:pt x="126054" y="269030"/>
                  </a:lnTo>
                  <a:lnTo>
                    <a:pt x="137020" y="263119"/>
                  </a:lnTo>
                  <a:lnTo>
                    <a:pt x="146854" y="255730"/>
                  </a:lnTo>
                  <a:lnTo>
                    <a:pt x="155395" y="246876"/>
                  </a:lnTo>
                  <a:lnTo>
                    <a:pt x="162695" y="236699"/>
                  </a:lnTo>
                  <a:lnTo>
                    <a:pt x="168956" y="225444"/>
                  </a:lnTo>
                  <a:lnTo>
                    <a:pt x="174411" y="213365"/>
                  </a:lnTo>
                  <a:lnTo>
                    <a:pt x="179265" y="200680"/>
                  </a:lnTo>
                  <a:lnTo>
                    <a:pt x="183358" y="187400"/>
                  </a:lnTo>
                  <a:lnTo>
                    <a:pt x="186203" y="173347"/>
                  </a:lnTo>
                  <a:lnTo>
                    <a:pt x="187640" y="158484"/>
                  </a:lnTo>
                  <a:lnTo>
                    <a:pt x="187960" y="142909"/>
                  </a:lnTo>
                  <a:lnTo>
                    <a:pt x="187720" y="126768"/>
                  </a:lnTo>
                  <a:lnTo>
                    <a:pt x="187296" y="110213"/>
                  </a:lnTo>
                  <a:lnTo>
                    <a:pt x="186709" y="93689"/>
                  </a:lnTo>
                  <a:lnTo>
                    <a:pt x="185716" y="77902"/>
                  </a:lnTo>
                  <a:lnTo>
                    <a:pt x="184203" y="63184"/>
                  </a:lnTo>
                  <a:lnTo>
                    <a:pt x="182349" y="49773"/>
                  </a:lnTo>
                  <a:lnTo>
                    <a:pt x="180364" y="36567"/>
                  </a:lnTo>
                  <a:lnTo>
                    <a:pt x="178074" y="21291"/>
                  </a:lnTo>
                  <a:lnTo>
                    <a:pt x="1751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538404" y="1316062"/>
              <a:ext cx="10530" cy="568540"/>
            </a:xfrm>
            <a:custGeom>
              <a:avLst/>
              <a:gdLst/>
              <a:ahLst/>
              <a:cxnLst/>
              <a:rect l="0" t="0" r="0" b="0"/>
              <a:pathLst>
                <a:path w="10530" h="568540">
                  <a:moveTo>
                    <a:pt x="10529" y="0"/>
                  </a:moveTo>
                  <a:lnTo>
                    <a:pt x="7662" y="8935"/>
                  </a:lnTo>
                  <a:lnTo>
                    <a:pt x="5519" y="18562"/>
                  </a:lnTo>
                  <a:lnTo>
                    <a:pt x="3917" y="29850"/>
                  </a:lnTo>
                  <a:lnTo>
                    <a:pt x="2736" y="42517"/>
                  </a:lnTo>
                  <a:lnTo>
                    <a:pt x="1887" y="55996"/>
                  </a:lnTo>
                  <a:lnTo>
                    <a:pt x="1290" y="69882"/>
                  </a:lnTo>
                  <a:lnTo>
                    <a:pt x="876" y="84436"/>
                  </a:lnTo>
                  <a:lnTo>
                    <a:pt x="590" y="100473"/>
                  </a:lnTo>
                  <a:lnTo>
                    <a:pt x="397" y="118320"/>
                  </a:lnTo>
                  <a:lnTo>
                    <a:pt x="266" y="137372"/>
                  </a:lnTo>
                  <a:lnTo>
                    <a:pt x="179" y="156398"/>
                  </a:lnTo>
                  <a:lnTo>
                    <a:pt x="120" y="174677"/>
                  </a:lnTo>
                  <a:lnTo>
                    <a:pt x="80" y="192017"/>
                  </a:lnTo>
                  <a:lnTo>
                    <a:pt x="54" y="208495"/>
                  </a:lnTo>
                  <a:lnTo>
                    <a:pt x="36" y="224279"/>
                  </a:lnTo>
                  <a:lnTo>
                    <a:pt x="24" y="239539"/>
                  </a:lnTo>
                  <a:lnTo>
                    <a:pt x="15" y="254421"/>
                  </a:lnTo>
                  <a:lnTo>
                    <a:pt x="10" y="269050"/>
                  </a:lnTo>
                  <a:lnTo>
                    <a:pt x="7" y="283998"/>
                  </a:lnTo>
                  <a:lnTo>
                    <a:pt x="5" y="300245"/>
                  </a:lnTo>
                  <a:lnTo>
                    <a:pt x="4" y="318221"/>
                  </a:lnTo>
                  <a:lnTo>
                    <a:pt x="2" y="337855"/>
                  </a:lnTo>
                  <a:lnTo>
                    <a:pt x="1" y="358863"/>
                  </a:lnTo>
                  <a:lnTo>
                    <a:pt x="1" y="380913"/>
                  </a:lnTo>
                  <a:lnTo>
                    <a:pt x="1" y="403396"/>
                  </a:lnTo>
                  <a:lnTo>
                    <a:pt x="1" y="425475"/>
                  </a:lnTo>
                  <a:lnTo>
                    <a:pt x="0" y="446720"/>
                  </a:lnTo>
                  <a:lnTo>
                    <a:pt x="0" y="466915"/>
                  </a:lnTo>
                  <a:lnTo>
                    <a:pt x="0" y="485871"/>
                  </a:lnTo>
                  <a:lnTo>
                    <a:pt x="0" y="503606"/>
                  </a:lnTo>
                  <a:lnTo>
                    <a:pt x="0" y="519707"/>
                  </a:lnTo>
                  <a:lnTo>
                    <a:pt x="0" y="534815"/>
                  </a:lnTo>
                  <a:lnTo>
                    <a:pt x="0" y="550260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17306" y="1452932"/>
              <a:ext cx="400083" cy="189514"/>
            </a:xfrm>
            <a:custGeom>
              <a:avLst/>
              <a:gdLst/>
              <a:ahLst/>
              <a:cxnLst/>
              <a:rect l="0" t="0" r="0" b="0"/>
              <a:pathLst>
                <a:path w="400083" h="189514">
                  <a:moveTo>
                    <a:pt x="400082" y="189513"/>
                  </a:moveTo>
                  <a:lnTo>
                    <a:pt x="394081" y="180846"/>
                  </a:lnTo>
                  <a:lnTo>
                    <a:pt x="387236" y="173780"/>
                  </a:lnTo>
                  <a:lnTo>
                    <a:pt x="378843" y="167669"/>
                  </a:lnTo>
                  <a:lnTo>
                    <a:pt x="369043" y="162095"/>
                  </a:lnTo>
                  <a:lnTo>
                    <a:pt x="358081" y="156585"/>
                  </a:lnTo>
                  <a:lnTo>
                    <a:pt x="346216" y="150868"/>
                  </a:lnTo>
                  <a:lnTo>
                    <a:pt x="333519" y="144703"/>
                  </a:lnTo>
                  <a:lnTo>
                    <a:pt x="319874" y="137798"/>
                  </a:lnTo>
                  <a:lnTo>
                    <a:pt x="305302" y="130083"/>
                  </a:lnTo>
                  <a:lnTo>
                    <a:pt x="290265" y="121968"/>
                  </a:lnTo>
                  <a:lnTo>
                    <a:pt x="275551" y="114215"/>
                  </a:lnTo>
                  <a:lnTo>
                    <a:pt x="261581" y="107223"/>
                  </a:lnTo>
                  <a:lnTo>
                    <a:pt x="248422" y="100888"/>
                  </a:lnTo>
                  <a:lnTo>
                    <a:pt x="235970" y="94793"/>
                  </a:lnTo>
                  <a:lnTo>
                    <a:pt x="224076" y="88659"/>
                  </a:lnTo>
                  <a:lnTo>
                    <a:pt x="212595" y="82538"/>
                  </a:lnTo>
                  <a:lnTo>
                    <a:pt x="201411" y="76721"/>
                  </a:lnTo>
                  <a:lnTo>
                    <a:pt x="190434" y="71359"/>
                  </a:lnTo>
                  <a:lnTo>
                    <a:pt x="179604" y="66452"/>
                  </a:lnTo>
                  <a:lnTo>
                    <a:pt x="168871" y="61930"/>
                  </a:lnTo>
                  <a:lnTo>
                    <a:pt x="158206" y="57704"/>
                  </a:lnTo>
                  <a:lnTo>
                    <a:pt x="147584" y="53697"/>
                  </a:lnTo>
                  <a:lnTo>
                    <a:pt x="136994" y="49845"/>
                  </a:lnTo>
                  <a:lnTo>
                    <a:pt x="126415" y="46099"/>
                  </a:lnTo>
                  <a:lnTo>
                    <a:pt x="115513" y="42259"/>
                  </a:lnTo>
                  <a:lnTo>
                    <a:pt x="103670" y="37995"/>
                  </a:lnTo>
                  <a:lnTo>
                    <a:pt x="90632" y="33165"/>
                  </a:lnTo>
                  <a:lnTo>
                    <a:pt x="76790" y="27955"/>
                  </a:lnTo>
                  <a:lnTo>
                    <a:pt x="62959" y="22765"/>
                  </a:lnTo>
                  <a:lnTo>
                    <a:pt x="49635" y="17836"/>
                  </a:lnTo>
                  <a:lnTo>
                    <a:pt x="37396" y="13378"/>
                  </a:lnTo>
                  <a:lnTo>
                    <a:pt x="25863" y="9214"/>
                  </a:lnTo>
                  <a:lnTo>
                    <a:pt x="14032" y="49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658820" y="1671821"/>
              <a:ext cx="174383" cy="222056"/>
            </a:xfrm>
            <a:custGeom>
              <a:avLst/>
              <a:gdLst/>
              <a:ahLst/>
              <a:cxnLst/>
              <a:rect l="0" t="0" r="0" b="0"/>
              <a:pathLst>
                <a:path w="174383" h="222056">
                  <a:moveTo>
                    <a:pt x="142796" y="23267"/>
                  </a:moveTo>
                  <a:lnTo>
                    <a:pt x="136862" y="17466"/>
                  </a:lnTo>
                  <a:lnTo>
                    <a:pt x="130657" y="12542"/>
                  </a:lnTo>
                  <a:lnTo>
                    <a:pt x="123561" y="8048"/>
                  </a:lnTo>
                  <a:lnTo>
                    <a:pt x="115621" y="4173"/>
                  </a:lnTo>
                  <a:lnTo>
                    <a:pt x="106974" y="1456"/>
                  </a:lnTo>
                  <a:lnTo>
                    <a:pt x="97780" y="101"/>
                  </a:lnTo>
                  <a:lnTo>
                    <a:pt x="88180" y="0"/>
                  </a:lnTo>
                  <a:lnTo>
                    <a:pt x="78290" y="917"/>
                  </a:lnTo>
                  <a:lnTo>
                    <a:pt x="68202" y="2616"/>
                  </a:lnTo>
                  <a:lnTo>
                    <a:pt x="58142" y="5213"/>
                  </a:lnTo>
                  <a:lnTo>
                    <a:pt x="48461" y="9158"/>
                  </a:lnTo>
                  <a:lnTo>
                    <a:pt x="39324" y="14589"/>
                  </a:lnTo>
                  <a:lnTo>
                    <a:pt x="30884" y="21354"/>
                  </a:lnTo>
                  <a:lnTo>
                    <a:pt x="23359" y="29190"/>
                  </a:lnTo>
                  <a:lnTo>
                    <a:pt x="16785" y="37837"/>
                  </a:lnTo>
                  <a:lnTo>
                    <a:pt x="11200" y="47236"/>
                  </a:lnTo>
                  <a:lnTo>
                    <a:pt x="6740" y="57523"/>
                  </a:lnTo>
                  <a:lnTo>
                    <a:pt x="3371" y="68705"/>
                  </a:lnTo>
                  <a:lnTo>
                    <a:pt x="1091" y="80823"/>
                  </a:lnTo>
                  <a:lnTo>
                    <a:pt x="0" y="94022"/>
                  </a:lnTo>
                  <a:lnTo>
                    <a:pt x="49" y="108261"/>
                  </a:lnTo>
                  <a:lnTo>
                    <a:pt x="1216" y="122891"/>
                  </a:lnTo>
                  <a:lnTo>
                    <a:pt x="3593" y="136793"/>
                  </a:lnTo>
                  <a:lnTo>
                    <a:pt x="7119" y="149397"/>
                  </a:lnTo>
                  <a:lnTo>
                    <a:pt x="11604" y="160653"/>
                  </a:lnTo>
                  <a:lnTo>
                    <a:pt x="16831" y="170756"/>
                  </a:lnTo>
                  <a:lnTo>
                    <a:pt x="22604" y="179959"/>
                  </a:lnTo>
                  <a:lnTo>
                    <a:pt x="28768" y="188498"/>
                  </a:lnTo>
                  <a:lnTo>
                    <a:pt x="35204" y="196562"/>
                  </a:lnTo>
                  <a:lnTo>
                    <a:pt x="41833" y="204279"/>
                  </a:lnTo>
                  <a:lnTo>
                    <a:pt x="48759" y="211261"/>
                  </a:lnTo>
                  <a:lnTo>
                    <a:pt x="56247" y="216660"/>
                  </a:lnTo>
                  <a:lnTo>
                    <a:pt x="64399" y="220138"/>
                  </a:lnTo>
                  <a:lnTo>
                    <a:pt x="73163" y="221827"/>
                  </a:lnTo>
                  <a:lnTo>
                    <a:pt x="82424" y="222055"/>
                  </a:lnTo>
                  <a:lnTo>
                    <a:pt x="92064" y="221171"/>
                  </a:lnTo>
                  <a:lnTo>
                    <a:pt x="101977" y="219480"/>
                  </a:lnTo>
                  <a:lnTo>
                    <a:pt x="112084" y="217215"/>
                  </a:lnTo>
                  <a:lnTo>
                    <a:pt x="122317" y="214551"/>
                  </a:lnTo>
                  <a:lnTo>
                    <a:pt x="132372" y="211573"/>
                  </a:lnTo>
                  <a:lnTo>
                    <a:pt x="142798" y="207895"/>
                  </a:lnTo>
                  <a:lnTo>
                    <a:pt x="155625" y="202078"/>
                  </a:lnTo>
                  <a:lnTo>
                    <a:pt x="174382" y="191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880556" y="1684559"/>
              <a:ext cx="174519" cy="214850"/>
            </a:xfrm>
            <a:custGeom>
              <a:avLst/>
              <a:gdLst/>
              <a:ahLst/>
              <a:cxnLst/>
              <a:rect l="0" t="0" r="0" b="0"/>
              <a:pathLst>
                <a:path w="174519" h="214850">
                  <a:moveTo>
                    <a:pt x="110574" y="0"/>
                  </a:moveTo>
                  <a:lnTo>
                    <a:pt x="101772" y="2934"/>
                  </a:lnTo>
                  <a:lnTo>
                    <a:pt x="93425" y="5716"/>
                  </a:lnTo>
                  <a:lnTo>
                    <a:pt x="84731" y="8620"/>
                  </a:lnTo>
                  <a:lnTo>
                    <a:pt x="75783" y="11833"/>
                  </a:lnTo>
                  <a:lnTo>
                    <a:pt x="66936" y="15647"/>
                  </a:lnTo>
                  <a:lnTo>
                    <a:pt x="58397" y="20169"/>
                  </a:lnTo>
                  <a:lnTo>
                    <a:pt x="50208" y="25505"/>
                  </a:lnTo>
                  <a:lnTo>
                    <a:pt x="42332" y="31841"/>
                  </a:lnTo>
                  <a:lnTo>
                    <a:pt x="34706" y="39179"/>
                  </a:lnTo>
                  <a:lnTo>
                    <a:pt x="27433" y="47378"/>
                  </a:lnTo>
                  <a:lnTo>
                    <a:pt x="20767" y="56251"/>
                  </a:lnTo>
                  <a:lnTo>
                    <a:pt x="14807" y="65631"/>
                  </a:lnTo>
                  <a:lnTo>
                    <a:pt x="9649" y="75538"/>
                  </a:lnTo>
                  <a:lnTo>
                    <a:pt x="5483" y="86173"/>
                  </a:lnTo>
                  <a:lnTo>
                    <a:pt x="2321" y="97578"/>
                  </a:lnTo>
                  <a:lnTo>
                    <a:pt x="349" y="109339"/>
                  </a:lnTo>
                  <a:lnTo>
                    <a:pt x="0" y="120700"/>
                  </a:lnTo>
                  <a:lnTo>
                    <a:pt x="1364" y="131271"/>
                  </a:lnTo>
                  <a:lnTo>
                    <a:pt x="4399" y="141165"/>
                  </a:lnTo>
                  <a:lnTo>
                    <a:pt x="9101" y="150803"/>
                  </a:lnTo>
                  <a:lnTo>
                    <a:pt x="15295" y="160469"/>
                  </a:lnTo>
                  <a:lnTo>
                    <a:pt x="22538" y="170114"/>
                  </a:lnTo>
                  <a:lnTo>
                    <a:pt x="30230" y="179451"/>
                  </a:lnTo>
                  <a:lnTo>
                    <a:pt x="37999" y="188321"/>
                  </a:lnTo>
                  <a:lnTo>
                    <a:pt x="46009" y="196396"/>
                  </a:lnTo>
                  <a:lnTo>
                    <a:pt x="54832" y="203135"/>
                  </a:lnTo>
                  <a:lnTo>
                    <a:pt x="64733" y="208361"/>
                  </a:lnTo>
                  <a:lnTo>
                    <a:pt x="75674" y="212055"/>
                  </a:lnTo>
                  <a:lnTo>
                    <a:pt x="87476" y="214176"/>
                  </a:lnTo>
                  <a:lnTo>
                    <a:pt x="99928" y="214849"/>
                  </a:lnTo>
                  <a:lnTo>
                    <a:pt x="112528" y="213845"/>
                  </a:lnTo>
                  <a:lnTo>
                    <a:pt x="124520" y="210520"/>
                  </a:lnTo>
                  <a:lnTo>
                    <a:pt x="135536" y="204727"/>
                  </a:lnTo>
                  <a:lnTo>
                    <a:pt x="145405" y="196753"/>
                  </a:lnTo>
                  <a:lnTo>
                    <a:pt x="153969" y="187042"/>
                  </a:lnTo>
                  <a:lnTo>
                    <a:pt x="161277" y="176029"/>
                  </a:lnTo>
                  <a:lnTo>
                    <a:pt x="167203" y="164079"/>
                  </a:lnTo>
                  <a:lnTo>
                    <a:pt x="171368" y="151466"/>
                  </a:lnTo>
                  <a:lnTo>
                    <a:pt x="173728" y="138401"/>
                  </a:lnTo>
                  <a:lnTo>
                    <a:pt x="174518" y="125189"/>
                  </a:lnTo>
                  <a:lnTo>
                    <a:pt x="174070" y="112239"/>
                  </a:lnTo>
                  <a:lnTo>
                    <a:pt x="172698" y="99753"/>
                  </a:lnTo>
                  <a:lnTo>
                    <a:pt x="170623" y="87814"/>
                  </a:lnTo>
                  <a:lnTo>
                    <a:pt x="167663" y="75092"/>
                  </a:lnTo>
                  <a:lnTo>
                    <a:pt x="162449" y="58237"/>
                  </a:lnTo>
                  <a:lnTo>
                    <a:pt x="152687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117471" y="1650241"/>
              <a:ext cx="494841" cy="257790"/>
            </a:xfrm>
            <a:custGeom>
              <a:avLst/>
              <a:gdLst/>
              <a:ahLst/>
              <a:cxnLst/>
              <a:rect l="0" t="0" r="0" b="0"/>
              <a:pathLst>
                <a:path w="494841" h="257790">
                  <a:moveTo>
                    <a:pt x="0" y="139603"/>
                  </a:moveTo>
                  <a:lnTo>
                    <a:pt x="2934" y="148405"/>
                  </a:lnTo>
                  <a:lnTo>
                    <a:pt x="5716" y="156751"/>
                  </a:lnTo>
                  <a:lnTo>
                    <a:pt x="8615" y="165454"/>
                  </a:lnTo>
                  <a:lnTo>
                    <a:pt x="11655" y="174748"/>
                  </a:lnTo>
                  <a:lnTo>
                    <a:pt x="14820" y="184891"/>
                  </a:lnTo>
                  <a:lnTo>
                    <a:pt x="18047" y="195868"/>
                  </a:lnTo>
                  <a:lnTo>
                    <a:pt x="19975" y="205134"/>
                  </a:lnTo>
                  <a:lnTo>
                    <a:pt x="19438" y="208904"/>
                  </a:lnTo>
                  <a:lnTo>
                    <a:pt x="17804" y="207104"/>
                  </a:lnTo>
                  <a:lnTo>
                    <a:pt x="16040" y="201173"/>
                  </a:lnTo>
                  <a:lnTo>
                    <a:pt x="14357" y="192459"/>
                  </a:lnTo>
                  <a:lnTo>
                    <a:pt x="12536" y="181918"/>
                  </a:lnTo>
                  <a:lnTo>
                    <a:pt x="10423" y="170182"/>
                  </a:lnTo>
                  <a:lnTo>
                    <a:pt x="8154" y="157664"/>
                  </a:lnTo>
                  <a:lnTo>
                    <a:pt x="6075" y="144632"/>
                  </a:lnTo>
                  <a:lnTo>
                    <a:pt x="4375" y="131261"/>
                  </a:lnTo>
                  <a:lnTo>
                    <a:pt x="3079" y="117666"/>
                  </a:lnTo>
                  <a:lnTo>
                    <a:pt x="2132" y="103922"/>
                  </a:lnTo>
                  <a:lnTo>
                    <a:pt x="1479" y="90098"/>
                  </a:lnTo>
                  <a:lnTo>
                    <a:pt x="1703" y="76882"/>
                  </a:lnTo>
                  <a:lnTo>
                    <a:pt x="3975" y="65524"/>
                  </a:lnTo>
                  <a:lnTo>
                    <a:pt x="8764" y="56566"/>
                  </a:lnTo>
                  <a:lnTo>
                    <a:pt x="15745" y="50214"/>
                  </a:lnTo>
                  <a:lnTo>
                    <a:pt x="24183" y="46684"/>
                  </a:lnTo>
                  <a:lnTo>
                    <a:pt x="33482" y="45798"/>
                  </a:lnTo>
                  <a:lnTo>
                    <a:pt x="43112" y="47269"/>
                  </a:lnTo>
                  <a:lnTo>
                    <a:pt x="52555" y="50898"/>
                  </a:lnTo>
                  <a:lnTo>
                    <a:pt x="61562" y="56367"/>
                  </a:lnTo>
                  <a:lnTo>
                    <a:pt x="70096" y="63287"/>
                  </a:lnTo>
                  <a:lnTo>
                    <a:pt x="78222" y="71293"/>
                  </a:lnTo>
                  <a:lnTo>
                    <a:pt x="86022" y="80082"/>
                  </a:lnTo>
                  <a:lnTo>
                    <a:pt x="93416" y="89422"/>
                  </a:lnTo>
                  <a:lnTo>
                    <a:pt x="100163" y="99143"/>
                  </a:lnTo>
                  <a:lnTo>
                    <a:pt x="106195" y="109056"/>
                  </a:lnTo>
                  <a:lnTo>
                    <a:pt x="111874" y="116571"/>
                  </a:lnTo>
                  <a:lnTo>
                    <a:pt x="117141" y="118340"/>
                  </a:lnTo>
                  <a:lnTo>
                    <a:pt x="121357" y="115020"/>
                  </a:lnTo>
                  <a:lnTo>
                    <a:pt x="124847" y="108109"/>
                  </a:lnTo>
                  <a:lnTo>
                    <a:pt x="128202" y="99122"/>
                  </a:lnTo>
                  <a:lnTo>
                    <a:pt x="131972" y="89492"/>
                  </a:lnTo>
                  <a:lnTo>
                    <a:pt x="136403" y="80030"/>
                  </a:lnTo>
                  <a:lnTo>
                    <a:pt x="141982" y="71355"/>
                  </a:lnTo>
                  <a:lnTo>
                    <a:pt x="149529" y="64115"/>
                  </a:lnTo>
                  <a:lnTo>
                    <a:pt x="159294" y="58507"/>
                  </a:lnTo>
                  <a:lnTo>
                    <a:pt x="170578" y="54704"/>
                  </a:lnTo>
                  <a:lnTo>
                    <a:pt x="182065" y="53032"/>
                  </a:lnTo>
                  <a:lnTo>
                    <a:pt x="192968" y="53463"/>
                  </a:lnTo>
                  <a:lnTo>
                    <a:pt x="203046" y="55850"/>
                  </a:lnTo>
                  <a:lnTo>
                    <a:pt x="212340" y="60110"/>
                  </a:lnTo>
                  <a:lnTo>
                    <a:pt x="220990" y="66013"/>
                  </a:lnTo>
                  <a:lnTo>
                    <a:pt x="228984" y="73397"/>
                  </a:lnTo>
                  <a:lnTo>
                    <a:pt x="236150" y="82248"/>
                  </a:lnTo>
                  <a:lnTo>
                    <a:pt x="242459" y="92417"/>
                  </a:lnTo>
                  <a:lnTo>
                    <a:pt x="248022" y="103498"/>
                  </a:lnTo>
                  <a:lnTo>
                    <a:pt x="252994" y="114928"/>
                  </a:lnTo>
                  <a:lnTo>
                    <a:pt x="257524" y="126354"/>
                  </a:lnTo>
                  <a:lnTo>
                    <a:pt x="261738" y="137635"/>
                  </a:lnTo>
                  <a:lnTo>
                    <a:pt x="265728" y="148743"/>
                  </a:lnTo>
                  <a:lnTo>
                    <a:pt x="269558" y="159702"/>
                  </a:lnTo>
                  <a:lnTo>
                    <a:pt x="273116" y="170705"/>
                  </a:lnTo>
                  <a:lnTo>
                    <a:pt x="276125" y="182093"/>
                  </a:lnTo>
                  <a:lnTo>
                    <a:pt x="278507" y="193976"/>
                  </a:lnTo>
                  <a:lnTo>
                    <a:pt x="281226" y="204749"/>
                  </a:lnTo>
                  <a:lnTo>
                    <a:pt x="285261" y="211261"/>
                  </a:lnTo>
                  <a:lnTo>
                    <a:pt x="289912" y="212514"/>
                  </a:lnTo>
                  <a:lnTo>
                    <a:pt x="294613" y="209672"/>
                  </a:lnTo>
                  <a:lnTo>
                    <a:pt x="299141" y="204095"/>
                  </a:lnTo>
                  <a:lnTo>
                    <a:pt x="303610" y="196928"/>
                  </a:lnTo>
                  <a:lnTo>
                    <a:pt x="308347" y="189115"/>
                  </a:lnTo>
                  <a:lnTo>
                    <a:pt x="313526" y="181188"/>
                  </a:lnTo>
                  <a:lnTo>
                    <a:pt x="319322" y="173369"/>
                  </a:lnTo>
                  <a:lnTo>
                    <a:pt x="325975" y="165719"/>
                  </a:lnTo>
                  <a:lnTo>
                    <a:pt x="333534" y="158236"/>
                  </a:lnTo>
                  <a:lnTo>
                    <a:pt x="342052" y="151053"/>
                  </a:lnTo>
                  <a:lnTo>
                    <a:pt x="351673" y="144445"/>
                  </a:lnTo>
                  <a:lnTo>
                    <a:pt x="362364" y="138512"/>
                  </a:lnTo>
                  <a:lnTo>
                    <a:pt x="373795" y="133034"/>
                  </a:lnTo>
                  <a:lnTo>
                    <a:pt x="385460" y="127587"/>
                  </a:lnTo>
                  <a:lnTo>
                    <a:pt x="397044" y="121919"/>
                  </a:lnTo>
                  <a:lnTo>
                    <a:pt x="408432" y="115959"/>
                  </a:lnTo>
                  <a:lnTo>
                    <a:pt x="419611" y="109725"/>
                  </a:lnTo>
                  <a:lnTo>
                    <a:pt x="430602" y="103263"/>
                  </a:lnTo>
                  <a:lnTo>
                    <a:pt x="441118" y="96466"/>
                  </a:lnTo>
                  <a:lnTo>
                    <a:pt x="450583" y="89072"/>
                  </a:lnTo>
                  <a:lnTo>
                    <a:pt x="458750" y="80986"/>
                  </a:lnTo>
                  <a:lnTo>
                    <a:pt x="465218" y="72268"/>
                  </a:lnTo>
                  <a:lnTo>
                    <a:pt x="469281" y="63038"/>
                  </a:lnTo>
                  <a:lnTo>
                    <a:pt x="470783" y="53425"/>
                  </a:lnTo>
                  <a:lnTo>
                    <a:pt x="469859" y="43699"/>
                  </a:lnTo>
                  <a:lnTo>
                    <a:pt x="466663" y="34250"/>
                  </a:lnTo>
                  <a:lnTo>
                    <a:pt x="461513" y="25277"/>
                  </a:lnTo>
                  <a:lnTo>
                    <a:pt x="454651" y="17117"/>
                  </a:lnTo>
                  <a:lnTo>
                    <a:pt x="446161" y="10315"/>
                  </a:lnTo>
                  <a:lnTo>
                    <a:pt x="436236" y="5048"/>
                  </a:lnTo>
                  <a:lnTo>
                    <a:pt x="425320" y="1494"/>
                  </a:lnTo>
                  <a:lnTo>
                    <a:pt x="414002" y="0"/>
                  </a:lnTo>
                  <a:lnTo>
                    <a:pt x="402656" y="555"/>
                  </a:lnTo>
                  <a:lnTo>
                    <a:pt x="391598" y="3029"/>
                  </a:lnTo>
                  <a:lnTo>
                    <a:pt x="381173" y="7346"/>
                  </a:lnTo>
                  <a:lnTo>
                    <a:pt x="371499" y="13284"/>
                  </a:lnTo>
                  <a:lnTo>
                    <a:pt x="362681" y="20523"/>
                  </a:lnTo>
                  <a:lnTo>
                    <a:pt x="354897" y="28743"/>
                  </a:lnTo>
                  <a:lnTo>
                    <a:pt x="348139" y="37681"/>
                  </a:lnTo>
                  <a:lnTo>
                    <a:pt x="342259" y="47290"/>
                  </a:lnTo>
                  <a:lnTo>
                    <a:pt x="337068" y="57725"/>
                  </a:lnTo>
                  <a:lnTo>
                    <a:pt x="332386" y="69000"/>
                  </a:lnTo>
                  <a:lnTo>
                    <a:pt x="328070" y="80844"/>
                  </a:lnTo>
                  <a:lnTo>
                    <a:pt x="324010" y="92794"/>
                  </a:lnTo>
                  <a:lnTo>
                    <a:pt x="320137" y="104578"/>
                  </a:lnTo>
                  <a:lnTo>
                    <a:pt x="316722" y="116271"/>
                  </a:lnTo>
                  <a:lnTo>
                    <a:pt x="314340" y="128188"/>
                  </a:lnTo>
                  <a:lnTo>
                    <a:pt x="313228" y="140497"/>
                  </a:lnTo>
                  <a:lnTo>
                    <a:pt x="313467" y="153053"/>
                  </a:lnTo>
                  <a:lnTo>
                    <a:pt x="315148" y="165489"/>
                  </a:lnTo>
                  <a:lnTo>
                    <a:pt x="318174" y="177593"/>
                  </a:lnTo>
                  <a:lnTo>
                    <a:pt x="322477" y="189162"/>
                  </a:lnTo>
                  <a:lnTo>
                    <a:pt x="328105" y="199932"/>
                  </a:lnTo>
                  <a:lnTo>
                    <a:pt x="334963" y="209836"/>
                  </a:lnTo>
                  <a:lnTo>
                    <a:pt x="342838" y="218808"/>
                  </a:lnTo>
                  <a:lnTo>
                    <a:pt x="351494" y="226696"/>
                  </a:lnTo>
                  <a:lnTo>
                    <a:pt x="360726" y="233523"/>
                  </a:lnTo>
                  <a:lnTo>
                    <a:pt x="370534" y="239448"/>
                  </a:lnTo>
                  <a:lnTo>
                    <a:pt x="381104" y="244671"/>
                  </a:lnTo>
                  <a:lnTo>
                    <a:pt x="392474" y="249364"/>
                  </a:lnTo>
                  <a:lnTo>
                    <a:pt x="404552" y="253348"/>
                  </a:lnTo>
                  <a:lnTo>
                    <a:pt x="417190" y="256120"/>
                  </a:lnTo>
                  <a:lnTo>
                    <a:pt x="430235" y="257507"/>
                  </a:lnTo>
                  <a:lnTo>
                    <a:pt x="443157" y="257789"/>
                  </a:lnTo>
                  <a:lnTo>
                    <a:pt x="456422" y="257560"/>
                  </a:lnTo>
                  <a:lnTo>
                    <a:pt x="472313" y="256799"/>
                  </a:lnTo>
                  <a:lnTo>
                    <a:pt x="494840" y="255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517554" y="1682862"/>
              <a:ext cx="465753" cy="331503"/>
            </a:xfrm>
            <a:custGeom>
              <a:avLst/>
              <a:gdLst/>
              <a:ahLst/>
              <a:cxnLst/>
              <a:rect l="0" t="0" r="0" b="0"/>
              <a:pathLst>
                <a:path w="465753" h="331503">
                  <a:moveTo>
                    <a:pt x="368498" y="43811"/>
                  </a:moveTo>
                  <a:lnTo>
                    <a:pt x="362631" y="37944"/>
                  </a:lnTo>
                  <a:lnTo>
                    <a:pt x="357066" y="32379"/>
                  </a:lnTo>
                  <a:lnTo>
                    <a:pt x="351262" y="26585"/>
                  </a:lnTo>
                  <a:lnTo>
                    <a:pt x="345008" y="20677"/>
                  </a:lnTo>
                  <a:lnTo>
                    <a:pt x="338031" y="14995"/>
                  </a:lnTo>
                  <a:lnTo>
                    <a:pt x="330249" y="9729"/>
                  </a:lnTo>
                  <a:lnTo>
                    <a:pt x="321748" y="5225"/>
                  </a:lnTo>
                  <a:lnTo>
                    <a:pt x="312669" y="2035"/>
                  </a:lnTo>
                  <a:lnTo>
                    <a:pt x="303155" y="340"/>
                  </a:lnTo>
                  <a:lnTo>
                    <a:pt x="293328" y="0"/>
                  </a:lnTo>
                  <a:lnTo>
                    <a:pt x="283277" y="752"/>
                  </a:lnTo>
                  <a:lnTo>
                    <a:pt x="273075" y="2334"/>
                  </a:lnTo>
                  <a:lnTo>
                    <a:pt x="262765" y="4681"/>
                  </a:lnTo>
                  <a:lnTo>
                    <a:pt x="252385" y="7926"/>
                  </a:lnTo>
                  <a:lnTo>
                    <a:pt x="241956" y="12073"/>
                  </a:lnTo>
                  <a:lnTo>
                    <a:pt x="231494" y="17162"/>
                  </a:lnTo>
                  <a:lnTo>
                    <a:pt x="221010" y="23334"/>
                  </a:lnTo>
                  <a:lnTo>
                    <a:pt x="210524" y="30568"/>
                  </a:lnTo>
                  <a:lnTo>
                    <a:pt x="200534" y="38867"/>
                  </a:lnTo>
                  <a:lnTo>
                    <a:pt x="191963" y="48341"/>
                  </a:lnTo>
                  <a:lnTo>
                    <a:pt x="185213" y="58933"/>
                  </a:lnTo>
                  <a:lnTo>
                    <a:pt x="180512" y="70298"/>
                  </a:lnTo>
                  <a:lnTo>
                    <a:pt x="178174" y="81919"/>
                  </a:lnTo>
                  <a:lnTo>
                    <a:pt x="178128" y="93465"/>
                  </a:lnTo>
                  <a:lnTo>
                    <a:pt x="180180" y="104486"/>
                  </a:lnTo>
                  <a:lnTo>
                    <a:pt x="184207" y="114355"/>
                  </a:lnTo>
                  <a:lnTo>
                    <a:pt x="189947" y="122832"/>
                  </a:lnTo>
                  <a:lnTo>
                    <a:pt x="197051" y="129692"/>
                  </a:lnTo>
                  <a:lnTo>
                    <a:pt x="205180" y="134559"/>
                  </a:lnTo>
                  <a:lnTo>
                    <a:pt x="214056" y="137430"/>
                  </a:lnTo>
                  <a:lnTo>
                    <a:pt x="223625" y="138751"/>
                  </a:lnTo>
                  <a:lnTo>
                    <a:pt x="234032" y="139198"/>
                  </a:lnTo>
                  <a:lnTo>
                    <a:pt x="245294" y="139243"/>
                  </a:lnTo>
                  <a:lnTo>
                    <a:pt x="257298" y="138974"/>
                  </a:lnTo>
                  <a:lnTo>
                    <a:pt x="269888" y="138196"/>
                  </a:lnTo>
                  <a:lnTo>
                    <a:pt x="282916" y="136832"/>
                  </a:lnTo>
                  <a:lnTo>
                    <a:pt x="296257" y="135257"/>
                  </a:lnTo>
                  <a:lnTo>
                    <a:pt x="309821" y="134185"/>
                  </a:lnTo>
                  <a:lnTo>
                    <a:pt x="323531" y="133984"/>
                  </a:lnTo>
                  <a:lnTo>
                    <a:pt x="337179" y="134680"/>
                  </a:lnTo>
                  <a:lnTo>
                    <a:pt x="350421" y="136143"/>
                  </a:lnTo>
                  <a:lnTo>
                    <a:pt x="363108" y="138208"/>
                  </a:lnTo>
                  <a:lnTo>
                    <a:pt x="375254" y="140883"/>
                  </a:lnTo>
                  <a:lnTo>
                    <a:pt x="386951" y="144348"/>
                  </a:lnTo>
                  <a:lnTo>
                    <a:pt x="398295" y="148643"/>
                  </a:lnTo>
                  <a:lnTo>
                    <a:pt x="409049" y="153832"/>
                  </a:lnTo>
                  <a:lnTo>
                    <a:pt x="418674" y="160070"/>
                  </a:lnTo>
                  <a:lnTo>
                    <a:pt x="426962" y="167344"/>
                  </a:lnTo>
                  <a:lnTo>
                    <a:pt x="434020" y="175500"/>
                  </a:lnTo>
                  <a:lnTo>
                    <a:pt x="440078" y="184346"/>
                  </a:lnTo>
                  <a:lnTo>
                    <a:pt x="445376" y="193702"/>
                  </a:lnTo>
                  <a:lnTo>
                    <a:pt x="450122" y="203424"/>
                  </a:lnTo>
                  <a:lnTo>
                    <a:pt x="454478" y="213403"/>
                  </a:lnTo>
                  <a:lnTo>
                    <a:pt x="458554" y="223567"/>
                  </a:lnTo>
                  <a:lnTo>
                    <a:pt x="462107" y="234190"/>
                  </a:lnTo>
                  <a:lnTo>
                    <a:pt x="464582" y="245847"/>
                  </a:lnTo>
                  <a:lnTo>
                    <a:pt x="465752" y="258754"/>
                  </a:lnTo>
                  <a:lnTo>
                    <a:pt x="465382" y="272339"/>
                  </a:lnTo>
                  <a:lnTo>
                    <a:pt x="463080" y="285465"/>
                  </a:lnTo>
                  <a:lnTo>
                    <a:pt x="458819" y="297503"/>
                  </a:lnTo>
                  <a:lnTo>
                    <a:pt x="452704" y="308023"/>
                  </a:lnTo>
                  <a:lnTo>
                    <a:pt x="444786" y="316559"/>
                  </a:lnTo>
                  <a:lnTo>
                    <a:pt x="435273" y="323067"/>
                  </a:lnTo>
                  <a:lnTo>
                    <a:pt x="424312" y="327656"/>
                  </a:lnTo>
                  <a:lnTo>
                    <a:pt x="411907" y="330393"/>
                  </a:lnTo>
                  <a:lnTo>
                    <a:pt x="398188" y="331502"/>
                  </a:lnTo>
                  <a:lnTo>
                    <a:pt x="383232" y="331302"/>
                  </a:lnTo>
                  <a:lnTo>
                    <a:pt x="366982" y="330115"/>
                  </a:lnTo>
                  <a:lnTo>
                    <a:pt x="349540" y="328211"/>
                  </a:lnTo>
                  <a:lnTo>
                    <a:pt x="331438" y="325801"/>
                  </a:lnTo>
                  <a:lnTo>
                    <a:pt x="313519" y="323038"/>
                  </a:lnTo>
                  <a:lnTo>
                    <a:pt x="296248" y="320032"/>
                  </a:lnTo>
                  <a:lnTo>
                    <a:pt x="279721" y="316863"/>
                  </a:lnTo>
                  <a:lnTo>
                    <a:pt x="263854" y="313581"/>
                  </a:lnTo>
                  <a:lnTo>
                    <a:pt x="248514" y="310229"/>
                  </a:lnTo>
                  <a:lnTo>
                    <a:pt x="233566" y="306995"/>
                  </a:lnTo>
                  <a:lnTo>
                    <a:pt x="218902" y="304202"/>
                  </a:lnTo>
                  <a:lnTo>
                    <a:pt x="204436" y="301987"/>
                  </a:lnTo>
                  <a:lnTo>
                    <a:pt x="190108" y="300161"/>
                  </a:lnTo>
                  <a:lnTo>
                    <a:pt x="175875" y="298320"/>
                  </a:lnTo>
                  <a:lnTo>
                    <a:pt x="161705" y="296231"/>
                  </a:lnTo>
                  <a:lnTo>
                    <a:pt x="147579" y="293997"/>
                  </a:lnTo>
                  <a:lnTo>
                    <a:pt x="133480" y="291950"/>
                  </a:lnTo>
                  <a:lnTo>
                    <a:pt x="119394" y="290275"/>
                  </a:lnTo>
                  <a:lnTo>
                    <a:pt x="104984" y="288999"/>
                  </a:lnTo>
                  <a:lnTo>
                    <a:pt x="89631" y="288067"/>
                  </a:lnTo>
                  <a:lnTo>
                    <a:pt x="73103" y="287406"/>
                  </a:lnTo>
                  <a:lnTo>
                    <a:pt x="56376" y="286945"/>
                  </a:lnTo>
                  <a:lnTo>
                    <a:pt x="39818" y="286577"/>
                  </a:lnTo>
                  <a:lnTo>
                    <a:pt x="21967" y="286269"/>
                  </a:lnTo>
                  <a:lnTo>
                    <a:pt x="0" y="2859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54529" y="321666"/>
            <a:ext cx="2293368" cy="552200"/>
            <a:chOff x="254529" y="321666"/>
            <a:chExt cx="2293368" cy="552200"/>
          </a:xfrm>
        </p:grpSpPr>
        <p:sp>
          <p:nvSpPr>
            <p:cNvPr id="2" name="Freeform 1"/>
            <p:cNvSpPr/>
            <p:nvPr/>
          </p:nvSpPr>
          <p:spPr>
            <a:xfrm>
              <a:off x="254529" y="321666"/>
              <a:ext cx="473310" cy="521980"/>
            </a:xfrm>
            <a:custGeom>
              <a:avLst/>
              <a:gdLst/>
              <a:ahLst/>
              <a:cxnLst/>
              <a:rect l="0" t="0" r="0" b="0"/>
              <a:pathLst>
                <a:path w="473310" h="521980">
                  <a:moveTo>
                    <a:pt x="229781" y="15245"/>
                  </a:moveTo>
                  <a:lnTo>
                    <a:pt x="220913" y="12446"/>
                  </a:lnTo>
                  <a:lnTo>
                    <a:pt x="211926" y="10944"/>
                  </a:lnTo>
                  <a:lnTo>
                    <a:pt x="201935" y="10642"/>
                  </a:lnTo>
                  <a:lnTo>
                    <a:pt x="191128" y="11494"/>
                  </a:lnTo>
                  <a:lnTo>
                    <a:pt x="179964" y="13610"/>
                  </a:lnTo>
                  <a:lnTo>
                    <a:pt x="168755" y="16937"/>
                  </a:lnTo>
                  <a:lnTo>
                    <a:pt x="157470" y="21445"/>
                  </a:lnTo>
                  <a:lnTo>
                    <a:pt x="145837" y="27212"/>
                  </a:lnTo>
                  <a:lnTo>
                    <a:pt x="133722" y="34164"/>
                  </a:lnTo>
                  <a:lnTo>
                    <a:pt x="121300" y="42101"/>
                  </a:lnTo>
                  <a:lnTo>
                    <a:pt x="108954" y="50798"/>
                  </a:lnTo>
                  <a:lnTo>
                    <a:pt x="96911" y="60059"/>
                  </a:lnTo>
                  <a:lnTo>
                    <a:pt x="85383" y="69886"/>
                  </a:lnTo>
                  <a:lnTo>
                    <a:pt x="74640" y="80468"/>
                  </a:lnTo>
                  <a:lnTo>
                    <a:pt x="64751" y="91847"/>
                  </a:lnTo>
                  <a:lnTo>
                    <a:pt x="55618" y="103930"/>
                  </a:lnTo>
                  <a:lnTo>
                    <a:pt x="47090" y="116572"/>
                  </a:lnTo>
                  <a:lnTo>
                    <a:pt x="39020" y="129639"/>
                  </a:lnTo>
                  <a:lnTo>
                    <a:pt x="31445" y="143177"/>
                  </a:lnTo>
                  <a:lnTo>
                    <a:pt x="24577" y="157403"/>
                  </a:lnTo>
                  <a:lnTo>
                    <a:pt x="18478" y="172382"/>
                  </a:lnTo>
                  <a:lnTo>
                    <a:pt x="13229" y="188035"/>
                  </a:lnTo>
                  <a:lnTo>
                    <a:pt x="9002" y="204228"/>
                  </a:lnTo>
                  <a:lnTo>
                    <a:pt x="5789" y="220822"/>
                  </a:lnTo>
                  <a:lnTo>
                    <a:pt x="3445" y="237542"/>
                  </a:lnTo>
                  <a:lnTo>
                    <a:pt x="1781" y="253993"/>
                  </a:lnTo>
                  <a:lnTo>
                    <a:pt x="625" y="269984"/>
                  </a:lnTo>
                  <a:lnTo>
                    <a:pt x="0" y="285500"/>
                  </a:lnTo>
                  <a:lnTo>
                    <a:pt x="104" y="300613"/>
                  </a:lnTo>
                  <a:lnTo>
                    <a:pt x="993" y="315416"/>
                  </a:lnTo>
                  <a:lnTo>
                    <a:pt x="2743" y="330156"/>
                  </a:lnTo>
                  <a:lnTo>
                    <a:pt x="5520" y="345206"/>
                  </a:lnTo>
                  <a:lnTo>
                    <a:pt x="9317" y="360731"/>
                  </a:lnTo>
                  <a:lnTo>
                    <a:pt x="13986" y="376244"/>
                  </a:lnTo>
                  <a:lnTo>
                    <a:pt x="19336" y="390746"/>
                  </a:lnTo>
                  <a:lnTo>
                    <a:pt x="25197" y="403761"/>
                  </a:lnTo>
                  <a:lnTo>
                    <a:pt x="31589" y="415465"/>
                  </a:lnTo>
                  <a:lnTo>
                    <a:pt x="38711" y="426400"/>
                  </a:lnTo>
                  <a:lnTo>
                    <a:pt x="46614" y="436976"/>
                  </a:lnTo>
                  <a:lnTo>
                    <a:pt x="55209" y="447250"/>
                  </a:lnTo>
                  <a:lnTo>
                    <a:pt x="64357" y="457017"/>
                  </a:lnTo>
                  <a:lnTo>
                    <a:pt x="73924" y="466187"/>
                  </a:lnTo>
                  <a:lnTo>
                    <a:pt x="83958" y="474806"/>
                  </a:lnTo>
                  <a:lnTo>
                    <a:pt x="94680" y="482975"/>
                  </a:lnTo>
                  <a:lnTo>
                    <a:pt x="106152" y="490797"/>
                  </a:lnTo>
                  <a:lnTo>
                    <a:pt x="118298" y="498202"/>
                  </a:lnTo>
                  <a:lnTo>
                    <a:pt x="130982" y="504955"/>
                  </a:lnTo>
                  <a:lnTo>
                    <a:pt x="144077" y="510972"/>
                  </a:lnTo>
                  <a:lnTo>
                    <a:pt x="157633" y="515995"/>
                  </a:lnTo>
                  <a:lnTo>
                    <a:pt x="171872" y="519540"/>
                  </a:lnTo>
                  <a:lnTo>
                    <a:pt x="186855" y="521476"/>
                  </a:lnTo>
                  <a:lnTo>
                    <a:pt x="202341" y="521979"/>
                  </a:lnTo>
                  <a:lnTo>
                    <a:pt x="217889" y="521336"/>
                  </a:lnTo>
                  <a:lnTo>
                    <a:pt x="233237" y="519828"/>
                  </a:lnTo>
                  <a:lnTo>
                    <a:pt x="248306" y="517530"/>
                  </a:lnTo>
                  <a:lnTo>
                    <a:pt x="263110" y="514319"/>
                  </a:lnTo>
                  <a:lnTo>
                    <a:pt x="277699" y="510198"/>
                  </a:lnTo>
                  <a:lnTo>
                    <a:pt x="292123" y="505297"/>
                  </a:lnTo>
                  <a:lnTo>
                    <a:pt x="306428" y="499782"/>
                  </a:lnTo>
                  <a:lnTo>
                    <a:pt x="320640" y="493813"/>
                  </a:lnTo>
                  <a:lnTo>
                    <a:pt x="334456" y="487516"/>
                  </a:lnTo>
                  <a:lnTo>
                    <a:pt x="347282" y="480990"/>
                  </a:lnTo>
                  <a:lnTo>
                    <a:pt x="358874" y="474296"/>
                  </a:lnTo>
                  <a:lnTo>
                    <a:pt x="369472" y="467157"/>
                  </a:lnTo>
                  <a:lnTo>
                    <a:pt x="379591" y="458993"/>
                  </a:lnTo>
                  <a:lnTo>
                    <a:pt x="389582" y="449569"/>
                  </a:lnTo>
                  <a:lnTo>
                    <a:pt x="399448" y="438968"/>
                  </a:lnTo>
                  <a:lnTo>
                    <a:pt x="408933" y="427401"/>
                  </a:lnTo>
                  <a:lnTo>
                    <a:pt x="417910" y="415096"/>
                  </a:lnTo>
                  <a:lnTo>
                    <a:pt x="426398" y="402088"/>
                  </a:lnTo>
                  <a:lnTo>
                    <a:pt x="434478" y="388225"/>
                  </a:lnTo>
                  <a:lnTo>
                    <a:pt x="442241" y="373498"/>
                  </a:lnTo>
                  <a:lnTo>
                    <a:pt x="449606" y="358186"/>
                  </a:lnTo>
                  <a:lnTo>
                    <a:pt x="456332" y="342755"/>
                  </a:lnTo>
                  <a:lnTo>
                    <a:pt x="462331" y="327481"/>
                  </a:lnTo>
                  <a:lnTo>
                    <a:pt x="467343" y="312292"/>
                  </a:lnTo>
                  <a:lnTo>
                    <a:pt x="470879" y="296875"/>
                  </a:lnTo>
                  <a:lnTo>
                    <a:pt x="472810" y="281057"/>
                  </a:lnTo>
                  <a:lnTo>
                    <a:pt x="473309" y="264823"/>
                  </a:lnTo>
                  <a:lnTo>
                    <a:pt x="472664" y="248232"/>
                  </a:lnTo>
                  <a:lnTo>
                    <a:pt x="471159" y="231366"/>
                  </a:lnTo>
                  <a:lnTo>
                    <a:pt x="469033" y="214463"/>
                  </a:lnTo>
                  <a:lnTo>
                    <a:pt x="466469" y="197888"/>
                  </a:lnTo>
                  <a:lnTo>
                    <a:pt x="463597" y="181819"/>
                  </a:lnTo>
                  <a:lnTo>
                    <a:pt x="460348" y="166420"/>
                  </a:lnTo>
                  <a:lnTo>
                    <a:pt x="456482" y="151918"/>
                  </a:lnTo>
                  <a:lnTo>
                    <a:pt x="451910" y="138348"/>
                  </a:lnTo>
                  <a:lnTo>
                    <a:pt x="446534" y="125590"/>
                  </a:lnTo>
                  <a:lnTo>
                    <a:pt x="440167" y="113474"/>
                  </a:lnTo>
                  <a:lnTo>
                    <a:pt x="432812" y="101841"/>
                  </a:lnTo>
                  <a:lnTo>
                    <a:pt x="424770" y="90722"/>
                  </a:lnTo>
                  <a:lnTo>
                    <a:pt x="416534" y="80320"/>
                  </a:lnTo>
                  <a:lnTo>
                    <a:pt x="408405" y="70692"/>
                  </a:lnTo>
                  <a:lnTo>
                    <a:pt x="400491" y="61750"/>
                  </a:lnTo>
                  <a:lnTo>
                    <a:pt x="392798" y="53357"/>
                  </a:lnTo>
                  <a:lnTo>
                    <a:pt x="385281" y="45377"/>
                  </a:lnTo>
                  <a:lnTo>
                    <a:pt x="377571" y="37695"/>
                  </a:lnTo>
                  <a:lnTo>
                    <a:pt x="369016" y="30222"/>
                  </a:lnTo>
                  <a:lnTo>
                    <a:pt x="359327" y="22905"/>
                  </a:lnTo>
                  <a:lnTo>
                    <a:pt x="348545" y="16024"/>
                  </a:lnTo>
                  <a:lnTo>
                    <a:pt x="336857" y="10161"/>
                  </a:lnTo>
                  <a:lnTo>
                    <a:pt x="324480" y="5560"/>
                  </a:lnTo>
                  <a:lnTo>
                    <a:pt x="311762" y="2302"/>
                  </a:lnTo>
                  <a:lnTo>
                    <a:pt x="299160" y="482"/>
                  </a:lnTo>
                  <a:lnTo>
                    <a:pt x="286911" y="0"/>
                  </a:lnTo>
                  <a:lnTo>
                    <a:pt x="275060" y="624"/>
                  </a:lnTo>
                  <a:lnTo>
                    <a:pt x="263563" y="2098"/>
                  </a:lnTo>
                  <a:lnTo>
                    <a:pt x="252349" y="4200"/>
                  </a:lnTo>
                  <a:lnTo>
                    <a:pt x="241512" y="6913"/>
                  </a:lnTo>
                  <a:lnTo>
                    <a:pt x="231301" y="10411"/>
                  </a:lnTo>
                  <a:lnTo>
                    <a:pt x="221809" y="14718"/>
                  </a:lnTo>
                  <a:lnTo>
                    <a:pt x="213270" y="19427"/>
                  </a:lnTo>
                  <a:lnTo>
                    <a:pt x="205301" y="24243"/>
                  </a:lnTo>
                  <a:lnTo>
                    <a:pt x="197204" y="29590"/>
                  </a:lnTo>
                  <a:lnTo>
                    <a:pt x="187667" y="36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28357" y="663295"/>
              <a:ext cx="150794" cy="157927"/>
            </a:xfrm>
            <a:custGeom>
              <a:avLst/>
              <a:gdLst/>
              <a:ahLst/>
              <a:cxnLst/>
              <a:rect l="0" t="0" r="0" b="0"/>
              <a:pathLst>
                <a:path w="150794" h="157927">
                  <a:moveTo>
                    <a:pt x="13922" y="21057"/>
                  </a:moveTo>
                  <a:lnTo>
                    <a:pt x="10989" y="29925"/>
                  </a:lnTo>
                  <a:lnTo>
                    <a:pt x="8206" y="38912"/>
                  </a:lnTo>
                  <a:lnTo>
                    <a:pt x="5316" y="48903"/>
                  </a:lnTo>
                  <a:lnTo>
                    <a:pt x="2621" y="59711"/>
                  </a:lnTo>
                  <a:lnTo>
                    <a:pt x="753" y="70874"/>
                  </a:lnTo>
                  <a:lnTo>
                    <a:pt x="0" y="82079"/>
                  </a:lnTo>
                  <a:lnTo>
                    <a:pt x="486" y="93191"/>
                  </a:lnTo>
                  <a:lnTo>
                    <a:pt x="2336" y="104176"/>
                  </a:lnTo>
                  <a:lnTo>
                    <a:pt x="5482" y="115032"/>
                  </a:lnTo>
                  <a:lnTo>
                    <a:pt x="10035" y="125456"/>
                  </a:lnTo>
                  <a:lnTo>
                    <a:pt x="16364" y="134857"/>
                  </a:lnTo>
                  <a:lnTo>
                    <a:pt x="24510" y="142987"/>
                  </a:lnTo>
                  <a:lnTo>
                    <a:pt x="34233" y="149598"/>
                  </a:lnTo>
                  <a:lnTo>
                    <a:pt x="45201" y="154291"/>
                  </a:lnTo>
                  <a:lnTo>
                    <a:pt x="57086" y="157033"/>
                  </a:lnTo>
                  <a:lnTo>
                    <a:pt x="69302" y="157926"/>
                  </a:lnTo>
                  <a:lnTo>
                    <a:pt x="81035" y="157021"/>
                  </a:lnTo>
                  <a:lnTo>
                    <a:pt x="91883" y="154522"/>
                  </a:lnTo>
                  <a:lnTo>
                    <a:pt x="101809" y="150577"/>
                  </a:lnTo>
                  <a:lnTo>
                    <a:pt x="110944" y="145188"/>
                  </a:lnTo>
                  <a:lnTo>
                    <a:pt x="119452" y="138483"/>
                  </a:lnTo>
                  <a:lnTo>
                    <a:pt x="127168" y="130372"/>
                  </a:lnTo>
                  <a:lnTo>
                    <a:pt x="133607" y="120493"/>
                  </a:lnTo>
                  <a:lnTo>
                    <a:pt x="138608" y="108811"/>
                  </a:lnTo>
                  <a:lnTo>
                    <a:pt x="142307" y="95729"/>
                  </a:lnTo>
                  <a:lnTo>
                    <a:pt x="144956" y="81885"/>
                  </a:lnTo>
                  <a:lnTo>
                    <a:pt x="146813" y="67737"/>
                  </a:lnTo>
                  <a:lnTo>
                    <a:pt x="148098" y="53924"/>
                  </a:lnTo>
                  <a:lnTo>
                    <a:pt x="149117" y="39890"/>
                  </a:lnTo>
                  <a:lnTo>
                    <a:pt x="149964" y="23290"/>
                  </a:lnTo>
                  <a:lnTo>
                    <a:pt x="1507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53446" y="389554"/>
              <a:ext cx="15218" cy="421141"/>
            </a:xfrm>
            <a:custGeom>
              <a:avLst/>
              <a:gdLst/>
              <a:ahLst/>
              <a:cxnLst/>
              <a:rect l="0" t="0" r="0" b="0"/>
              <a:pathLst>
                <a:path w="15218" h="421141">
                  <a:moveTo>
                    <a:pt x="4688" y="0"/>
                  </a:moveTo>
                  <a:lnTo>
                    <a:pt x="4621" y="14535"/>
                  </a:lnTo>
                  <a:lnTo>
                    <a:pt x="3981" y="27166"/>
                  </a:lnTo>
                  <a:lnTo>
                    <a:pt x="2694" y="39079"/>
                  </a:lnTo>
                  <a:lnTo>
                    <a:pt x="1179" y="50907"/>
                  </a:lnTo>
                  <a:lnTo>
                    <a:pt x="160" y="63396"/>
                  </a:lnTo>
                  <a:lnTo>
                    <a:pt x="0" y="76894"/>
                  </a:lnTo>
                  <a:lnTo>
                    <a:pt x="727" y="91561"/>
                  </a:lnTo>
                  <a:lnTo>
                    <a:pt x="2213" y="107544"/>
                  </a:lnTo>
                  <a:lnTo>
                    <a:pt x="4285" y="124778"/>
                  </a:lnTo>
                  <a:lnTo>
                    <a:pt x="6625" y="142893"/>
                  </a:lnTo>
                  <a:lnTo>
                    <a:pt x="8801" y="161344"/>
                  </a:lnTo>
                  <a:lnTo>
                    <a:pt x="10591" y="179792"/>
                  </a:lnTo>
                  <a:lnTo>
                    <a:pt x="11959" y="198262"/>
                  </a:lnTo>
                  <a:lnTo>
                    <a:pt x="12959" y="217035"/>
                  </a:lnTo>
                  <a:lnTo>
                    <a:pt x="13669" y="236249"/>
                  </a:lnTo>
                  <a:lnTo>
                    <a:pt x="14164" y="255577"/>
                  </a:lnTo>
                  <a:lnTo>
                    <a:pt x="14505" y="274334"/>
                  </a:lnTo>
                  <a:lnTo>
                    <a:pt x="14737" y="292180"/>
                  </a:lnTo>
                  <a:lnTo>
                    <a:pt x="14894" y="309267"/>
                  </a:lnTo>
                  <a:lnTo>
                    <a:pt x="15001" y="326041"/>
                  </a:lnTo>
                  <a:lnTo>
                    <a:pt x="15072" y="342790"/>
                  </a:lnTo>
                  <a:lnTo>
                    <a:pt x="15120" y="359077"/>
                  </a:lnTo>
                  <a:lnTo>
                    <a:pt x="15158" y="375523"/>
                  </a:lnTo>
                  <a:lnTo>
                    <a:pt x="15188" y="394696"/>
                  </a:lnTo>
                  <a:lnTo>
                    <a:pt x="1521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8093" y="536953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21057"/>
                  </a:moveTo>
                  <a:lnTo>
                    <a:pt x="325177" y="21057"/>
                  </a:lnTo>
                  <a:lnTo>
                    <a:pt x="314048" y="21057"/>
                  </a:lnTo>
                  <a:lnTo>
                    <a:pt x="302449" y="21052"/>
                  </a:lnTo>
                  <a:lnTo>
                    <a:pt x="290288" y="20879"/>
                  </a:lnTo>
                  <a:lnTo>
                    <a:pt x="277628" y="20231"/>
                  </a:lnTo>
                  <a:lnTo>
                    <a:pt x="264568" y="18983"/>
                  </a:lnTo>
                  <a:lnTo>
                    <a:pt x="251043" y="17330"/>
                  </a:lnTo>
                  <a:lnTo>
                    <a:pt x="236829" y="15682"/>
                  </a:lnTo>
                  <a:lnTo>
                    <a:pt x="221856" y="14274"/>
                  </a:lnTo>
                  <a:lnTo>
                    <a:pt x="206039" y="13009"/>
                  </a:lnTo>
                  <a:lnTo>
                    <a:pt x="189204" y="11552"/>
                  </a:lnTo>
                  <a:lnTo>
                    <a:pt x="171361" y="9726"/>
                  </a:lnTo>
                  <a:lnTo>
                    <a:pt x="152819" y="7668"/>
                  </a:lnTo>
                  <a:lnTo>
                    <a:pt x="134073" y="5740"/>
                  </a:lnTo>
                  <a:lnTo>
                    <a:pt x="115432" y="4146"/>
                  </a:lnTo>
                  <a:lnTo>
                    <a:pt x="97171" y="2924"/>
                  </a:lnTo>
                  <a:lnTo>
                    <a:pt x="79603" y="2028"/>
                  </a:lnTo>
                  <a:lnTo>
                    <a:pt x="62842" y="1391"/>
                  </a:lnTo>
                  <a:lnTo>
                    <a:pt x="47416" y="946"/>
                  </a:lnTo>
                  <a:lnTo>
                    <a:pt x="32843" y="591"/>
                  </a:lnTo>
                  <a:lnTo>
                    <a:pt x="17842" y="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4166" y="586201"/>
              <a:ext cx="169824" cy="184342"/>
            </a:xfrm>
            <a:custGeom>
              <a:avLst/>
              <a:gdLst/>
              <a:ahLst/>
              <a:cxnLst/>
              <a:rect l="0" t="0" r="0" b="0"/>
              <a:pathLst>
                <a:path w="169824" h="184342">
                  <a:moveTo>
                    <a:pt x="138238" y="13923"/>
                  </a:moveTo>
                  <a:lnTo>
                    <a:pt x="129436" y="10989"/>
                  </a:lnTo>
                  <a:lnTo>
                    <a:pt x="121090" y="8207"/>
                  </a:lnTo>
                  <a:lnTo>
                    <a:pt x="112391" y="5316"/>
                  </a:lnTo>
                  <a:lnTo>
                    <a:pt x="103270" y="2622"/>
                  </a:lnTo>
                  <a:lnTo>
                    <a:pt x="93775" y="753"/>
                  </a:lnTo>
                  <a:lnTo>
                    <a:pt x="83987" y="0"/>
                  </a:lnTo>
                  <a:lnTo>
                    <a:pt x="74146" y="486"/>
                  </a:lnTo>
                  <a:lnTo>
                    <a:pt x="64621" y="2336"/>
                  </a:lnTo>
                  <a:lnTo>
                    <a:pt x="55588" y="5473"/>
                  </a:lnTo>
                  <a:lnTo>
                    <a:pt x="47049" y="9680"/>
                  </a:lnTo>
                  <a:lnTo>
                    <a:pt x="38928" y="14713"/>
                  </a:lnTo>
                  <a:lnTo>
                    <a:pt x="31135" y="20357"/>
                  </a:lnTo>
                  <a:lnTo>
                    <a:pt x="23747" y="26602"/>
                  </a:lnTo>
                  <a:lnTo>
                    <a:pt x="17005" y="33625"/>
                  </a:lnTo>
                  <a:lnTo>
                    <a:pt x="10995" y="41461"/>
                  </a:lnTo>
                  <a:lnTo>
                    <a:pt x="5976" y="50011"/>
                  </a:lnTo>
                  <a:lnTo>
                    <a:pt x="2435" y="59129"/>
                  </a:lnTo>
                  <a:lnTo>
                    <a:pt x="501" y="68671"/>
                  </a:lnTo>
                  <a:lnTo>
                    <a:pt x="0" y="78519"/>
                  </a:lnTo>
                  <a:lnTo>
                    <a:pt x="643" y="88584"/>
                  </a:lnTo>
                  <a:lnTo>
                    <a:pt x="2152" y="98797"/>
                  </a:lnTo>
                  <a:lnTo>
                    <a:pt x="4450" y="109113"/>
                  </a:lnTo>
                  <a:lnTo>
                    <a:pt x="7662" y="119498"/>
                  </a:lnTo>
                  <a:lnTo>
                    <a:pt x="11787" y="129921"/>
                  </a:lnTo>
                  <a:lnTo>
                    <a:pt x="16861" y="140040"/>
                  </a:lnTo>
                  <a:lnTo>
                    <a:pt x="23024" y="149229"/>
                  </a:lnTo>
                  <a:lnTo>
                    <a:pt x="30246" y="157222"/>
                  </a:lnTo>
                  <a:lnTo>
                    <a:pt x="38369" y="164080"/>
                  </a:lnTo>
                  <a:lnTo>
                    <a:pt x="47191" y="170003"/>
                  </a:lnTo>
                  <a:lnTo>
                    <a:pt x="56537" y="175201"/>
                  </a:lnTo>
                  <a:lnTo>
                    <a:pt x="66421" y="179542"/>
                  </a:lnTo>
                  <a:lnTo>
                    <a:pt x="77041" y="182561"/>
                  </a:lnTo>
                  <a:lnTo>
                    <a:pt x="88442" y="184112"/>
                  </a:lnTo>
                  <a:lnTo>
                    <a:pt x="100368" y="184341"/>
                  </a:lnTo>
                  <a:lnTo>
                    <a:pt x="112374" y="183508"/>
                  </a:lnTo>
                  <a:lnTo>
                    <a:pt x="124177" y="181878"/>
                  </a:lnTo>
                  <a:lnTo>
                    <a:pt x="135242" y="179826"/>
                  </a:lnTo>
                  <a:lnTo>
                    <a:pt x="145784" y="177629"/>
                  </a:lnTo>
                  <a:lnTo>
                    <a:pt x="156727" y="175099"/>
                  </a:lnTo>
                  <a:lnTo>
                    <a:pt x="169823" y="171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70754" y="584992"/>
              <a:ext cx="161090" cy="167561"/>
            </a:xfrm>
            <a:custGeom>
              <a:avLst/>
              <a:gdLst/>
              <a:ahLst/>
              <a:cxnLst/>
              <a:rect l="0" t="0" r="0" b="0"/>
              <a:pathLst>
                <a:path w="161090" h="167561">
                  <a:moveTo>
                    <a:pt x="113805" y="4603"/>
                  </a:moveTo>
                  <a:lnTo>
                    <a:pt x="104937" y="1804"/>
                  </a:lnTo>
                  <a:lnTo>
                    <a:pt x="95950" y="302"/>
                  </a:lnTo>
                  <a:lnTo>
                    <a:pt x="85959" y="0"/>
                  </a:lnTo>
                  <a:lnTo>
                    <a:pt x="75151" y="852"/>
                  </a:lnTo>
                  <a:lnTo>
                    <a:pt x="63988" y="2968"/>
                  </a:lnTo>
                  <a:lnTo>
                    <a:pt x="52788" y="6300"/>
                  </a:lnTo>
                  <a:lnTo>
                    <a:pt x="41848" y="10980"/>
                  </a:lnTo>
                  <a:lnTo>
                    <a:pt x="31512" y="17396"/>
                  </a:lnTo>
                  <a:lnTo>
                    <a:pt x="21913" y="25601"/>
                  </a:lnTo>
                  <a:lnTo>
                    <a:pt x="13487" y="35363"/>
                  </a:lnTo>
                  <a:lnTo>
                    <a:pt x="7031" y="46357"/>
                  </a:lnTo>
                  <a:lnTo>
                    <a:pt x="2802" y="58264"/>
                  </a:lnTo>
                  <a:lnTo>
                    <a:pt x="589" y="70665"/>
                  </a:lnTo>
                  <a:lnTo>
                    <a:pt x="0" y="83055"/>
                  </a:lnTo>
                  <a:lnTo>
                    <a:pt x="642" y="95157"/>
                  </a:lnTo>
                  <a:lnTo>
                    <a:pt x="2340" y="106738"/>
                  </a:lnTo>
                  <a:lnTo>
                    <a:pt x="5140" y="117524"/>
                  </a:lnTo>
                  <a:lnTo>
                    <a:pt x="8986" y="127441"/>
                  </a:lnTo>
                  <a:lnTo>
                    <a:pt x="13871" y="136424"/>
                  </a:lnTo>
                  <a:lnTo>
                    <a:pt x="19906" y="144320"/>
                  </a:lnTo>
                  <a:lnTo>
                    <a:pt x="27053" y="151148"/>
                  </a:lnTo>
                  <a:lnTo>
                    <a:pt x="35463" y="156905"/>
                  </a:lnTo>
                  <a:lnTo>
                    <a:pt x="45544" y="161482"/>
                  </a:lnTo>
                  <a:lnTo>
                    <a:pt x="57352" y="164924"/>
                  </a:lnTo>
                  <a:lnTo>
                    <a:pt x="70180" y="167084"/>
                  </a:lnTo>
                  <a:lnTo>
                    <a:pt x="82788" y="167560"/>
                  </a:lnTo>
                  <a:lnTo>
                    <a:pt x="94484" y="166287"/>
                  </a:lnTo>
                  <a:lnTo>
                    <a:pt x="105113" y="163483"/>
                  </a:lnTo>
                  <a:lnTo>
                    <a:pt x="114786" y="159467"/>
                  </a:lnTo>
                  <a:lnTo>
                    <a:pt x="123693" y="154541"/>
                  </a:lnTo>
                  <a:lnTo>
                    <a:pt x="131862" y="148795"/>
                  </a:lnTo>
                  <a:lnTo>
                    <a:pt x="139145" y="142115"/>
                  </a:lnTo>
                  <a:lnTo>
                    <a:pt x="145529" y="134504"/>
                  </a:lnTo>
                  <a:lnTo>
                    <a:pt x="150972" y="125765"/>
                  </a:lnTo>
                  <a:lnTo>
                    <a:pt x="155331" y="115457"/>
                  </a:lnTo>
                  <a:lnTo>
                    <a:pt x="158623" y="103489"/>
                  </a:lnTo>
                  <a:lnTo>
                    <a:pt x="160682" y="90383"/>
                  </a:lnTo>
                  <a:lnTo>
                    <a:pt x="161089" y="77055"/>
                  </a:lnTo>
                  <a:lnTo>
                    <a:pt x="159769" y="64067"/>
                  </a:lnTo>
                  <a:lnTo>
                    <a:pt x="156861" y="51855"/>
                  </a:lnTo>
                  <a:lnTo>
                    <a:pt x="152050" y="39601"/>
                  </a:lnTo>
                  <a:lnTo>
                    <a:pt x="142680" y="25117"/>
                  </a:lnTo>
                  <a:lnTo>
                    <a:pt x="124334" y="4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10901" y="523157"/>
              <a:ext cx="463255" cy="240980"/>
            </a:xfrm>
            <a:custGeom>
              <a:avLst/>
              <a:gdLst/>
              <a:ahLst/>
              <a:cxnLst/>
              <a:rect l="0" t="0" r="0" b="0"/>
              <a:pathLst>
                <a:path w="463255" h="240980">
                  <a:moveTo>
                    <a:pt x="0" y="119081"/>
                  </a:moveTo>
                  <a:lnTo>
                    <a:pt x="67" y="130883"/>
                  </a:lnTo>
                  <a:lnTo>
                    <a:pt x="707" y="142652"/>
                  </a:lnTo>
                  <a:lnTo>
                    <a:pt x="2004" y="155538"/>
                  </a:lnTo>
                  <a:lnTo>
                    <a:pt x="3864" y="169213"/>
                  </a:lnTo>
                  <a:lnTo>
                    <a:pt x="6180" y="182893"/>
                  </a:lnTo>
                  <a:lnTo>
                    <a:pt x="8821" y="196003"/>
                  </a:lnTo>
                  <a:lnTo>
                    <a:pt x="10793" y="204708"/>
                  </a:lnTo>
                  <a:lnTo>
                    <a:pt x="10987" y="204921"/>
                  </a:lnTo>
                  <a:lnTo>
                    <a:pt x="9826" y="198869"/>
                  </a:lnTo>
                  <a:lnTo>
                    <a:pt x="7975" y="188980"/>
                  </a:lnTo>
                  <a:lnTo>
                    <a:pt x="6064" y="176990"/>
                  </a:lnTo>
                  <a:lnTo>
                    <a:pt x="4421" y="163931"/>
                  </a:lnTo>
                  <a:lnTo>
                    <a:pt x="3136" y="150347"/>
                  </a:lnTo>
                  <a:lnTo>
                    <a:pt x="2185" y="136513"/>
                  </a:lnTo>
                  <a:lnTo>
                    <a:pt x="1507" y="122566"/>
                  </a:lnTo>
                  <a:lnTo>
                    <a:pt x="1202" y="108734"/>
                  </a:lnTo>
                  <a:lnTo>
                    <a:pt x="1520" y="95355"/>
                  </a:lnTo>
                  <a:lnTo>
                    <a:pt x="2556" y="82580"/>
                  </a:lnTo>
                  <a:lnTo>
                    <a:pt x="4574" y="70711"/>
                  </a:lnTo>
                  <a:lnTo>
                    <a:pt x="8064" y="60263"/>
                  </a:lnTo>
                  <a:lnTo>
                    <a:pt x="13156" y="51398"/>
                  </a:lnTo>
                  <a:lnTo>
                    <a:pt x="19679" y="44446"/>
                  </a:lnTo>
                  <a:lnTo>
                    <a:pt x="27345" y="40049"/>
                  </a:lnTo>
                  <a:lnTo>
                    <a:pt x="35866" y="38316"/>
                  </a:lnTo>
                  <a:lnTo>
                    <a:pt x="44839" y="38913"/>
                  </a:lnTo>
                  <a:lnTo>
                    <a:pt x="53774" y="41357"/>
                  </a:lnTo>
                  <a:lnTo>
                    <a:pt x="62404" y="45185"/>
                  </a:lnTo>
                  <a:lnTo>
                    <a:pt x="70501" y="50174"/>
                  </a:lnTo>
                  <a:lnTo>
                    <a:pt x="77793" y="56337"/>
                  </a:lnTo>
                  <a:lnTo>
                    <a:pt x="84216" y="63590"/>
                  </a:lnTo>
                  <a:lnTo>
                    <a:pt x="89869" y="71745"/>
                  </a:lnTo>
                  <a:lnTo>
                    <a:pt x="94909" y="80597"/>
                  </a:lnTo>
                  <a:lnTo>
                    <a:pt x="99489" y="89961"/>
                  </a:lnTo>
                  <a:lnTo>
                    <a:pt x="103737" y="99690"/>
                  </a:lnTo>
                  <a:lnTo>
                    <a:pt x="107751" y="109674"/>
                  </a:lnTo>
                  <a:lnTo>
                    <a:pt x="111608" y="119763"/>
                  </a:lnTo>
                  <a:lnTo>
                    <a:pt x="115556" y="127407"/>
                  </a:lnTo>
                  <a:lnTo>
                    <a:pt x="119450" y="129439"/>
                  </a:lnTo>
                  <a:lnTo>
                    <a:pt x="122756" y="126824"/>
                  </a:lnTo>
                  <a:lnTo>
                    <a:pt x="125688" y="121187"/>
                  </a:lnTo>
                  <a:lnTo>
                    <a:pt x="128541" y="113527"/>
                  </a:lnTo>
                  <a:lnTo>
                    <a:pt x="131467" y="104260"/>
                  </a:lnTo>
                  <a:lnTo>
                    <a:pt x="134517" y="93697"/>
                  </a:lnTo>
                  <a:lnTo>
                    <a:pt x="137852" y="82296"/>
                  </a:lnTo>
                  <a:lnTo>
                    <a:pt x="141760" y="70624"/>
                  </a:lnTo>
                  <a:lnTo>
                    <a:pt x="146356" y="59041"/>
                  </a:lnTo>
                  <a:lnTo>
                    <a:pt x="151915" y="48327"/>
                  </a:lnTo>
                  <a:lnTo>
                    <a:pt x="158934" y="39726"/>
                  </a:lnTo>
                  <a:lnTo>
                    <a:pt x="167536" y="33735"/>
                  </a:lnTo>
                  <a:lnTo>
                    <a:pt x="177058" y="30512"/>
                  </a:lnTo>
                  <a:lnTo>
                    <a:pt x="186294" y="30228"/>
                  </a:lnTo>
                  <a:lnTo>
                    <a:pt x="194577" y="32666"/>
                  </a:lnTo>
                  <a:lnTo>
                    <a:pt x="201931" y="37351"/>
                  </a:lnTo>
                  <a:lnTo>
                    <a:pt x="208785" y="43758"/>
                  </a:lnTo>
                  <a:lnTo>
                    <a:pt x="215463" y="51427"/>
                  </a:lnTo>
                  <a:lnTo>
                    <a:pt x="221966" y="59994"/>
                  </a:lnTo>
                  <a:lnTo>
                    <a:pt x="228048" y="69187"/>
                  </a:lnTo>
                  <a:lnTo>
                    <a:pt x="233591" y="78817"/>
                  </a:lnTo>
                  <a:lnTo>
                    <a:pt x="238621" y="88910"/>
                  </a:lnTo>
                  <a:lnTo>
                    <a:pt x="243228" y="99677"/>
                  </a:lnTo>
                  <a:lnTo>
                    <a:pt x="247509" y="111180"/>
                  </a:lnTo>
                  <a:lnTo>
                    <a:pt x="251554" y="123178"/>
                  </a:lnTo>
                  <a:lnTo>
                    <a:pt x="255431" y="135231"/>
                  </a:lnTo>
                  <a:lnTo>
                    <a:pt x="259185" y="147085"/>
                  </a:lnTo>
                  <a:lnTo>
                    <a:pt x="262690" y="158825"/>
                  </a:lnTo>
                  <a:lnTo>
                    <a:pt x="265665" y="170773"/>
                  </a:lnTo>
                  <a:lnTo>
                    <a:pt x="268012" y="183076"/>
                  </a:lnTo>
                  <a:lnTo>
                    <a:pt x="270275" y="194575"/>
                  </a:lnTo>
                  <a:lnTo>
                    <a:pt x="273404" y="201801"/>
                  </a:lnTo>
                  <a:lnTo>
                    <a:pt x="277240" y="202934"/>
                  </a:lnTo>
                  <a:lnTo>
                    <a:pt x="281029" y="199844"/>
                  </a:lnTo>
                  <a:lnTo>
                    <a:pt x="284969" y="194288"/>
                  </a:lnTo>
                  <a:lnTo>
                    <a:pt x="289754" y="187537"/>
                  </a:lnTo>
                  <a:lnTo>
                    <a:pt x="295715" y="180325"/>
                  </a:lnTo>
                  <a:lnTo>
                    <a:pt x="302985" y="173321"/>
                  </a:lnTo>
                  <a:lnTo>
                    <a:pt x="311681" y="167280"/>
                  </a:lnTo>
                  <a:lnTo>
                    <a:pt x="321708" y="162498"/>
                  </a:lnTo>
                  <a:lnTo>
                    <a:pt x="332676" y="158586"/>
                  </a:lnTo>
                  <a:lnTo>
                    <a:pt x="344020" y="154720"/>
                  </a:lnTo>
                  <a:lnTo>
                    <a:pt x="355385" y="150409"/>
                  </a:lnTo>
                  <a:lnTo>
                    <a:pt x="366623" y="145678"/>
                  </a:lnTo>
                  <a:lnTo>
                    <a:pt x="377701" y="140875"/>
                  </a:lnTo>
                  <a:lnTo>
                    <a:pt x="388630" y="136228"/>
                  </a:lnTo>
                  <a:lnTo>
                    <a:pt x="399274" y="131649"/>
                  </a:lnTo>
                  <a:lnTo>
                    <a:pt x="409356" y="126822"/>
                  </a:lnTo>
                  <a:lnTo>
                    <a:pt x="418765" y="121573"/>
                  </a:lnTo>
                  <a:lnTo>
                    <a:pt x="427390" y="115727"/>
                  </a:lnTo>
                  <a:lnTo>
                    <a:pt x="435038" y="109038"/>
                  </a:lnTo>
                  <a:lnTo>
                    <a:pt x="441692" y="101459"/>
                  </a:lnTo>
                  <a:lnTo>
                    <a:pt x="447160" y="93097"/>
                  </a:lnTo>
                  <a:lnTo>
                    <a:pt x="451011" y="84113"/>
                  </a:lnTo>
                  <a:lnTo>
                    <a:pt x="453151" y="74668"/>
                  </a:lnTo>
                  <a:lnTo>
                    <a:pt x="453623" y="65056"/>
                  </a:lnTo>
                  <a:lnTo>
                    <a:pt x="452427" y="55684"/>
                  </a:lnTo>
                  <a:lnTo>
                    <a:pt x="449731" y="46754"/>
                  </a:lnTo>
                  <a:lnTo>
                    <a:pt x="445651" y="38283"/>
                  </a:lnTo>
                  <a:lnTo>
                    <a:pt x="440171" y="30208"/>
                  </a:lnTo>
                  <a:lnTo>
                    <a:pt x="433410" y="22450"/>
                  </a:lnTo>
                  <a:lnTo>
                    <a:pt x="425430" y="15256"/>
                  </a:lnTo>
                  <a:lnTo>
                    <a:pt x="416172" y="9175"/>
                  </a:lnTo>
                  <a:lnTo>
                    <a:pt x="405721" y="4428"/>
                  </a:lnTo>
                  <a:lnTo>
                    <a:pt x="394279" y="1241"/>
                  </a:lnTo>
                  <a:lnTo>
                    <a:pt x="382075" y="0"/>
                  </a:lnTo>
                  <a:lnTo>
                    <a:pt x="369320" y="729"/>
                  </a:lnTo>
                  <a:lnTo>
                    <a:pt x="356502" y="3320"/>
                  </a:lnTo>
                  <a:lnTo>
                    <a:pt x="344356" y="7718"/>
                  </a:lnTo>
                  <a:lnTo>
                    <a:pt x="333232" y="13710"/>
                  </a:lnTo>
                  <a:lnTo>
                    <a:pt x="323289" y="20985"/>
                  </a:lnTo>
                  <a:lnTo>
                    <a:pt x="314675" y="29229"/>
                  </a:lnTo>
                  <a:lnTo>
                    <a:pt x="307330" y="38187"/>
                  </a:lnTo>
                  <a:lnTo>
                    <a:pt x="301209" y="47980"/>
                  </a:lnTo>
                  <a:lnTo>
                    <a:pt x="296379" y="59071"/>
                  </a:lnTo>
                  <a:lnTo>
                    <a:pt x="292760" y="71600"/>
                  </a:lnTo>
                  <a:lnTo>
                    <a:pt x="290309" y="85100"/>
                  </a:lnTo>
                  <a:lnTo>
                    <a:pt x="289105" y="98700"/>
                  </a:lnTo>
                  <a:lnTo>
                    <a:pt x="289072" y="111883"/>
                  </a:lnTo>
                  <a:lnTo>
                    <a:pt x="290014" y="124497"/>
                  </a:lnTo>
                  <a:lnTo>
                    <a:pt x="291710" y="136574"/>
                  </a:lnTo>
                  <a:lnTo>
                    <a:pt x="293963" y="148209"/>
                  </a:lnTo>
                  <a:lnTo>
                    <a:pt x="296780" y="159344"/>
                  </a:lnTo>
                  <a:lnTo>
                    <a:pt x="300348" y="169764"/>
                  </a:lnTo>
                  <a:lnTo>
                    <a:pt x="304712" y="179408"/>
                  </a:lnTo>
                  <a:lnTo>
                    <a:pt x="309778" y="188361"/>
                  </a:lnTo>
                  <a:lnTo>
                    <a:pt x="315403" y="196762"/>
                  </a:lnTo>
                  <a:lnTo>
                    <a:pt x="321457" y="204744"/>
                  </a:lnTo>
                  <a:lnTo>
                    <a:pt x="328149" y="212258"/>
                  </a:lnTo>
                  <a:lnTo>
                    <a:pt x="336005" y="219085"/>
                  </a:lnTo>
                  <a:lnTo>
                    <a:pt x="345219" y="225156"/>
                  </a:lnTo>
                  <a:lnTo>
                    <a:pt x="355678" y="230386"/>
                  </a:lnTo>
                  <a:lnTo>
                    <a:pt x="367149" y="234601"/>
                  </a:lnTo>
                  <a:lnTo>
                    <a:pt x="379380" y="237801"/>
                  </a:lnTo>
                  <a:lnTo>
                    <a:pt x="391999" y="239967"/>
                  </a:lnTo>
                  <a:lnTo>
                    <a:pt x="404536" y="240979"/>
                  </a:lnTo>
                  <a:lnTo>
                    <a:pt x="416728" y="240887"/>
                  </a:lnTo>
                  <a:lnTo>
                    <a:pt x="428070" y="240024"/>
                  </a:lnTo>
                  <a:lnTo>
                    <a:pt x="438836" y="238828"/>
                  </a:lnTo>
                  <a:lnTo>
                    <a:pt x="449968" y="237196"/>
                  </a:lnTo>
                  <a:lnTo>
                    <a:pt x="463254" y="2348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1668" y="810694"/>
              <a:ext cx="1884602" cy="63172"/>
            </a:xfrm>
            <a:custGeom>
              <a:avLst/>
              <a:gdLst/>
              <a:ahLst/>
              <a:cxnLst/>
              <a:rect l="0" t="0" r="0" b="0"/>
              <a:pathLst>
                <a:path w="1884602" h="63172">
                  <a:moveTo>
                    <a:pt x="1884601" y="42114"/>
                  </a:moveTo>
                  <a:lnTo>
                    <a:pt x="1875932" y="40672"/>
                  </a:lnTo>
                  <a:lnTo>
                    <a:pt x="1863757" y="38758"/>
                  </a:lnTo>
                  <a:lnTo>
                    <a:pt x="1850227" y="36935"/>
                  </a:lnTo>
                  <a:lnTo>
                    <a:pt x="1836212" y="35436"/>
                  </a:lnTo>
                  <a:lnTo>
                    <a:pt x="1821880" y="34293"/>
                  </a:lnTo>
                  <a:lnTo>
                    <a:pt x="1807047" y="33460"/>
                  </a:lnTo>
                  <a:lnTo>
                    <a:pt x="1791635" y="32864"/>
                  </a:lnTo>
                  <a:lnTo>
                    <a:pt x="1776015" y="32280"/>
                  </a:lnTo>
                  <a:lnTo>
                    <a:pt x="1760902" y="31350"/>
                  </a:lnTo>
                  <a:lnTo>
                    <a:pt x="1746646" y="29904"/>
                  </a:lnTo>
                  <a:lnTo>
                    <a:pt x="1732785" y="27948"/>
                  </a:lnTo>
                  <a:lnTo>
                    <a:pt x="1718264" y="25563"/>
                  </a:lnTo>
                  <a:lnTo>
                    <a:pt x="1702536" y="22853"/>
                  </a:lnTo>
                  <a:lnTo>
                    <a:pt x="1685868" y="20068"/>
                  </a:lnTo>
                  <a:lnTo>
                    <a:pt x="1669054" y="17585"/>
                  </a:lnTo>
                  <a:lnTo>
                    <a:pt x="1652583" y="15582"/>
                  </a:lnTo>
                  <a:lnTo>
                    <a:pt x="1636285" y="13899"/>
                  </a:lnTo>
                  <a:lnTo>
                    <a:pt x="1619524" y="12155"/>
                  </a:lnTo>
                  <a:lnTo>
                    <a:pt x="1601963" y="10132"/>
                  </a:lnTo>
                  <a:lnTo>
                    <a:pt x="1583898" y="7941"/>
                  </a:lnTo>
                  <a:lnTo>
                    <a:pt x="1566065" y="5924"/>
                  </a:lnTo>
                  <a:lnTo>
                    <a:pt x="1548866" y="4269"/>
                  </a:lnTo>
                  <a:lnTo>
                    <a:pt x="1531892" y="3006"/>
                  </a:lnTo>
                  <a:lnTo>
                    <a:pt x="1514136" y="2083"/>
                  </a:lnTo>
                  <a:lnTo>
                    <a:pt x="1495091" y="1428"/>
                  </a:lnTo>
                  <a:lnTo>
                    <a:pt x="1475214" y="971"/>
                  </a:lnTo>
                  <a:lnTo>
                    <a:pt x="1455624" y="657"/>
                  </a:lnTo>
                  <a:lnTo>
                    <a:pt x="1436964" y="442"/>
                  </a:lnTo>
                  <a:lnTo>
                    <a:pt x="1419367" y="297"/>
                  </a:lnTo>
                  <a:lnTo>
                    <a:pt x="1402716" y="199"/>
                  </a:lnTo>
                  <a:lnTo>
                    <a:pt x="1386816" y="133"/>
                  </a:lnTo>
                  <a:lnTo>
                    <a:pt x="1371477" y="89"/>
                  </a:lnTo>
                  <a:lnTo>
                    <a:pt x="1356543" y="59"/>
                  </a:lnTo>
                  <a:lnTo>
                    <a:pt x="1341889" y="40"/>
                  </a:lnTo>
                  <a:lnTo>
                    <a:pt x="1327263" y="26"/>
                  </a:lnTo>
                  <a:lnTo>
                    <a:pt x="1312297" y="18"/>
                  </a:lnTo>
                  <a:lnTo>
                    <a:pt x="1296822" y="12"/>
                  </a:lnTo>
                  <a:lnTo>
                    <a:pt x="1281005" y="8"/>
                  </a:lnTo>
                  <a:lnTo>
                    <a:pt x="1265234" y="5"/>
                  </a:lnTo>
                  <a:lnTo>
                    <a:pt x="1249732" y="3"/>
                  </a:lnTo>
                  <a:lnTo>
                    <a:pt x="1234390" y="2"/>
                  </a:lnTo>
                  <a:lnTo>
                    <a:pt x="1218871" y="1"/>
                  </a:lnTo>
                  <a:lnTo>
                    <a:pt x="1202989" y="1"/>
                  </a:lnTo>
                  <a:lnTo>
                    <a:pt x="1186882" y="1"/>
                  </a:lnTo>
                  <a:lnTo>
                    <a:pt x="1170909" y="0"/>
                  </a:lnTo>
                  <a:lnTo>
                    <a:pt x="1155272" y="0"/>
                  </a:lnTo>
                  <a:lnTo>
                    <a:pt x="1140008" y="0"/>
                  </a:lnTo>
                  <a:lnTo>
                    <a:pt x="1125072" y="0"/>
                  </a:lnTo>
                  <a:lnTo>
                    <a:pt x="1110391" y="0"/>
                  </a:lnTo>
                  <a:lnTo>
                    <a:pt x="1095735" y="0"/>
                  </a:lnTo>
                  <a:lnTo>
                    <a:pt x="1080742" y="0"/>
                  </a:lnTo>
                  <a:lnTo>
                    <a:pt x="1065246" y="0"/>
                  </a:lnTo>
                  <a:lnTo>
                    <a:pt x="1049413" y="0"/>
                  </a:lnTo>
                  <a:lnTo>
                    <a:pt x="1033631" y="0"/>
                  </a:lnTo>
                  <a:lnTo>
                    <a:pt x="1018121" y="0"/>
                  </a:lnTo>
                  <a:lnTo>
                    <a:pt x="1002775" y="0"/>
                  </a:lnTo>
                  <a:lnTo>
                    <a:pt x="987251" y="0"/>
                  </a:lnTo>
                  <a:lnTo>
                    <a:pt x="971363" y="5"/>
                  </a:lnTo>
                  <a:lnTo>
                    <a:pt x="955081" y="177"/>
                  </a:lnTo>
                  <a:lnTo>
                    <a:pt x="938459" y="826"/>
                  </a:lnTo>
                  <a:lnTo>
                    <a:pt x="921568" y="2074"/>
                  </a:lnTo>
                  <a:lnTo>
                    <a:pt x="904478" y="3727"/>
                  </a:lnTo>
                  <a:lnTo>
                    <a:pt x="887245" y="5375"/>
                  </a:lnTo>
                  <a:lnTo>
                    <a:pt x="869912" y="6778"/>
                  </a:lnTo>
                  <a:lnTo>
                    <a:pt x="852510" y="7871"/>
                  </a:lnTo>
                  <a:lnTo>
                    <a:pt x="835061" y="8679"/>
                  </a:lnTo>
                  <a:lnTo>
                    <a:pt x="817579" y="9257"/>
                  </a:lnTo>
                  <a:lnTo>
                    <a:pt x="800076" y="9662"/>
                  </a:lnTo>
                  <a:lnTo>
                    <a:pt x="782558" y="9941"/>
                  </a:lnTo>
                  <a:lnTo>
                    <a:pt x="765031" y="10132"/>
                  </a:lnTo>
                  <a:lnTo>
                    <a:pt x="747497" y="10262"/>
                  </a:lnTo>
                  <a:lnTo>
                    <a:pt x="729958" y="10350"/>
                  </a:lnTo>
                  <a:lnTo>
                    <a:pt x="712416" y="10409"/>
                  </a:lnTo>
                  <a:lnTo>
                    <a:pt x="694873" y="10448"/>
                  </a:lnTo>
                  <a:lnTo>
                    <a:pt x="677328" y="10475"/>
                  </a:lnTo>
                  <a:lnTo>
                    <a:pt x="659782" y="10493"/>
                  </a:lnTo>
                  <a:lnTo>
                    <a:pt x="642236" y="10505"/>
                  </a:lnTo>
                  <a:lnTo>
                    <a:pt x="624689" y="10512"/>
                  </a:lnTo>
                  <a:lnTo>
                    <a:pt x="607142" y="10522"/>
                  </a:lnTo>
                  <a:lnTo>
                    <a:pt x="589595" y="10699"/>
                  </a:lnTo>
                  <a:lnTo>
                    <a:pt x="572048" y="11349"/>
                  </a:lnTo>
                  <a:lnTo>
                    <a:pt x="554500" y="12600"/>
                  </a:lnTo>
                  <a:lnTo>
                    <a:pt x="536953" y="14253"/>
                  </a:lnTo>
                  <a:lnTo>
                    <a:pt x="519406" y="15902"/>
                  </a:lnTo>
                  <a:lnTo>
                    <a:pt x="501858" y="17310"/>
                  </a:lnTo>
                  <a:lnTo>
                    <a:pt x="484311" y="18576"/>
                  </a:lnTo>
                  <a:lnTo>
                    <a:pt x="466763" y="20033"/>
                  </a:lnTo>
                  <a:lnTo>
                    <a:pt x="449211" y="21859"/>
                  </a:lnTo>
                  <a:lnTo>
                    <a:pt x="431491" y="23917"/>
                  </a:lnTo>
                  <a:lnTo>
                    <a:pt x="413295" y="25845"/>
                  </a:lnTo>
                  <a:lnTo>
                    <a:pt x="394504" y="27443"/>
                  </a:lnTo>
                  <a:lnTo>
                    <a:pt x="375476" y="28839"/>
                  </a:lnTo>
                  <a:lnTo>
                    <a:pt x="356929" y="30383"/>
                  </a:lnTo>
                  <a:lnTo>
                    <a:pt x="339223" y="32268"/>
                  </a:lnTo>
                  <a:lnTo>
                    <a:pt x="322062" y="34366"/>
                  </a:lnTo>
                  <a:lnTo>
                    <a:pt x="304707" y="36320"/>
                  </a:lnTo>
                  <a:lnTo>
                    <a:pt x="286735" y="37936"/>
                  </a:lnTo>
                  <a:lnTo>
                    <a:pt x="268223" y="39343"/>
                  </a:lnTo>
                  <a:lnTo>
                    <a:pt x="249556" y="40895"/>
                  </a:lnTo>
                  <a:lnTo>
                    <a:pt x="230997" y="42786"/>
                  </a:lnTo>
                  <a:lnTo>
                    <a:pt x="212804" y="44887"/>
                  </a:lnTo>
                  <a:lnTo>
                    <a:pt x="195289" y="46844"/>
                  </a:lnTo>
                  <a:lnTo>
                    <a:pt x="178544" y="48461"/>
                  </a:lnTo>
                  <a:lnTo>
                    <a:pt x="162335" y="49870"/>
                  </a:lnTo>
                  <a:lnTo>
                    <a:pt x="146217" y="51422"/>
                  </a:lnTo>
                  <a:lnTo>
                    <a:pt x="129927" y="53314"/>
                  </a:lnTo>
                  <a:lnTo>
                    <a:pt x="113543" y="55415"/>
                  </a:lnTo>
                  <a:lnTo>
                    <a:pt x="97383" y="57372"/>
                  </a:lnTo>
                  <a:lnTo>
                    <a:pt x="81629" y="58985"/>
                  </a:lnTo>
                  <a:lnTo>
                    <a:pt x="66517" y="60224"/>
                  </a:lnTo>
                  <a:lnTo>
                    <a:pt x="50716" y="61264"/>
                  </a:lnTo>
                  <a:lnTo>
                    <a:pt x="30605" y="6219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32082" y="623894"/>
              <a:ext cx="115815" cy="7816"/>
            </a:xfrm>
            <a:custGeom>
              <a:avLst/>
              <a:gdLst/>
              <a:ahLst/>
              <a:cxnLst/>
              <a:rect l="0" t="0" r="0" b="0"/>
              <a:pathLst>
                <a:path w="115815" h="7816">
                  <a:moveTo>
                    <a:pt x="115814" y="7815"/>
                  </a:moveTo>
                  <a:lnTo>
                    <a:pt x="106879" y="4949"/>
                  </a:lnTo>
                  <a:lnTo>
                    <a:pt x="97252" y="2807"/>
                  </a:lnTo>
                  <a:lnTo>
                    <a:pt x="85969" y="1208"/>
                  </a:lnTo>
                  <a:lnTo>
                    <a:pt x="73474" y="200"/>
                  </a:lnTo>
                  <a:lnTo>
                    <a:pt x="60643" y="0"/>
                  </a:lnTo>
                  <a:lnTo>
                    <a:pt x="48038" y="651"/>
                  </a:lnTo>
                  <a:lnTo>
                    <a:pt x="36306" y="1897"/>
                  </a:lnTo>
                  <a:lnTo>
                    <a:pt x="25180" y="3395"/>
                  </a:lnTo>
                  <a:lnTo>
                    <a:pt x="13692" y="5274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947979" y="326506"/>
            <a:ext cx="1874074" cy="610531"/>
            <a:chOff x="2947979" y="326506"/>
            <a:chExt cx="1874074" cy="610531"/>
          </a:xfrm>
        </p:grpSpPr>
        <p:sp>
          <p:nvSpPr>
            <p:cNvPr id="12" name="Freeform 11"/>
            <p:cNvSpPr/>
            <p:nvPr/>
          </p:nvSpPr>
          <p:spPr>
            <a:xfrm>
              <a:off x="2947979" y="326506"/>
              <a:ext cx="305327" cy="610531"/>
            </a:xfrm>
            <a:custGeom>
              <a:avLst/>
              <a:gdLst/>
              <a:ahLst/>
              <a:cxnLst/>
              <a:rect l="0" t="0" r="0" b="0"/>
              <a:pathLst>
                <a:path w="305327" h="610531">
                  <a:moveTo>
                    <a:pt x="0" y="526302"/>
                  </a:moveTo>
                  <a:lnTo>
                    <a:pt x="0" y="514567"/>
                  </a:lnTo>
                  <a:lnTo>
                    <a:pt x="0" y="503438"/>
                  </a:lnTo>
                  <a:lnTo>
                    <a:pt x="4" y="491839"/>
                  </a:lnTo>
                  <a:lnTo>
                    <a:pt x="177" y="479678"/>
                  </a:lnTo>
                  <a:lnTo>
                    <a:pt x="825" y="467018"/>
                  </a:lnTo>
                  <a:lnTo>
                    <a:pt x="2079" y="453958"/>
                  </a:lnTo>
                  <a:lnTo>
                    <a:pt x="3904" y="440433"/>
                  </a:lnTo>
                  <a:lnTo>
                    <a:pt x="6201" y="426219"/>
                  </a:lnTo>
                  <a:lnTo>
                    <a:pt x="8852" y="411251"/>
                  </a:lnTo>
                  <a:lnTo>
                    <a:pt x="11598" y="395606"/>
                  </a:lnTo>
                  <a:lnTo>
                    <a:pt x="14054" y="379420"/>
                  </a:lnTo>
                  <a:lnTo>
                    <a:pt x="16039" y="362830"/>
                  </a:lnTo>
                  <a:lnTo>
                    <a:pt x="17710" y="346113"/>
                  </a:lnTo>
                  <a:lnTo>
                    <a:pt x="19446" y="329664"/>
                  </a:lnTo>
                  <a:lnTo>
                    <a:pt x="21468" y="313670"/>
                  </a:lnTo>
                  <a:lnTo>
                    <a:pt x="23828" y="297982"/>
                  </a:lnTo>
                  <a:lnTo>
                    <a:pt x="26492" y="282221"/>
                  </a:lnTo>
                  <a:lnTo>
                    <a:pt x="29393" y="266165"/>
                  </a:lnTo>
                  <a:lnTo>
                    <a:pt x="32309" y="249600"/>
                  </a:lnTo>
                  <a:lnTo>
                    <a:pt x="34879" y="232254"/>
                  </a:lnTo>
                  <a:lnTo>
                    <a:pt x="36941" y="214068"/>
                  </a:lnTo>
                  <a:lnTo>
                    <a:pt x="38663" y="195465"/>
                  </a:lnTo>
                  <a:lnTo>
                    <a:pt x="40433" y="177209"/>
                  </a:lnTo>
                  <a:lnTo>
                    <a:pt x="42479" y="159712"/>
                  </a:lnTo>
                  <a:lnTo>
                    <a:pt x="44854" y="143032"/>
                  </a:lnTo>
                  <a:lnTo>
                    <a:pt x="47529" y="127065"/>
                  </a:lnTo>
                  <a:lnTo>
                    <a:pt x="50441" y="111656"/>
                  </a:lnTo>
                  <a:lnTo>
                    <a:pt x="53534" y="96664"/>
                  </a:lnTo>
                  <a:lnTo>
                    <a:pt x="56755" y="81969"/>
                  </a:lnTo>
                  <a:lnTo>
                    <a:pt x="60068" y="67487"/>
                  </a:lnTo>
                  <a:lnTo>
                    <a:pt x="63445" y="53318"/>
                  </a:lnTo>
                  <a:lnTo>
                    <a:pt x="66864" y="39724"/>
                  </a:lnTo>
                  <a:lnTo>
                    <a:pt x="70322" y="26824"/>
                  </a:lnTo>
                  <a:lnTo>
                    <a:pt x="74136" y="15383"/>
                  </a:lnTo>
                  <a:lnTo>
                    <a:pt x="78915" y="6822"/>
                  </a:lnTo>
                  <a:lnTo>
                    <a:pt x="84904" y="1674"/>
                  </a:lnTo>
                  <a:lnTo>
                    <a:pt x="91706" y="0"/>
                  </a:lnTo>
                  <a:lnTo>
                    <a:pt x="98504" y="1827"/>
                  </a:lnTo>
                  <a:lnTo>
                    <a:pt x="104819" y="6797"/>
                  </a:lnTo>
                  <a:lnTo>
                    <a:pt x="110683" y="14317"/>
                  </a:lnTo>
                  <a:lnTo>
                    <a:pt x="116454" y="23773"/>
                  </a:lnTo>
                  <a:lnTo>
                    <a:pt x="122367" y="34643"/>
                  </a:lnTo>
                  <a:lnTo>
                    <a:pt x="128338" y="46682"/>
                  </a:lnTo>
                  <a:lnTo>
                    <a:pt x="134054" y="59891"/>
                  </a:lnTo>
                  <a:lnTo>
                    <a:pt x="139348" y="74175"/>
                  </a:lnTo>
                  <a:lnTo>
                    <a:pt x="144209" y="89020"/>
                  </a:lnTo>
                  <a:lnTo>
                    <a:pt x="148702" y="103606"/>
                  </a:lnTo>
                  <a:lnTo>
                    <a:pt x="152908" y="117491"/>
                  </a:lnTo>
                  <a:lnTo>
                    <a:pt x="156901" y="130593"/>
                  </a:lnTo>
                  <a:lnTo>
                    <a:pt x="160743" y="143007"/>
                  </a:lnTo>
                  <a:lnTo>
                    <a:pt x="164479" y="154877"/>
                  </a:lnTo>
                  <a:lnTo>
                    <a:pt x="168142" y="166341"/>
                  </a:lnTo>
                  <a:lnTo>
                    <a:pt x="171755" y="177513"/>
                  </a:lnTo>
                  <a:lnTo>
                    <a:pt x="175329" y="188486"/>
                  </a:lnTo>
                  <a:lnTo>
                    <a:pt x="178713" y="199485"/>
                  </a:lnTo>
                  <a:lnTo>
                    <a:pt x="181605" y="210863"/>
                  </a:lnTo>
                  <a:lnTo>
                    <a:pt x="183887" y="222776"/>
                  </a:lnTo>
                  <a:lnTo>
                    <a:pt x="185758" y="235048"/>
                  </a:lnTo>
                  <a:lnTo>
                    <a:pt x="187628" y="247285"/>
                  </a:lnTo>
                  <a:lnTo>
                    <a:pt x="189741" y="259257"/>
                  </a:lnTo>
                  <a:lnTo>
                    <a:pt x="192162" y="270906"/>
                  </a:lnTo>
                  <a:lnTo>
                    <a:pt x="194867" y="282260"/>
                  </a:lnTo>
                  <a:lnTo>
                    <a:pt x="197804" y="293384"/>
                  </a:lnTo>
                  <a:lnTo>
                    <a:pt x="201083" y="304498"/>
                  </a:lnTo>
                  <a:lnTo>
                    <a:pt x="204962" y="315960"/>
                  </a:lnTo>
                  <a:lnTo>
                    <a:pt x="209530" y="327932"/>
                  </a:lnTo>
                  <a:lnTo>
                    <a:pt x="214562" y="340245"/>
                  </a:lnTo>
                  <a:lnTo>
                    <a:pt x="219633" y="352511"/>
                  </a:lnTo>
                  <a:lnTo>
                    <a:pt x="224486" y="364502"/>
                  </a:lnTo>
                  <a:lnTo>
                    <a:pt x="229049" y="376164"/>
                  </a:lnTo>
                  <a:lnTo>
                    <a:pt x="233340" y="387527"/>
                  </a:lnTo>
                  <a:lnTo>
                    <a:pt x="237410" y="398652"/>
                  </a:lnTo>
                  <a:lnTo>
                    <a:pt x="241313" y="409597"/>
                  </a:lnTo>
                  <a:lnTo>
                    <a:pt x="245094" y="420414"/>
                  </a:lnTo>
                  <a:lnTo>
                    <a:pt x="248789" y="431148"/>
                  </a:lnTo>
                  <a:lnTo>
                    <a:pt x="252424" y="442155"/>
                  </a:lnTo>
                  <a:lnTo>
                    <a:pt x="256019" y="454070"/>
                  </a:lnTo>
                  <a:lnTo>
                    <a:pt x="259591" y="467161"/>
                  </a:lnTo>
                  <a:lnTo>
                    <a:pt x="263312" y="481209"/>
                  </a:lnTo>
                  <a:lnTo>
                    <a:pt x="267495" y="495709"/>
                  </a:lnTo>
                  <a:lnTo>
                    <a:pt x="272271" y="510310"/>
                  </a:lnTo>
                  <a:lnTo>
                    <a:pt x="277445" y="524689"/>
                  </a:lnTo>
                  <a:lnTo>
                    <a:pt x="282610" y="538490"/>
                  </a:lnTo>
                  <a:lnTo>
                    <a:pt x="287523" y="551574"/>
                  </a:lnTo>
                  <a:lnTo>
                    <a:pt x="291970" y="563732"/>
                  </a:lnTo>
                  <a:lnTo>
                    <a:pt x="296126" y="575888"/>
                  </a:lnTo>
                  <a:lnTo>
                    <a:pt x="300351" y="590224"/>
                  </a:lnTo>
                  <a:lnTo>
                    <a:pt x="305326" y="6105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58507" y="701103"/>
              <a:ext cx="189514" cy="14835"/>
            </a:xfrm>
            <a:custGeom>
              <a:avLst/>
              <a:gdLst/>
              <a:ahLst/>
              <a:cxnLst/>
              <a:rect l="0" t="0" r="0" b="0"/>
              <a:pathLst>
                <a:path w="189514" h="14835">
                  <a:moveTo>
                    <a:pt x="189513" y="14834"/>
                  </a:moveTo>
                  <a:lnTo>
                    <a:pt x="177778" y="11968"/>
                  </a:lnTo>
                  <a:lnTo>
                    <a:pt x="166650" y="9826"/>
                  </a:lnTo>
                  <a:lnTo>
                    <a:pt x="155056" y="8218"/>
                  </a:lnTo>
                  <a:lnTo>
                    <a:pt x="143067" y="6865"/>
                  </a:lnTo>
                  <a:lnTo>
                    <a:pt x="131055" y="5368"/>
                  </a:lnTo>
                  <a:lnTo>
                    <a:pt x="119244" y="3526"/>
                  </a:lnTo>
                  <a:lnTo>
                    <a:pt x="107372" y="1632"/>
                  </a:lnTo>
                  <a:lnTo>
                    <a:pt x="94806" y="348"/>
                  </a:lnTo>
                  <a:lnTo>
                    <a:pt x="81254" y="0"/>
                  </a:lnTo>
                  <a:lnTo>
                    <a:pt x="67108" y="435"/>
                  </a:lnTo>
                  <a:lnTo>
                    <a:pt x="51679" y="1231"/>
                  </a:lnTo>
                  <a:lnTo>
                    <a:pt x="31370" y="2463"/>
                  </a:lnTo>
                  <a:lnTo>
                    <a:pt x="0" y="43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69160" y="568538"/>
              <a:ext cx="157929" cy="266961"/>
            </a:xfrm>
            <a:custGeom>
              <a:avLst/>
              <a:gdLst/>
              <a:ahLst/>
              <a:cxnLst/>
              <a:rect l="0" t="0" r="0" b="0"/>
              <a:pathLst>
                <a:path w="157929" h="266961">
                  <a:moveTo>
                    <a:pt x="0" y="126342"/>
                  </a:moveTo>
                  <a:lnTo>
                    <a:pt x="2934" y="135144"/>
                  </a:lnTo>
                  <a:lnTo>
                    <a:pt x="5716" y="143490"/>
                  </a:lnTo>
                  <a:lnTo>
                    <a:pt x="8616" y="152189"/>
                  </a:lnTo>
                  <a:lnTo>
                    <a:pt x="11656" y="161310"/>
                  </a:lnTo>
                  <a:lnTo>
                    <a:pt x="14821" y="170805"/>
                  </a:lnTo>
                  <a:lnTo>
                    <a:pt x="18085" y="180597"/>
                  </a:lnTo>
                  <a:lnTo>
                    <a:pt x="21423" y="190611"/>
                  </a:lnTo>
                  <a:lnTo>
                    <a:pt x="24815" y="200785"/>
                  </a:lnTo>
                  <a:lnTo>
                    <a:pt x="28248" y="211076"/>
                  </a:lnTo>
                  <a:lnTo>
                    <a:pt x="31876" y="221613"/>
                  </a:lnTo>
                  <a:lnTo>
                    <a:pt x="35996" y="232679"/>
                  </a:lnTo>
                  <a:lnTo>
                    <a:pt x="40716" y="244359"/>
                  </a:lnTo>
                  <a:lnTo>
                    <a:pt x="45318" y="255605"/>
                  </a:lnTo>
                  <a:lnTo>
                    <a:pt x="47607" y="263732"/>
                  </a:lnTo>
                  <a:lnTo>
                    <a:pt x="46725" y="266960"/>
                  </a:lnTo>
                  <a:lnTo>
                    <a:pt x="44354" y="265818"/>
                  </a:lnTo>
                  <a:lnTo>
                    <a:pt x="41397" y="261360"/>
                  </a:lnTo>
                  <a:lnTo>
                    <a:pt x="38182" y="254307"/>
                  </a:lnTo>
                  <a:lnTo>
                    <a:pt x="34838" y="245248"/>
                  </a:lnTo>
                  <a:lnTo>
                    <a:pt x="31426" y="234694"/>
                  </a:lnTo>
                  <a:lnTo>
                    <a:pt x="27976" y="223062"/>
                  </a:lnTo>
                  <a:lnTo>
                    <a:pt x="24507" y="210670"/>
                  </a:lnTo>
                  <a:lnTo>
                    <a:pt x="21194" y="197749"/>
                  </a:lnTo>
                  <a:lnTo>
                    <a:pt x="18346" y="184465"/>
                  </a:lnTo>
                  <a:lnTo>
                    <a:pt x="16104" y="170935"/>
                  </a:lnTo>
                  <a:lnTo>
                    <a:pt x="14599" y="157239"/>
                  </a:lnTo>
                  <a:lnTo>
                    <a:pt x="14038" y="143429"/>
                  </a:lnTo>
                  <a:lnTo>
                    <a:pt x="14449" y="129553"/>
                  </a:lnTo>
                  <a:lnTo>
                    <a:pt x="16031" y="115963"/>
                  </a:lnTo>
                  <a:lnTo>
                    <a:pt x="19221" y="103290"/>
                  </a:lnTo>
                  <a:lnTo>
                    <a:pt x="24108" y="91804"/>
                  </a:lnTo>
                  <a:lnTo>
                    <a:pt x="30492" y="81448"/>
                  </a:lnTo>
                  <a:lnTo>
                    <a:pt x="38064" y="72023"/>
                  </a:lnTo>
                  <a:lnTo>
                    <a:pt x="46527" y="63311"/>
                  </a:lnTo>
                  <a:lnTo>
                    <a:pt x="55630" y="55118"/>
                  </a:lnTo>
                  <a:lnTo>
                    <a:pt x="65185" y="47295"/>
                  </a:lnTo>
                  <a:lnTo>
                    <a:pt x="75054" y="39734"/>
                  </a:lnTo>
                  <a:lnTo>
                    <a:pt x="85137" y="32518"/>
                  </a:lnTo>
                  <a:lnTo>
                    <a:pt x="95365" y="25898"/>
                  </a:lnTo>
                  <a:lnTo>
                    <a:pt x="105683" y="19970"/>
                  </a:lnTo>
                  <a:lnTo>
                    <a:pt x="115796" y="14821"/>
                  </a:lnTo>
                  <a:lnTo>
                    <a:pt x="126267" y="10111"/>
                  </a:lnTo>
                  <a:lnTo>
                    <a:pt x="139133" y="5425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74097" y="599162"/>
              <a:ext cx="153033" cy="205182"/>
            </a:xfrm>
            <a:custGeom>
              <a:avLst/>
              <a:gdLst/>
              <a:ahLst/>
              <a:cxnLst/>
              <a:rect l="0" t="0" r="0" b="0"/>
              <a:pathLst>
                <a:path w="153033" h="205182">
                  <a:moveTo>
                    <a:pt x="26690" y="116775"/>
                  </a:moveTo>
                  <a:lnTo>
                    <a:pt x="38358" y="116708"/>
                  </a:lnTo>
                  <a:lnTo>
                    <a:pt x="48847" y="116068"/>
                  </a:lnTo>
                  <a:lnTo>
                    <a:pt x="59149" y="114767"/>
                  </a:lnTo>
                  <a:lnTo>
                    <a:pt x="69450" y="112734"/>
                  </a:lnTo>
                  <a:lnTo>
                    <a:pt x="79794" y="109770"/>
                  </a:lnTo>
                  <a:lnTo>
                    <a:pt x="90179" y="105845"/>
                  </a:lnTo>
                  <a:lnTo>
                    <a:pt x="100434" y="100923"/>
                  </a:lnTo>
                  <a:lnTo>
                    <a:pt x="110243" y="94871"/>
                  </a:lnTo>
                  <a:lnTo>
                    <a:pt x="119457" y="87727"/>
                  </a:lnTo>
                  <a:lnTo>
                    <a:pt x="127608" y="79659"/>
                  </a:lnTo>
                  <a:lnTo>
                    <a:pt x="133872" y="70874"/>
                  </a:lnTo>
                  <a:lnTo>
                    <a:pt x="137965" y="61563"/>
                  </a:lnTo>
                  <a:lnTo>
                    <a:pt x="139915" y="52041"/>
                  </a:lnTo>
                  <a:lnTo>
                    <a:pt x="139795" y="42729"/>
                  </a:lnTo>
                  <a:lnTo>
                    <a:pt x="137859" y="33843"/>
                  </a:lnTo>
                  <a:lnTo>
                    <a:pt x="134307" y="25573"/>
                  </a:lnTo>
                  <a:lnTo>
                    <a:pt x="129191" y="18164"/>
                  </a:lnTo>
                  <a:lnTo>
                    <a:pt x="122677" y="11671"/>
                  </a:lnTo>
                  <a:lnTo>
                    <a:pt x="114866" y="6310"/>
                  </a:lnTo>
                  <a:lnTo>
                    <a:pt x="105721" y="2532"/>
                  </a:lnTo>
                  <a:lnTo>
                    <a:pt x="95350" y="439"/>
                  </a:lnTo>
                  <a:lnTo>
                    <a:pt x="84132" y="0"/>
                  </a:lnTo>
                  <a:lnTo>
                    <a:pt x="72611" y="1217"/>
                  </a:lnTo>
                  <a:lnTo>
                    <a:pt x="61132" y="3928"/>
                  </a:lnTo>
                  <a:lnTo>
                    <a:pt x="50154" y="8018"/>
                  </a:lnTo>
                  <a:lnTo>
                    <a:pt x="40314" y="13503"/>
                  </a:lnTo>
                  <a:lnTo>
                    <a:pt x="31849" y="20265"/>
                  </a:lnTo>
                  <a:lnTo>
                    <a:pt x="24656" y="28074"/>
                  </a:lnTo>
                  <a:lnTo>
                    <a:pt x="18501" y="36686"/>
                  </a:lnTo>
                  <a:lnTo>
                    <a:pt x="13138" y="45890"/>
                  </a:lnTo>
                  <a:lnTo>
                    <a:pt x="8517" y="55679"/>
                  </a:lnTo>
                  <a:lnTo>
                    <a:pt x="4776" y="66236"/>
                  </a:lnTo>
                  <a:lnTo>
                    <a:pt x="1931" y="77593"/>
                  </a:lnTo>
                  <a:lnTo>
                    <a:pt x="188" y="89491"/>
                  </a:lnTo>
                  <a:lnTo>
                    <a:pt x="0" y="101478"/>
                  </a:lnTo>
                  <a:lnTo>
                    <a:pt x="1470" y="113282"/>
                  </a:lnTo>
                  <a:lnTo>
                    <a:pt x="4408" y="124818"/>
                  </a:lnTo>
                  <a:lnTo>
                    <a:pt x="8513" y="136097"/>
                  </a:lnTo>
                  <a:lnTo>
                    <a:pt x="13500" y="147161"/>
                  </a:lnTo>
                  <a:lnTo>
                    <a:pt x="19286" y="157896"/>
                  </a:lnTo>
                  <a:lnTo>
                    <a:pt x="25994" y="168039"/>
                  </a:lnTo>
                  <a:lnTo>
                    <a:pt x="33619" y="177485"/>
                  </a:lnTo>
                  <a:lnTo>
                    <a:pt x="42197" y="185964"/>
                  </a:lnTo>
                  <a:lnTo>
                    <a:pt x="51865" y="192982"/>
                  </a:lnTo>
                  <a:lnTo>
                    <a:pt x="62595" y="198399"/>
                  </a:lnTo>
                  <a:lnTo>
                    <a:pt x="74225" y="202223"/>
                  </a:lnTo>
                  <a:lnTo>
                    <a:pt x="86555" y="204431"/>
                  </a:lnTo>
                  <a:lnTo>
                    <a:pt x="99386" y="205181"/>
                  </a:lnTo>
                  <a:lnTo>
                    <a:pt x="111963" y="204902"/>
                  </a:lnTo>
                  <a:lnTo>
                    <a:pt x="124215" y="204170"/>
                  </a:lnTo>
                  <a:lnTo>
                    <a:pt x="137217" y="202926"/>
                  </a:lnTo>
                  <a:lnTo>
                    <a:pt x="153032" y="201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00091" y="605550"/>
              <a:ext cx="190041" cy="220850"/>
            </a:xfrm>
            <a:custGeom>
              <a:avLst/>
              <a:gdLst/>
              <a:ahLst/>
              <a:cxnLst/>
              <a:rect l="0" t="0" r="0" b="0"/>
              <a:pathLst>
                <a:path w="190041" h="220850">
                  <a:moveTo>
                    <a:pt x="137608" y="15631"/>
                  </a:moveTo>
                  <a:lnTo>
                    <a:pt x="125873" y="9897"/>
                  </a:lnTo>
                  <a:lnTo>
                    <a:pt x="114744" y="5613"/>
                  </a:lnTo>
                  <a:lnTo>
                    <a:pt x="103150" y="2416"/>
                  </a:lnTo>
                  <a:lnTo>
                    <a:pt x="91162" y="401"/>
                  </a:lnTo>
                  <a:lnTo>
                    <a:pt x="79150" y="0"/>
                  </a:lnTo>
                  <a:lnTo>
                    <a:pt x="67347" y="1312"/>
                  </a:lnTo>
                  <a:lnTo>
                    <a:pt x="55821" y="4134"/>
                  </a:lnTo>
                  <a:lnTo>
                    <a:pt x="44552" y="8159"/>
                  </a:lnTo>
                  <a:lnTo>
                    <a:pt x="33507" y="13093"/>
                  </a:lnTo>
                  <a:lnTo>
                    <a:pt x="23125" y="19014"/>
                  </a:lnTo>
                  <a:lnTo>
                    <a:pt x="14284" y="26343"/>
                  </a:lnTo>
                  <a:lnTo>
                    <a:pt x="7348" y="35190"/>
                  </a:lnTo>
                  <a:lnTo>
                    <a:pt x="2523" y="45063"/>
                  </a:lnTo>
                  <a:lnTo>
                    <a:pt x="100" y="55074"/>
                  </a:lnTo>
                  <a:lnTo>
                    <a:pt x="0" y="64685"/>
                  </a:lnTo>
                  <a:lnTo>
                    <a:pt x="2187" y="73407"/>
                  </a:lnTo>
                  <a:lnTo>
                    <a:pt x="6837" y="80654"/>
                  </a:lnTo>
                  <a:lnTo>
                    <a:pt x="13809" y="86266"/>
                  </a:lnTo>
                  <a:lnTo>
                    <a:pt x="22554" y="90576"/>
                  </a:lnTo>
                  <a:lnTo>
                    <a:pt x="32324" y="94182"/>
                  </a:lnTo>
                  <a:lnTo>
                    <a:pt x="42597" y="97502"/>
                  </a:lnTo>
                  <a:lnTo>
                    <a:pt x="53255" y="100584"/>
                  </a:lnTo>
                  <a:lnTo>
                    <a:pt x="64469" y="103210"/>
                  </a:lnTo>
                  <a:lnTo>
                    <a:pt x="76303" y="105285"/>
                  </a:lnTo>
                  <a:lnTo>
                    <a:pt x="88538" y="107171"/>
                  </a:lnTo>
                  <a:lnTo>
                    <a:pt x="100759" y="109578"/>
                  </a:lnTo>
                  <a:lnTo>
                    <a:pt x="112723" y="112860"/>
                  </a:lnTo>
                  <a:lnTo>
                    <a:pt x="124368" y="116879"/>
                  </a:lnTo>
                  <a:lnTo>
                    <a:pt x="135722" y="121194"/>
                  </a:lnTo>
                  <a:lnTo>
                    <a:pt x="146831" y="125514"/>
                  </a:lnTo>
                  <a:lnTo>
                    <a:pt x="157427" y="130041"/>
                  </a:lnTo>
                  <a:lnTo>
                    <a:pt x="166944" y="135365"/>
                  </a:lnTo>
                  <a:lnTo>
                    <a:pt x="175152" y="141765"/>
                  </a:lnTo>
                  <a:lnTo>
                    <a:pt x="181816" y="149369"/>
                  </a:lnTo>
                  <a:lnTo>
                    <a:pt x="186544" y="158308"/>
                  </a:lnTo>
                  <a:lnTo>
                    <a:pt x="189305" y="168499"/>
                  </a:lnTo>
                  <a:lnTo>
                    <a:pt x="190040" y="179241"/>
                  </a:lnTo>
                  <a:lnTo>
                    <a:pt x="188497" y="189371"/>
                  </a:lnTo>
                  <a:lnTo>
                    <a:pt x="184752" y="198281"/>
                  </a:lnTo>
                  <a:lnTo>
                    <a:pt x="178986" y="205733"/>
                  </a:lnTo>
                  <a:lnTo>
                    <a:pt x="171304" y="211596"/>
                  </a:lnTo>
                  <a:lnTo>
                    <a:pt x="161959" y="215976"/>
                  </a:lnTo>
                  <a:lnTo>
                    <a:pt x="151449" y="218970"/>
                  </a:lnTo>
                  <a:lnTo>
                    <a:pt x="140411" y="220554"/>
                  </a:lnTo>
                  <a:lnTo>
                    <a:pt x="129251" y="220849"/>
                  </a:lnTo>
                  <a:lnTo>
                    <a:pt x="118151" y="220086"/>
                  </a:lnTo>
                  <a:lnTo>
                    <a:pt x="107164" y="218512"/>
                  </a:lnTo>
                  <a:lnTo>
                    <a:pt x="96297" y="216340"/>
                  </a:lnTo>
                  <a:lnTo>
                    <a:pt x="85693" y="213579"/>
                  </a:lnTo>
                  <a:lnTo>
                    <a:pt x="75638" y="210047"/>
                  </a:lnTo>
                  <a:lnTo>
                    <a:pt x="66242" y="205709"/>
                  </a:lnTo>
                  <a:lnTo>
                    <a:pt x="57456" y="200659"/>
                  </a:lnTo>
                  <a:lnTo>
                    <a:pt x="49168" y="195045"/>
                  </a:lnTo>
                  <a:lnTo>
                    <a:pt x="41267" y="189017"/>
                  </a:lnTo>
                  <a:lnTo>
                    <a:pt x="33951" y="182998"/>
                  </a:lnTo>
                  <a:lnTo>
                    <a:pt x="27012" y="177086"/>
                  </a:lnTo>
                  <a:lnTo>
                    <a:pt x="19835" y="170763"/>
                  </a:lnTo>
                  <a:lnTo>
                    <a:pt x="11266" y="163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56227" y="652766"/>
              <a:ext cx="130549" cy="177337"/>
            </a:xfrm>
            <a:custGeom>
              <a:avLst/>
              <a:gdLst/>
              <a:ahLst/>
              <a:cxnLst/>
              <a:rect l="0" t="0" r="0" b="0"/>
              <a:pathLst>
                <a:path w="130549" h="177337">
                  <a:moveTo>
                    <a:pt x="7814" y="21057"/>
                  </a:moveTo>
                  <a:lnTo>
                    <a:pt x="4947" y="29926"/>
                  </a:lnTo>
                  <a:lnTo>
                    <a:pt x="2806" y="38913"/>
                  </a:lnTo>
                  <a:lnTo>
                    <a:pt x="1207" y="48903"/>
                  </a:lnTo>
                  <a:lnTo>
                    <a:pt x="200" y="59711"/>
                  </a:lnTo>
                  <a:lnTo>
                    <a:pt x="0" y="70874"/>
                  </a:lnTo>
                  <a:lnTo>
                    <a:pt x="659" y="82080"/>
                  </a:lnTo>
                  <a:lnTo>
                    <a:pt x="2244" y="93192"/>
                  </a:lnTo>
                  <a:lnTo>
                    <a:pt x="4904" y="104176"/>
                  </a:lnTo>
                  <a:lnTo>
                    <a:pt x="8620" y="115037"/>
                  </a:lnTo>
                  <a:lnTo>
                    <a:pt x="13233" y="125634"/>
                  </a:lnTo>
                  <a:lnTo>
                    <a:pt x="18546" y="135684"/>
                  </a:lnTo>
                  <a:lnTo>
                    <a:pt x="24381" y="145071"/>
                  </a:lnTo>
                  <a:lnTo>
                    <a:pt x="30756" y="153681"/>
                  </a:lnTo>
                  <a:lnTo>
                    <a:pt x="37866" y="161319"/>
                  </a:lnTo>
                  <a:lnTo>
                    <a:pt x="45756" y="167961"/>
                  </a:lnTo>
                  <a:lnTo>
                    <a:pt x="54173" y="173251"/>
                  </a:lnTo>
                  <a:lnTo>
                    <a:pt x="62669" y="176450"/>
                  </a:lnTo>
                  <a:lnTo>
                    <a:pt x="70972" y="177336"/>
                  </a:lnTo>
                  <a:lnTo>
                    <a:pt x="78834" y="175981"/>
                  </a:lnTo>
                  <a:lnTo>
                    <a:pt x="85960" y="172488"/>
                  </a:lnTo>
                  <a:lnTo>
                    <a:pt x="92269" y="167139"/>
                  </a:lnTo>
                  <a:lnTo>
                    <a:pt x="97845" y="160313"/>
                  </a:lnTo>
                  <a:lnTo>
                    <a:pt x="102832" y="152377"/>
                  </a:lnTo>
                  <a:lnTo>
                    <a:pt x="107376" y="143639"/>
                  </a:lnTo>
                  <a:lnTo>
                    <a:pt x="111600" y="134334"/>
                  </a:lnTo>
                  <a:lnTo>
                    <a:pt x="115598" y="124637"/>
                  </a:lnTo>
                  <a:lnTo>
                    <a:pt x="119434" y="114665"/>
                  </a:lnTo>
                  <a:lnTo>
                    <a:pt x="122994" y="104342"/>
                  </a:lnTo>
                  <a:lnTo>
                    <a:pt x="126006" y="93418"/>
                  </a:lnTo>
                  <a:lnTo>
                    <a:pt x="128358" y="81811"/>
                  </a:lnTo>
                  <a:lnTo>
                    <a:pt x="129937" y="69744"/>
                  </a:lnTo>
                  <a:lnTo>
                    <a:pt x="130548" y="57643"/>
                  </a:lnTo>
                  <a:lnTo>
                    <a:pt x="130183" y="45777"/>
                  </a:lnTo>
                  <a:lnTo>
                    <a:pt x="129134" y="34669"/>
                  </a:lnTo>
                  <a:lnTo>
                    <a:pt x="127793" y="24092"/>
                  </a:lnTo>
                  <a:lnTo>
                    <a:pt x="126043" y="13122"/>
                  </a:lnTo>
                  <a:lnTo>
                    <a:pt x="1236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74626" y="431668"/>
              <a:ext cx="10515" cy="368498"/>
            </a:xfrm>
            <a:custGeom>
              <a:avLst/>
              <a:gdLst/>
              <a:ahLst/>
              <a:cxnLst/>
              <a:rect l="0" t="0" r="0" b="0"/>
              <a:pathLst>
                <a:path w="10515" h="368498">
                  <a:moveTo>
                    <a:pt x="10514" y="0"/>
                  </a:moveTo>
                  <a:lnTo>
                    <a:pt x="7647" y="11735"/>
                  </a:lnTo>
                  <a:lnTo>
                    <a:pt x="5505" y="22864"/>
                  </a:lnTo>
                  <a:lnTo>
                    <a:pt x="3902" y="34467"/>
                  </a:lnTo>
                  <a:lnTo>
                    <a:pt x="2721" y="46801"/>
                  </a:lnTo>
                  <a:lnTo>
                    <a:pt x="1873" y="60109"/>
                  </a:lnTo>
                  <a:lnTo>
                    <a:pt x="1275" y="74423"/>
                  </a:lnTo>
                  <a:lnTo>
                    <a:pt x="860" y="89773"/>
                  </a:lnTo>
                  <a:lnTo>
                    <a:pt x="577" y="106283"/>
                  </a:lnTo>
                  <a:lnTo>
                    <a:pt x="383" y="123903"/>
                  </a:lnTo>
                  <a:lnTo>
                    <a:pt x="253" y="142293"/>
                  </a:lnTo>
                  <a:lnTo>
                    <a:pt x="164" y="160936"/>
                  </a:lnTo>
                  <a:lnTo>
                    <a:pt x="105" y="179511"/>
                  </a:lnTo>
                  <a:lnTo>
                    <a:pt x="65" y="197899"/>
                  </a:lnTo>
                  <a:lnTo>
                    <a:pt x="38" y="216084"/>
                  </a:lnTo>
                  <a:lnTo>
                    <a:pt x="21" y="234091"/>
                  </a:lnTo>
                  <a:lnTo>
                    <a:pt x="9" y="251794"/>
                  </a:lnTo>
                  <a:lnTo>
                    <a:pt x="1" y="268921"/>
                  </a:lnTo>
                  <a:lnTo>
                    <a:pt x="0" y="285363"/>
                  </a:lnTo>
                  <a:lnTo>
                    <a:pt x="199" y="300957"/>
                  </a:lnTo>
                  <a:lnTo>
                    <a:pt x="1097" y="317142"/>
                  </a:lnTo>
                  <a:lnTo>
                    <a:pt x="3894" y="337575"/>
                  </a:lnTo>
                  <a:lnTo>
                    <a:pt x="1051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54212" y="473782"/>
              <a:ext cx="15198" cy="357970"/>
            </a:xfrm>
            <a:custGeom>
              <a:avLst/>
              <a:gdLst/>
              <a:ahLst/>
              <a:cxnLst/>
              <a:rect l="0" t="0" r="0" b="0"/>
              <a:pathLst>
                <a:path w="15198" h="357970">
                  <a:moveTo>
                    <a:pt x="15197" y="0"/>
                  </a:moveTo>
                  <a:lnTo>
                    <a:pt x="12331" y="11802"/>
                  </a:lnTo>
                  <a:lnTo>
                    <a:pt x="10189" y="23571"/>
                  </a:lnTo>
                  <a:lnTo>
                    <a:pt x="8585" y="36466"/>
                  </a:lnTo>
                  <a:lnTo>
                    <a:pt x="7405" y="50487"/>
                  </a:lnTo>
                  <a:lnTo>
                    <a:pt x="6556" y="65463"/>
                  </a:lnTo>
                  <a:lnTo>
                    <a:pt x="5958" y="81191"/>
                  </a:lnTo>
                  <a:lnTo>
                    <a:pt x="5543" y="97639"/>
                  </a:lnTo>
                  <a:lnTo>
                    <a:pt x="5260" y="114960"/>
                  </a:lnTo>
                  <a:lnTo>
                    <a:pt x="5063" y="133163"/>
                  </a:lnTo>
                  <a:lnTo>
                    <a:pt x="4758" y="152132"/>
                  </a:lnTo>
                  <a:lnTo>
                    <a:pt x="4022" y="171703"/>
                  </a:lnTo>
                  <a:lnTo>
                    <a:pt x="2718" y="191714"/>
                  </a:lnTo>
                  <a:lnTo>
                    <a:pt x="1199" y="211711"/>
                  </a:lnTo>
                  <a:lnTo>
                    <a:pt x="173" y="230983"/>
                  </a:lnTo>
                  <a:lnTo>
                    <a:pt x="0" y="249203"/>
                  </a:lnTo>
                  <a:lnTo>
                    <a:pt x="548" y="266386"/>
                  </a:lnTo>
                  <a:lnTo>
                    <a:pt x="1381" y="282700"/>
                  </a:lnTo>
                  <a:lnTo>
                    <a:pt x="2200" y="298326"/>
                  </a:lnTo>
                  <a:lnTo>
                    <a:pt x="2886" y="312838"/>
                  </a:lnTo>
                  <a:lnTo>
                    <a:pt x="3487" y="326625"/>
                  </a:lnTo>
                  <a:lnTo>
                    <a:pt x="4051" y="340903"/>
                  </a:lnTo>
                  <a:lnTo>
                    <a:pt x="466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9367" y="574454"/>
              <a:ext cx="252686" cy="15142"/>
            </a:xfrm>
            <a:custGeom>
              <a:avLst/>
              <a:gdLst/>
              <a:ahLst/>
              <a:cxnLst/>
              <a:rect l="0" t="0" r="0" b="0"/>
              <a:pathLst>
                <a:path w="252686" h="15142">
                  <a:moveTo>
                    <a:pt x="252685" y="4613"/>
                  </a:moveTo>
                  <a:lnTo>
                    <a:pt x="238015" y="1813"/>
                  </a:lnTo>
                  <a:lnTo>
                    <a:pt x="224105" y="311"/>
                  </a:lnTo>
                  <a:lnTo>
                    <a:pt x="209607" y="0"/>
                  </a:lnTo>
                  <a:lnTo>
                    <a:pt x="194405" y="507"/>
                  </a:lnTo>
                  <a:lnTo>
                    <a:pt x="178580" y="1326"/>
                  </a:lnTo>
                  <a:lnTo>
                    <a:pt x="162260" y="2146"/>
                  </a:lnTo>
                  <a:lnTo>
                    <a:pt x="145570" y="3003"/>
                  </a:lnTo>
                  <a:lnTo>
                    <a:pt x="128614" y="4178"/>
                  </a:lnTo>
                  <a:lnTo>
                    <a:pt x="111475" y="5813"/>
                  </a:lnTo>
                  <a:lnTo>
                    <a:pt x="94373" y="7740"/>
                  </a:lnTo>
                  <a:lnTo>
                    <a:pt x="77659" y="9580"/>
                  </a:lnTo>
                  <a:lnTo>
                    <a:pt x="61508" y="11115"/>
                  </a:lnTo>
                  <a:lnTo>
                    <a:pt x="46508" y="12300"/>
                  </a:lnTo>
                  <a:lnTo>
                    <a:pt x="32276" y="13299"/>
                  </a:lnTo>
                  <a:lnTo>
                    <a:pt x="17561" y="14196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264248" y="294797"/>
            <a:ext cx="3379649" cy="638930"/>
            <a:chOff x="5264248" y="294797"/>
            <a:chExt cx="3379649" cy="638930"/>
          </a:xfrm>
        </p:grpSpPr>
        <p:sp>
          <p:nvSpPr>
            <p:cNvPr id="22" name="Freeform 21"/>
            <p:cNvSpPr/>
            <p:nvPr/>
          </p:nvSpPr>
          <p:spPr>
            <a:xfrm>
              <a:off x="5274777" y="684352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2866" y="14669"/>
                  </a:lnTo>
                  <a:lnTo>
                    <a:pt x="5008" y="28580"/>
                  </a:lnTo>
                  <a:lnTo>
                    <a:pt x="6617" y="43069"/>
                  </a:lnTo>
                  <a:lnTo>
                    <a:pt x="7970" y="57924"/>
                  </a:lnTo>
                  <a:lnTo>
                    <a:pt x="9467" y="72453"/>
                  </a:lnTo>
                  <a:lnTo>
                    <a:pt x="11313" y="86266"/>
                  </a:lnTo>
                  <a:lnTo>
                    <a:pt x="13389" y="99434"/>
                  </a:lnTo>
                  <a:lnTo>
                    <a:pt x="15545" y="113924"/>
                  </a:lnTo>
                  <a:lnTo>
                    <a:pt x="17975" y="134358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64248" y="5474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59005" y="635267"/>
              <a:ext cx="157929" cy="212611"/>
            </a:xfrm>
            <a:custGeom>
              <a:avLst/>
              <a:gdLst/>
              <a:ahLst/>
              <a:cxnLst/>
              <a:rect l="0" t="0" r="0" b="0"/>
              <a:pathLst>
                <a:path w="157929" h="212611">
                  <a:moveTo>
                    <a:pt x="0" y="38556"/>
                  </a:moveTo>
                  <a:lnTo>
                    <a:pt x="2866" y="50292"/>
                  </a:lnTo>
                  <a:lnTo>
                    <a:pt x="5009" y="61420"/>
                  </a:lnTo>
                  <a:lnTo>
                    <a:pt x="6617" y="73019"/>
                  </a:lnTo>
                  <a:lnTo>
                    <a:pt x="7970" y="85180"/>
                  </a:lnTo>
                  <a:lnTo>
                    <a:pt x="9466" y="97840"/>
                  </a:lnTo>
                  <a:lnTo>
                    <a:pt x="11317" y="110891"/>
                  </a:lnTo>
                  <a:lnTo>
                    <a:pt x="13557" y="124070"/>
                  </a:lnTo>
                  <a:lnTo>
                    <a:pt x="16138" y="136987"/>
                  </a:lnTo>
                  <a:lnTo>
                    <a:pt x="18987" y="149454"/>
                  </a:lnTo>
                  <a:lnTo>
                    <a:pt x="22037" y="161620"/>
                  </a:lnTo>
                  <a:lnTo>
                    <a:pt x="25229" y="173862"/>
                  </a:lnTo>
                  <a:lnTo>
                    <a:pt x="28509" y="186371"/>
                  </a:lnTo>
                  <a:lnTo>
                    <a:pt x="31338" y="198208"/>
                  </a:lnTo>
                  <a:lnTo>
                    <a:pt x="32250" y="207344"/>
                  </a:lnTo>
                  <a:lnTo>
                    <a:pt x="30740" y="212308"/>
                  </a:lnTo>
                  <a:lnTo>
                    <a:pt x="27992" y="212610"/>
                  </a:lnTo>
                  <a:lnTo>
                    <a:pt x="24740" y="208887"/>
                  </a:lnTo>
                  <a:lnTo>
                    <a:pt x="21454" y="202081"/>
                  </a:lnTo>
                  <a:lnTo>
                    <a:pt x="18572" y="193034"/>
                  </a:lnTo>
                  <a:lnTo>
                    <a:pt x="16271" y="182406"/>
                  </a:lnTo>
                  <a:lnTo>
                    <a:pt x="14373" y="170682"/>
                  </a:lnTo>
                  <a:lnTo>
                    <a:pt x="12479" y="158206"/>
                  </a:lnTo>
                  <a:lnTo>
                    <a:pt x="10351" y="145220"/>
                  </a:lnTo>
                  <a:lnTo>
                    <a:pt x="8089" y="131887"/>
                  </a:lnTo>
                  <a:lnTo>
                    <a:pt x="6024" y="118322"/>
                  </a:lnTo>
                  <a:lnTo>
                    <a:pt x="4341" y="104601"/>
                  </a:lnTo>
                  <a:lnTo>
                    <a:pt x="3228" y="90774"/>
                  </a:lnTo>
                  <a:lnTo>
                    <a:pt x="2939" y="76878"/>
                  </a:lnTo>
                  <a:lnTo>
                    <a:pt x="3531" y="62943"/>
                  </a:lnTo>
                  <a:lnTo>
                    <a:pt x="5066" y="49314"/>
                  </a:lnTo>
                  <a:lnTo>
                    <a:pt x="7693" y="36614"/>
                  </a:lnTo>
                  <a:lnTo>
                    <a:pt x="11388" y="25124"/>
                  </a:lnTo>
                  <a:lnTo>
                    <a:pt x="16158" y="15275"/>
                  </a:lnTo>
                  <a:lnTo>
                    <a:pt x="22108" y="7787"/>
                  </a:lnTo>
                  <a:lnTo>
                    <a:pt x="29180" y="2834"/>
                  </a:lnTo>
                  <a:lnTo>
                    <a:pt x="37030" y="287"/>
                  </a:lnTo>
                  <a:lnTo>
                    <a:pt x="45136" y="0"/>
                  </a:lnTo>
                  <a:lnTo>
                    <a:pt x="53184" y="1663"/>
                  </a:lnTo>
                  <a:lnTo>
                    <a:pt x="61212" y="5199"/>
                  </a:lnTo>
                  <a:lnTo>
                    <a:pt x="69514" y="10837"/>
                  </a:lnTo>
                  <a:lnTo>
                    <a:pt x="78245" y="18515"/>
                  </a:lnTo>
                  <a:lnTo>
                    <a:pt x="87244" y="27923"/>
                  </a:lnTo>
                  <a:lnTo>
                    <a:pt x="96139" y="38678"/>
                  </a:lnTo>
                  <a:lnTo>
                    <a:pt x="104713" y="50426"/>
                  </a:lnTo>
                  <a:lnTo>
                    <a:pt x="112759" y="62719"/>
                  </a:lnTo>
                  <a:lnTo>
                    <a:pt x="120009" y="75037"/>
                  </a:lnTo>
                  <a:lnTo>
                    <a:pt x="126402" y="87101"/>
                  </a:lnTo>
                  <a:lnTo>
                    <a:pt x="132033" y="98996"/>
                  </a:lnTo>
                  <a:lnTo>
                    <a:pt x="137057" y="111057"/>
                  </a:lnTo>
                  <a:lnTo>
                    <a:pt x="141622" y="123457"/>
                  </a:lnTo>
                  <a:lnTo>
                    <a:pt x="145703" y="135811"/>
                  </a:lnTo>
                  <a:lnTo>
                    <a:pt x="149507" y="148569"/>
                  </a:lnTo>
                  <a:lnTo>
                    <a:pt x="153372" y="163973"/>
                  </a:lnTo>
                  <a:lnTo>
                    <a:pt x="157928" y="1859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68813" y="640134"/>
              <a:ext cx="258773" cy="210575"/>
            </a:xfrm>
            <a:custGeom>
              <a:avLst/>
              <a:gdLst/>
              <a:ahLst/>
              <a:cxnLst/>
              <a:rect l="0" t="0" r="0" b="0"/>
              <a:pathLst>
                <a:path w="258773" h="210575">
                  <a:moveTo>
                    <a:pt x="142959" y="23161"/>
                  </a:moveTo>
                  <a:lnTo>
                    <a:pt x="136957" y="17360"/>
                  </a:lnTo>
                  <a:lnTo>
                    <a:pt x="130112" y="12436"/>
                  </a:lnTo>
                  <a:lnTo>
                    <a:pt x="121724" y="7943"/>
                  </a:lnTo>
                  <a:lnTo>
                    <a:pt x="112097" y="4067"/>
                  </a:lnTo>
                  <a:lnTo>
                    <a:pt x="101783" y="1350"/>
                  </a:lnTo>
                  <a:lnTo>
                    <a:pt x="91179" y="0"/>
                  </a:lnTo>
                  <a:lnTo>
                    <a:pt x="80655" y="72"/>
                  </a:lnTo>
                  <a:lnTo>
                    <a:pt x="70603" y="1637"/>
                  </a:lnTo>
                  <a:lnTo>
                    <a:pt x="61184" y="4585"/>
                  </a:lnTo>
                  <a:lnTo>
                    <a:pt x="52370" y="8834"/>
                  </a:lnTo>
                  <a:lnTo>
                    <a:pt x="44058" y="14428"/>
                  </a:lnTo>
                  <a:lnTo>
                    <a:pt x="36133" y="21266"/>
                  </a:lnTo>
                  <a:lnTo>
                    <a:pt x="28655" y="29296"/>
                  </a:lnTo>
                  <a:lnTo>
                    <a:pt x="21851" y="38589"/>
                  </a:lnTo>
                  <a:lnTo>
                    <a:pt x="15796" y="49067"/>
                  </a:lnTo>
                  <a:lnTo>
                    <a:pt x="10576" y="60697"/>
                  </a:lnTo>
                  <a:lnTo>
                    <a:pt x="6368" y="73560"/>
                  </a:lnTo>
                  <a:lnTo>
                    <a:pt x="3173" y="87575"/>
                  </a:lnTo>
                  <a:lnTo>
                    <a:pt x="1010" y="102223"/>
                  </a:lnTo>
                  <a:lnTo>
                    <a:pt x="0" y="116669"/>
                  </a:lnTo>
                  <a:lnTo>
                    <a:pt x="102" y="130451"/>
                  </a:lnTo>
                  <a:lnTo>
                    <a:pt x="1305" y="143313"/>
                  </a:lnTo>
                  <a:lnTo>
                    <a:pt x="3707" y="155032"/>
                  </a:lnTo>
                  <a:lnTo>
                    <a:pt x="7253" y="165617"/>
                  </a:lnTo>
                  <a:lnTo>
                    <a:pt x="11921" y="175235"/>
                  </a:lnTo>
                  <a:lnTo>
                    <a:pt x="17804" y="184097"/>
                  </a:lnTo>
                  <a:lnTo>
                    <a:pt x="24835" y="192385"/>
                  </a:lnTo>
                  <a:lnTo>
                    <a:pt x="32828" y="199769"/>
                  </a:lnTo>
                  <a:lnTo>
                    <a:pt x="41563" y="205445"/>
                  </a:lnTo>
                  <a:lnTo>
                    <a:pt x="50840" y="209103"/>
                  </a:lnTo>
                  <a:lnTo>
                    <a:pt x="60339" y="210574"/>
                  </a:lnTo>
                  <a:lnTo>
                    <a:pt x="69636" y="209592"/>
                  </a:lnTo>
                  <a:lnTo>
                    <a:pt x="78517" y="206256"/>
                  </a:lnTo>
                  <a:lnTo>
                    <a:pt x="86953" y="200780"/>
                  </a:lnTo>
                  <a:lnTo>
                    <a:pt x="95006" y="193299"/>
                  </a:lnTo>
                  <a:lnTo>
                    <a:pt x="102750" y="184088"/>
                  </a:lnTo>
                  <a:lnTo>
                    <a:pt x="109934" y="173500"/>
                  </a:lnTo>
                  <a:lnTo>
                    <a:pt x="116007" y="161878"/>
                  </a:lnTo>
                  <a:lnTo>
                    <a:pt x="120764" y="149513"/>
                  </a:lnTo>
                  <a:lnTo>
                    <a:pt x="124467" y="136788"/>
                  </a:lnTo>
                  <a:lnTo>
                    <a:pt x="127651" y="124173"/>
                  </a:lnTo>
                  <a:lnTo>
                    <a:pt x="130675" y="111911"/>
                  </a:lnTo>
                  <a:lnTo>
                    <a:pt x="133386" y="100051"/>
                  </a:lnTo>
                  <a:lnTo>
                    <a:pt x="135230" y="88546"/>
                  </a:lnTo>
                  <a:lnTo>
                    <a:pt x="135984" y="77395"/>
                  </a:lnTo>
                  <a:lnTo>
                    <a:pt x="136807" y="69080"/>
                  </a:lnTo>
                  <a:lnTo>
                    <a:pt x="138899" y="66665"/>
                  </a:lnTo>
                  <a:lnTo>
                    <a:pt x="141570" y="68994"/>
                  </a:lnTo>
                  <a:lnTo>
                    <a:pt x="144478" y="74558"/>
                  </a:lnTo>
                  <a:lnTo>
                    <a:pt x="147541" y="82500"/>
                  </a:lnTo>
                  <a:lnTo>
                    <a:pt x="150724" y="92220"/>
                  </a:lnTo>
                  <a:lnTo>
                    <a:pt x="154000" y="103081"/>
                  </a:lnTo>
                  <a:lnTo>
                    <a:pt x="157347" y="114402"/>
                  </a:lnTo>
                  <a:lnTo>
                    <a:pt x="160748" y="125771"/>
                  </a:lnTo>
                  <a:lnTo>
                    <a:pt x="164353" y="136853"/>
                  </a:lnTo>
                  <a:lnTo>
                    <a:pt x="168458" y="147300"/>
                  </a:lnTo>
                  <a:lnTo>
                    <a:pt x="173195" y="156990"/>
                  </a:lnTo>
                  <a:lnTo>
                    <a:pt x="178852" y="165820"/>
                  </a:lnTo>
                  <a:lnTo>
                    <a:pt x="185938" y="173613"/>
                  </a:lnTo>
                  <a:lnTo>
                    <a:pt x="194591" y="180373"/>
                  </a:lnTo>
                  <a:lnTo>
                    <a:pt x="204415" y="186100"/>
                  </a:lnTo>
                  <a:lnTo>
                    <a:pt x="215846" y="191271"/>
                  </a:lnTo>
                  <a:lnTo>
                    <a:pt x="232124" y="196342"/>
                  </a:lnTo>
                  <a:lnTo>
                    <a:pt x="258772" y="2021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49696" y="616056"/>
              <a:ext cx="146346" cy="236753"/>
            </a:xfrm>
            <a:custGeom>
              <a:avLst/>
              <a:gdLst/>
              <a:ahLst/>
              <a:cxnLst/>
              <a:rect l="0" t="0" r="0" b="0"/>
              <a:pathLst>
                <a:path w="146346" h="236753">
                  <a:moveTo>
                    <a:pt x="9475" y="47239"/>
                  </a:moveTo>
                  <a:lnTo>
                    <a:pt x="6608" y="56107"/>
                  </a:lnTo>
                  <a:lnTo>
                    <a:pt x="4466" y="65094"/>
                  </a:lnTo>
                  <a:lnTo>
                    <a:pt x="2863" y="75089"/>
                  </a:lnTo>
                  <a:lnTo>
                    <a:pt x="1683" y="86070"/>
                  </a:lnTo>
                  <a:lnTo>
                    <a:pt x="835" y="97881"/>
                  </a:lnTo>
                  <a:lnTo>
                    <a:pt x="241" y="110335"/>
                  </a:lnTo>
                  <a:lnTo>
                    <a:pt x="0" y="123100"/>
                  </a:lnTo>
                  <a:lnTo>
                    <a:pt x="364" y="135733"/>
                  </a:lnTo>
                  <a:lnTo>
                    <a:pt x="1419" y="148006"/>
                  </a:lnTo>
                  <a:lnTo>
                    <a:pt x="2941" y="160042"/>
                  </a:lnTo>
                  <a:lnTo>
                    <a:pt x="4501" y="172195"/>
                  </a:lnTo>
                  <a:lnTo>
                    <a:pt x="5846" y="184583"/>
                  </a:lnTo>
                  <a:lnTo>
                    <a:pt x="6973" y="194107"/>
                  </a:lnTo>
                  <a:lnTo>
                    <a:pt x="7894" y="196696"/>
                  </a:lnTo>
                  <a:lnTo>
                    <a:pt x="8512" y="193364"/>
                  </a:lnTo>
                  <a:lnTo>
                    <a:pt x="8891" y="186082"/>
                  </a:lnTo>
                  <a:lnTo>
                    <a:pt x="9117" y="176316"/>
                  </a:lnTo>
                  <a:lnTo>
                    <a:pt x="9252" y="165002"/>
                  </a:lnTo>
                  <a:lnTo>
                    <a:pt x="9334" y="152717"/>
                  </a:lnTo>
                  <a:lnTo>
                    <a:pt x="9385" y="139815"/>
                  </a:lnTo>
                  <a:lnTo>
                    <a:pt x="9417" y="126519"/>
                  </a:lnTo>
                  <a:lnTo>
                    <a:pt x="9442" y="112968"/>
                  </a:lnTo>
                  <a:lnTo>
                    <a:pt x="9628" y="99251"/>
                  </a:lnTo>
                  <a:lnTo>
                    <a:pt x="10284" y="85425"/>
                  </a:lnTo>
                  <a:lnTo>
                    <a:pt x="11543" y="71532"/>
                  </a:lnTo>
                  <a:lnTo>
                    <a:pt x="13372" y="57760"/>
                  </a:lnTo>
                  <a:lnTo>
                    <a:pt x="15671" y="44432"/>
                  </a:lnTo>
                  <a:lnTo>
                    <a:pt x="18337" y="31707"/>
                  </a:lnTo>
                  <a:lnTo>
                    <a:pt x="21603" y="20213"/>
                  </a:lnTo>
                  <a:lnTo>
                    <a:pt x="26005" y="11083"/>
                  </a:lnTo>
                  <a:lnTo>
                    <a:pt x="31741" y="4730"/>
                  </a:lnTo>
                  <a:lnTo>
                    <a:pt x="38543" y="1094"/>
                  </a:lnTo>
                  <a:lnTo>
                    <a:pt x="45872" y="0"/>
                  </a:lnTo>
                  <a:lnTo>
                    <a:pt x="53352" y="1086"/>
                  </a:lnTo>
                  <a:lnTo>
                    <a:pt x="60642" y="4218"/>
                  </a:lnTo>
                  <a:lnTo>
                    <a:pt x="67379" y="9577"/>
                  </a:lnTo>
                  <a:lnTo>
                    <a:pt x="73426" y="17064"/>
                  </a:lnTo>
                  <a:lnTo>
                    <a:pt x="78995" y="26342"/>
                  </a:lnTo>
                  <a:lnTo>
                    <a:pt x="84508" y="37010"/>
                  </a:lnTo>
                  <a:lnTo>
                    <a:pt x="90220" y="48699"/>
                  </a:lnTo>
                  <a:lnTo>
                    <a:pt x="96041" y="60953"/>
                  </a:lnTo>
                  <a:lnTo>
                    <a:pt x="101650" y="73245"/>
                  </a:lnTo>
                  <a:lnTo>
                    <a:pt x="106869" y="85290"/>
                  </a:lnTo>
                  <a:lnTo>
                    <a:pt x="111679" y="97174"/>
                  </a:lnTo>
                  <a:lnTo>
                    <a:pt x="116136" y="109227"/>
                  </a:lnTo>
                  <a:lnTo>
                    <a:pt x="120317" y="121636"/>
                  </a:lnTo>
                  <a:lnTo>
                    <a:pt x="124295" y="134429"/>
                  </a:lnTo>
                  <a:lnTo>
                    <a:pt x="128126" y="147558"/>
                  </a:lnTo>
                  <a:lnTo>
                    <a:pt x="131850" y="160941"/>
                  </a:lnTo>
                  <a:lnTo>
                    <a:pt x="135348" y="174289"/>
                  </a:lnTo>
                  <a:lnTo>
                    <a:pt x="138690" y="188633"/>
                  </a:lnTo>
                  <a:lnTo>
                    <a:pt x="142169" y="207466"/>
                  </a:lnTo>
                  <a:lnTo>
                    <a:pt x="146345" y="236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22425" y="555822"/>
              <a:ext cx="231628" cy="206830"/>
            </a:xfrm>
            <a:custGeom>
              <a:avLst/>
              <a:gdLst/>
              <a:ahLst/>
              <a:cxnLst/>
              <a:rect l="0" t="0" r="0" b="0"/>
              <a:pathLst>
                <a:path w="231628" h="206830">
                  <a:moveTo>
                    <a:pt x="0" y="75887"/>
                  </a:moveTo>
                  <a:lnTo>
                    <a:pt x="6002" y="81621"/>
                  </a:lnTo>
                  <a:lnTo>
                    <a:pt x="12847" y="85905"/>
                  </a:lnTo>
                  <a:lnTo>
                    <a:pt x="21240" y="89116"/>
                  </a:lnTo>
                  <a:lnTo>
                    <a:pt x="31038" y="91649"/>
                  </a:lnTo>
                  <a:lnTo>
                    <a:pt x="42001" y="93995"/>
                  </a:lnTo>
                  <a:lnTo>
                    <a:pt x="53858" y="96434"/>
                  </a:lnTo>
                  <a:lnTo>
                    <a:pt x="66208" y="98743"/>
                  </a:lnTo>
                  <a:lnTo>
                    <a:pt x="78557" y="100311"/>
                  </a:lnTo>
                  <a:lnTo>
                    <a:pt x="90637" y="100847"/>
                  </a:lnTo>
                  <a:lnTo>
                    <a:pt x="102542" y="100376"/>
                  </a:lnTo>
                  <a:lnTo>
                    <a:pt x="114607" y="99064"/>
                  </a:lnTo>
                  <a:lnTo>
                    <a:pt x="127020" y="97100"/>
                  </a:lnTo>
                  <a:lnTo>
                    <a:pt x="139646" y="94493"/>
                  </a:lnTo>
                  <a:lnTo>
                    <a:pt x="152130" y="91073"/>
                  </a:lnTo>
                  <a:lnTo>
                    <a:pt x="164252" y="86808"/>
                  </a:lnTo>
                  <a:lnTo>
                    <a:pt x="175325" y="81640"/>
                  </a:lnTo>
                  <a:lnTo>
                    <a:pt x="184164" y="75415"/>
                  </a:lnTo>
                  <a:lnTo>
                    <a:pt x="190318" y="68154"/>
                  </a:lnTo>
                  <a:lnTo>
                    <a:pt x="193820" y="60177"/>
                  </a:lnTo>
                  <a:lnTo>
                    <a:pt x="194823" y="51984"/>
                  </a:lnTo>
                  <a:lnTo>
                    <a:pt x="193680" y="43888"/>
                  </a:lnTo>
                  <a:lnTo>
                    <a:pt x="190680" y="36166"/>
                  </a:lnTo>
                  <a:lnTo>
                    <a:pt x="185942" y="29134"/>
                  </a:lnTo>
                  <a:lnTo>
                    <a:pt x="179690" y="22888"/>
                  </a:lnTo>
                  <a:lnTo>
                    <a:pt x="172225" y="17355"/>
                  </a:lnTo>
                  <a:lnTo>
                    <a:pt x="163845" y="12397"/>
                  </a:lnTo>
                  <a:lnTo>
                    <a:pt x="154802" y="7882"/>
                  </a:lnTo>
                  <a:lnTo>
                    <a:pt x="145289" y="4016"/>
                  </a:lnTo>
                  <a:lnTo>
                    <a:pt x="135452" y="1324"/>
                  </a:lnTo>
                  <a:lnTo>
                    <a:pt x="125390" y="0"/>
                  </a:lnTo>
                  <a:lnTo>
                    <a:pt x="115176" y="94"/>
                  </a:lnTo>
                  <a:lnTo>
                    <a:pt x="104858" y="1678"/>
                  </a:lnTo>
                  <a:lnTo>
                    <a:pt x="94471" y="4630"/>
                  </a:lnTo>
                  <a:lnTo>
                    <a:pt x="84037" y="8543"/>
                  </a:lnTo>
                  <a:lnTo>
                    <a:pt x="73572" y="12846"/>
                  </a:lnTo>
                  <a:lnTo>
                    <a:pt x="63095" y="17187"/>
                  </a:lnTo>
                  <a:lnTo>
                    <a:pt x="52940" y="21742"/>
                  </a:lnTo>
                  <a:lnTo>
                    <a:pt x="43727" y="27092"/>
                  </a:lnTo>
                  <a:lnTo>
                    <a:pt x="35727" y="33513"/>
                  </a:lnTo>
                  <a:lnTo>
                    <a:pt x="29203" y="41133"/>
                  </a:lnTo>
                  <a:lnTo>
                    <a:pt x="24570" y="50084"/>
                  </a:lnTo>
                  <a:lnTo>
                    <a:pt x="21864" y="60292"/>
                  </a:lnTo>
                  <a:lnTo>
                    <a:pt x="20826" y="71385"/>
                  </a:lnTo>
                  <a:lnTo>
                    <a:pt x="21101" y="82815"/>
                  </a:lnTo>
                  <a:lnTo>
                    <a:pt x="22359" y="94239"/>
                  </a:lnTo>
                  <a:lnTo>
                    <a:pt x="24487" y="105517"/>
                  </a:lnTo>
                  <a:lnTo>
                    <a:pt x="27584" y="116622"/>
                  </a:lnTo>
                  <a:lnTo>
                    <a:pt x="31633" y="127568"/>
                  </a:lnTo>
                  <a:lnTo>
                    <a:pt x="36656" y="138225"/>
                  </a:lnTo>
                  <a:lnTo>
                    <a:pt x="42782" y="148315"/>
                  </a:lnTo>
                  <a:lnTo>
                    <a:pt x="49987" y="157734"/>
                  </a:lnTo>
                  <a:lnTo>
                    <a:pt x="58267" y="166536"/>
                  </a:lnTo>
                  <a:lnTo>
                    <a:pt x="67727" y="174835"/>
                  </a:lnTo>
                  <a:lnTo>
                    <a:pt x="78319" y="182743"/>
                  </a:lnTo>
                  <a:lnTo>
                    <a:pt x="90025" y="190038"/>
                  </a:lnTo>
                  <a:lnTo>
                    <a:pt x="102939" y="196186"/>
                  </a:lnTo>
                  <a:lnTo>
                    <a:pt x="116988" y="200982"/>
                  </a:lnTo>
                  <a:lnTo>
                    <a:pt x="131658" y="204373"/>
                  </a:lnTo>
                  <a:lnTo>
                    <a:pt x="146119" y="206282"/>
                  </a:lnTo>
                  <a:lnTo>
                    <a:pt x="159912" y="206829"/>
                  </a:lnTo>
                  <a:lnTo>
                    <a:pt x="172881" y="206411"/>
                  </a:lnTo>
                  <a:lnTo>
                    <a:pt x="186479" y="205571"/>
                  </a:lnTo>
                  <a:lnTo>
                    <a:pt x="204129" y="204237"/>
                  </a:lnTo>
                  <a:lnTo>
                    <a:pt x="231627" y="202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96165" y="589595"/>
              <a:ext cx="168458" cy="147400"/>
            </a:xfrm>
            <a:custGeom>
              <a:avLst/>
              <a:gdLst/>
              <a:ahLst/>
              <a:cxnLst/>
              <a:rect l="0" t="0" r="0" b="0"/>
              <a:pathLst>
                <a:path w="168458" h="147400">
                  <a:moveTo>
                    <a:pt x="168457" y="0"/>
                  </a:moveTo>
                  <a:lnTo>
                    <a:pt x="162589" y="8735"/>
                  </a:lnTo>
                  <a:lnTo>
                    <a:pt x="157025" y="16441"/>
                  </a:lnTo>
                  <a:lnTo>
                    <a:pt x="151221" y="23843"/>
                  </a:lnTo>
                  <a:lnTo>
                    <a:pt x="144968" y="31104"/>
                  </a:lnTo>
                  <a:lnTo>
                    <a:pt x="137990" y="38283"/>
                  </a:lnTo>
                  <a:lnTo>
                    <a:pt x="130213" y="45409"/>
                  </a:lnTo>
                  <a:lnTo>
                    <a:pt x="121884" y="52499"/>
                  </a:lnTo>
                  <a:lnTo>
                    <a:pt x="113452" y="59566"/>
                  </a:lnTo>
                  <a:lnTo>
                    <a:pt x="105189" y="66617"/>
                  </a:lnTo>
                  <a:lnTo>
                    <a:pt x="97013" y="73657"/>
                  </a:lnTo>
                  <a:lnTo>
                    <a:pt x="88612" y="80690"/>
                  </a:lnTo>
                  <a:lnTo>
                    <a:pt x="79811" y="87719"/>
                  </a:lnTo>
                  <a:lnTo>
                    <a:pt x="70595" y="94744"/>
                  </a:lnTo>
                  <a:lnTo>
                    <a:pt x="61023" y="101767"/>
                  </a:lnTo>
                  <a:lnTo>
                    <a:pt x="51181" y="108785"/>
                  </a:lnTo>
                  <a:lnTo>
                    <a:pt x="41404" y="115686"/>
                  </a:lnTo>
                  <a:lnTo>
                    <a:pt x="31203" y="123039"/>
                  </a:lnTo>
                  <a:lnTo>
                    <a:pt x="18567" y="13260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06694" y="558010"/>
              <a:ext cx="136872" cy="231628"/>
            </a:xfrm>
            <a:custGeom>
              <a:avLst/>
              <a:gdLst/>
              <a:ahLst/>
              <a:cxnLst/>
              <a:rect l="0" t="0" r="0" b="0"/>
              <a:pathLst>
                <a:path w="136872" h="231628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5" y="25847"/>
                  </a:lnTo>
                  <a:lnTo>
                    <a:pt x="15342" y="34968"/>
                  </a:lnTo>
                  <a:lnTo>
                    <a:pt x="20176" y="44463"/>
                  </a:lnTo>
                  <a:lnTo>
                    <a:pt x="24858" y="54255"/>
                  </a:lnTo>
                  <a:lnTo>
                    <a:pt x="29466" y="64268"/>
                  </a:lnTo>
                  <a:lnTo>
                    <a:pt x="34317" y="74442"/>
                  </a:lnTo>
                  <a:lnTo>
                    <a:pt x="39578" y="84733"/>
                  </a:lnTo>
                  <a:lnTo>
                    <a:pt x="45264" y="95271"/>
                  </a:lnTo>
                  <a:lnTo>
                    <a:pt x="51313" y="106336"/>
                  </a:lnTo>
                  <a:lnTo>
                    <a:pt x="57645" y="118039"/>
                  </a:lnTo>
                  <a:lnTo>
                    <a:pt x="64185" y="130170"/>
                  </a:lnTo>
                  <a:lnTo>
                    <a:pt x="70876" y="142313"/>
                  </a:lnTo>
                  <a:lnTo>
                    <a:pt x="77671" y="154217"/>
                  </a:lnTo>
                  <a:lnTo>
                    <a:pt x="84538" y="165651"/>
                  </a:lnTo>
                  <a:lnTo>
                    <a:pt x="91456" y="176329"/>
                  </a:lnTo>
                  <a:lnTo>
                    <a:pt x="98401" y="186171"/>
                  </a:lnTo>
                  <a:lnTo>
                    <a:pt x="105253" y="195159"/>
                  </a:lnTo>
                  <a:lnTo>
                    <a:pt x="112569" y="204229"/>
                  </a:lnTo>
                  <a:lnTo>
                    <a:pt x="122107" y="215296"/>
                  </a:lnTo>
                  <a:lnTo>
                    <a:pt x="136871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88592" y="526603"/>
              <a:ext cx="166809" cy="407124"/>
            </a:xfrm>
            <a:custGeom>
              <a:avLst/>
              <a:gdLst/>
              <a:ahLst/>
              <a:cxnLst/>
              <a:rect l="0" t="0" r="0" b="0"/>
              <a:pathLst>
                <a:path w="166809" h="407124">
                  <a:moveTo>
                    <a:pt x="28672" y="178806"/>
                  </a:moveTo>
                  <a:lnTo>
                    <a:pt x="28739" y="190541"/>
                  </a:lnTo>
                  <a:lnTo>
                    <a:pt x="29380" y="201670"/>
                  </a:lnTo>
                  <a:lnTo>
                    <a:pt x="30671" y="213273"/>
                  </a:lnTo>
                  <a:lnTo>
                    <a:pt x="32358" y="225607"/>
                  </a:lnTo>
                  <a:lnTo>
                    <a:pt x="34025" y="238915"/>
                  </a:lnTo>
                  <a:lnTo>
                    <a:pt x="35440" y="253220"/>
                  </a:lnTo>
                  <a:lnTo>
                    <a:pt x="36538" y="268224"/>
                  </a:lnTo>
                  <a:lnTo>
                    <a:pt x="37348" y="283438"/>
                  </a:lnTo>
                  <a:lnTo>
                    <a:pt x="37928" y="298556"/>
                  </a:lnTo>
                  <a:lnTo>
                    <a:pt x="38334" y="313468"/>
                  </a:lnTo>
                  <a:lnTo>
                    <a:pt x="38613" y="328166"/>
                  </a:lnTo>
                  <a:lnTo>
                    <a:pt x="38803" y="342682"/>
                  </a:lnTo>
                  <a:lnTo>
                    <a:pt x="38934" y="357058"/>
                  </a:lnTo>
                  <a:lnTo>
                    <a:pt x="39021" y="371331"/>
                  </a:lnTo>
                  <a:lnTo>
                    <a:pt x="39069" y="385500"/>
                  </a:lnTo>
                  <a:lnTo>
                    <a:pt x="38652" y="398451"/>
                  </a:lnTo>
                  <a:lnTo>
                    <a:pt x="37128" y="406477"/>
                  </a:lnTo>
                  <a:lnTo>
                    <a:pt x="34943" y="407123"/>
                  </a:lnTo>
                  <a:lnTo>
                    <a:pt x="33042" y="402039"/>
                  </a:lnTo>
                  <a:lnTo>
                    <a:pt x="31475" y="393309"/>
                  </a:lnTo>
                  <a:lnTo>
                    <a:pt x="29857" y="382794"/>
                  </a:lnTo>
                  <a:lnTo>
                    <a:pt x="27944" y="371614"/>
                  </a:lnTo>
                  <a:lnTo>
                    <a:pt x="25672" y="359974"/>
                  </a:lnTo>
                  <a:lnTo>
                    <a:pt x="23077" y="347469"/>
                  </a:lnTo>
                  <a:lnTo>
                    <a:pt x="20224" y="333896"/>
                  </a:lnTo>
                  <a:lnTo>
                    <a:pt x="17344" y="319317"/>
                  </a:lnTo>
                  <a:lnTo>
                    <a:pt x="14799" y="303908"/>
                  </a:lnTo>
                  <a:lnTo>
                    <a:pt x="12753" y="287866"/>
                  </a:lnTo>
                  <a:lnTo>
                    <a:pt x="11042" y="271362"/>
                  </a:lnTo>
                  <a:lnTo>
                    <a:pt x="9279" y="254529"/>
                  </a:lnTo>
                  <a:lnTo>
                    <a:pt x="7244" y="237467"/>
                  </a:lnTo>
                  <a:lnTo>
                    <a:pt x="5045" y="220249"/>
                  </a:lnTo>
                  <a:lnTo>
                    <a:pt x="3021" y="202923"/>
                  </a:lnTo>
                  <a:lnTo>
                    <a:pt x="1368" y="185524"/>
                  </a:lnTo>
                  <a:lnTo>
                    <a:pt x="276" y="168076"/>
                  </a:lnTo>
                  <a:lnTo>
                    <a:pt x="0" y="150595"/>
                  </a:lnTo>
                  <a:lnTo>
                    <a:pt x="596" y="133102"/>
                  </a:lnTo>
                  <a:lnTo>
                    <a:pt x="1964" y="115930"/>
                  </a:lnTo>
                  <a:lnTo>
                    <a:pt x="3945" y="99699"/>
                  </a:lnTo>
                  <a:lnTo>
                    <a:pt x="6391" y="84671"/>
                  </a:lnTo>
                  <a:lnTo>
                    <a:pt x="9337" y="70784"/>
                  </a:lnTo>
                  <a:lnTo>
                    <a:pt x="12991" y="57835"/>
                  </a:lnTo>
                  <a:lnTo>
                    <a:pt x="17417" y="45613"/>
                  </a:lnTo>
                  <a:lnTo>
                    <a:pt x="22694" y="34250"/>
                  </a:lnTo>
                  <a:lnTo>
                    <a:pt x="28995" y="24210"/>
                  </a:lnTo>
                  <a:lnTo>
                    <a:pt x="36309" y="15647"/>
                  </a:lnTo>
                  <a:lnTo>
                    <a:pt x="44493" y="8744"/>
                  </a:lnTo>
                  <a:lnTo>
                    <a:pt x="53356" y="3855"/>
                  </a:lnTo>
                  <a:lnTo>
                    <a:pt x="62720" y="981"/>
                  </a:lnTo>
                  <a:lnTo>
                    <a:pt x="72277" y="0"/>
                  </a:lnTo>
                  <a:lnTo>
                    <a:pt x="81613" y="847"/>
                  </a:lnTo>
                  <a:lnTo>
                    <a:pt x="90520" y="3306"/>
                  </a:lnTo>
                  <a:lnTo>
                    <a:pt x="98973" y="7225"/>
                  </a:lnTo>
                  <a:lnTo>
                    <a:pt x="107038" y="12596"/>
                  </a:lnTo>
                  <a:lnTo>
                    <a:pt x="114798" y="19280"/>
                  </a:lnTo>
                  <a:lnTo>
                    <a:pt x="122332" y="27038"/>
                  </a:lnTo>
                  <a:lnTo>
                    <a:pt x="129706" y="35615"/>
                  </a:lnTo>
                  <a:lnTo>
                    <a:pt x="136963" y="44796"/>
                  </a:lnTo>
                  <a:lnTo>
                    <a:pt x="143973" y="54570"/>
                  </a:lnTo>
                  <a:lnTo>
                    <a:pt x="150453" y="65116"/>
                  </a:lnTo>
                  <a:lnTo>
                    <a:pt x="156285" y="76471"/>
                  </a:lnTo>
                  <a:lnTo>
                    <a:pt x="161183" y="88538"/>
                  </a:lnTo>
                  <a:lnTo>
                    <a:pt x="164642" y="101170"/>
                  </a:lnTo>
                  <a:lnTo>
                    <a:pt x="166516" y="114220"/>
                  </a:lnTo>
                  <a:lnTo>
                    <a:pt x="166808" y="127407"/>
                  </a:lnTo>
                  <a:lnTo>
                    <a:pt x="165491" y="140334"/>
                  </a:lnTo>
                  <a:lnTo>
                    <a:pt x="162708" y="152795"/>
                  </a:lnTo>
                  <a:lnTo>
                    <a:pt x="158401" y="164450"/>
                  </a:lnTo>
                  <a:lnTo>
                    <a:pt x="152237" y="174752"/>
                  </a:lnTo>
                  <a:lnTo>
                    <a:pt x="144211" y="183532"/>
                  </a:lnTo>
                  <a:lnTo>
                    <a:pt x="134810" y="190986"/>
                  </a:lnTo>
                  <a:lnTo>
                    <a:pt x="123711" y="198328"/>
                  </a:lnTo>
                  <a:lnTo>
                    <a:pt x="107703" y="207322"/>
                  </a:lnTo>
                  <a:lnTo>
                    <a:pt x="81315" y="220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15463" y="549075"/>
              <a:ext cx="128185" cy="187894"/>
            </a:xfrm>
            <a:custGeom>
              <a:avLst/>
              <a:gdLst/>
              <a:ahLst/>
              <a:cxnLst/>
              <a:rect l="0" t="0" r="0" b="0"/>
              <a:pathLst>
                <a:path w="128185" h="187894">
                  <a:moveTo>
                    <a:pt x="12371" y="114220"/>
                  </a:moveTo>
                  <a:lnTo>
                    <a:pt x="21172" y="111286"/>
                  </a:lnTo>
                  <a:lnTo>
                    <a:pt x="29519" y="108504"/>
                  </a:lnTo>
                  <a:lnTo>
                    <a:pt x="38218" y="105604"/>
                  </a:lnTo>
                  <a:lnTo>
                    <a:pt x="47339" y="102564"/>
                  </a:lnTo>
                  <a:lnTo>
                    <a:pt x="56834" y="99399"/>
                  </a:lnTo>
                  <a:lnTo>
                    <a:pt x="66621" y="96130"/>
                  </a:lnTo>
                  <a:lnTo>
                    <a:pt x="76462" y="92620"/>
                  </a:lnTo>
                  <a:lnTo>
                    <a:pt x="85987" y="88580"/>
                  </a:lnTo>
                  <a:lnTo>
                    <a:pt x="95016" y="83893"/>
                  </a:lnTo>
                  <a:lnTo>
                    <a:pt x="103381" y="78440"/>
                  </a:lnTo>
                  <a:lnTo>
                    <a:pt x="110855" y="72023"/>
                  </a:lnTo>
                  <a:lnTo>
                    <a:pt x="117387" y="64634"/>
                  </a:lnTo>
                  <a:lnTo>
                    <a:pt x="122603" y="56570"/>
                  </a:lnTo>
                  <a:lnTo>
                    <a:pt x="125752" y="48319"/>
                  </a:lnTo>
                  <a:lnTo>
                    <a:pt x="126608" y="40180"/>
                  </a:lnTo>
                  <a:lnTo>
                    <a:pt x="125403" y="32259"/>
                  </a:lnTo>
                  <a:lnTo>
                    <a:pt x="122543" y="24561"/>
                  </a:lnTo>
                  <a:lnTo>
                    <a:pt x="118425" y="17064"/>
                  </a:lnTo>
                  <a:lnTo>
                    <a:pt x="112899" y="10217"/>
                  </a:lnTo>
                  <a:lnTo>
                    <a:pt x="105310" y="4902"/>
                  </a:lnTo>
                  <a:lnTo>
                    <a:pt x="95474" y="1482"/>
                  </a:lnTo>
                  <a:lnTo>
                    <a:pt x="83954" y="0"/>
                  </a:lnTo>
                  <a:lnTo>
                    <a:pt x="71767" y="443"/>
                  </a:lnTo>
                  <a:lnTo>
                    <a:pt x="59581" y="2599"/>
                  </a:lnTo>
                  <a:lnTo>
                    <a:pt x="47994" y="6298"/>
                  </a:lnTo>
                  <a:lnTo>
                    <a:pt x="37680" y="11515"/>
                  </a:lnTo>
                  <a:lnTo>
                    <a:pt x="28862" y="18092"/>
                  </a:lnTo>
                  <a:lnTo>
                    <a:pt x="21418" y="25776"/>
                  </a:lnTo>
                  <a:lnTo>
                    <a:pt x="15088" y="34303"/>
                  </a:lnTo>
                  <a:lnTo>
                    <a:pt x="9608" y="43450"/>
                  </a:lnTo>
                  <a:lnTo>
                    <a:pt x="5076" y="53201"/>
                  </a:lnTo>
                  <a:lnTo>
                    <a:pt x="1926" y="63732"/>
                  </a:lnTo>
                  <a:lnTo>
                    <a:pt x="288" y="75072"/>
                  </a:lnTo>
                  <a:lnTo>
                    <a:pt x="0" y="86959"/>
                  </a:lnTo>
                  <a:lnTo>
                    <a:pt x="793" y="98938"/>
                  </a:lnTo>
                  <a:lnTo>
                    <a:pt x="2406" y="110737"/>
                  </a:lnTo>
                  <a:lnTo>
                    <a:pt x="4776" y="122269"/>
                  </a:lnTo>
                  <a:lnTo>
                    <a:pt x="8037" y="133546"/>
                  </a:lnTo>
                  <a:lnTo>
                    <a:pt x="12195" y="144604"/>
                  </a:lnTo>
                  <a:lnTo>
                    <a:pt x="17291" y="155165"/>
                  </a:lnTo>
                  <a:lnTo>
                    <a:pt x="23469" y="164659"/>
                  </a:lnTo>
                  <a:lnTo>
                    <a:pt x="30701" y="172851"/>
                  </a:lnTo>
                  <a:lnTo>
                    <a:pt x="38829" y="179505"/>
                  </a:lnTo>
                  <a:lnTo>
                    <a:pt x="47657" y="184226"/>
                  </a:lnTo>
                  <a:lnTo>
                    <a:pt x="57001" y="186987"/>
                  </a:lnTo>
                  <a:lnTo>
                    <a:pt x="66715" y="187893"/>
                  </a:lnTo>
                  <a:lnTo>
                    <a:pt x="76688" y="186996"/>
                  </a:lnTo>
                  <a:lnTo>
                    <a:pt x="86826" y="184517"/>
                  </a:lnTo>
                  <a:lnTo>
                    <a:pt x="96619" y="181075"/>
                  </a:lnTo>
                  <a:lnTo>
                    <a:pt x="106096" y="177264"/>
                  </a:lnTo>
                  <a:lnTo>
                    <a:pt x="116087" y="172755"/>
                  </a:lnTo>
                  <a:lnTo>
                    <a:pt x="128184" y="166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77938" y="524632"/>
              <a:ext cx="134166" cy="190207"/>
            </a:xfrm>
            <a:custGeom>
              <a:avLst/>
              <a:gdLst/>
              <a:ahLst/>
              <a:cxnLst/>
              <a:rect l="0" t="0" r="0" b="0"/>
              <a:pathLst>
                <a:path w="134166" h="190207">
                  <a:moveTo>
                    <a:pt x="18352" y="86020"/>
                  </a:moveTo>
                  <a:lnTo>
                    <a:pt x="21285" y="94889"/>
                  </a:lnTo>
                  <a:lnTo>
                    <a:pt x="24068" y="103876"/>
                  </a:lnTo>
                  <a:lnTo>
                    <a:pt x="26967" y="113866"/>
                  </a:lnTo>
                  <a:lnTo>
                    <a:pt x="30008" y="124674"/>
                  </a:lnTo>
                  <a:lnTo>
                    <a:pt x="33173" y="135837"/>
                  </a:lnTo>
                  <a:lnTo>
                    <a:pt x="36437" y="147043"/>
                  </a:lnTo>
                  <a:lnTo>
                    <a:pt x="39775" y="158155"/>
                  </a:lnTo>
                  <a:lnTo>
                    <a:pt x="43167" y="169139"/>
                  </a:lnTo>
                  <a:lnTo>
                    <a:pt x="46567" y="179932"/>
                  </a:lnTo>
                  <a:lnTo>
                    <a:pt x="48933" y="187986"/>
                  </a:lnTo>
                  <a:lnTo>
                    <a:pt x="48914" y="190206"/>
                  </a:lnTo>
                  <a:lnTo>
                    <a:pt x="46778" y="187758"/>
                  </a:lnTo>
                  <a:lnTo>
                    <a:pt x="43264" y="182296"/>
                  </a:lnTo>
                  <a:lnTo>
                    <a:pt x="39146" y="174961"/>
                  </a:lnTo>
                  <a:lnTo>
                    <a:pt x="34894" y="166467"/>
                  </a:lnTo>
                  <a:lnTo>
                    <a:pt x="30547" y="157246"/>
                  </a:lnTo>
                  <a:lnTo>
                    <a:pt x="25859" y="147566"/>
                  </a:lnTo>
                  <a:lnTo>
                    <a:pt x="20711" y="137586"/>
                  </a:lnTo>
                  <a:lnTo>
                    <a:pt x="15436" y="127248"/>
                  </a:lnTo>
                  <a:lnTo>
                    <a:pt x="10726" y="116310"/>
                  </a:lnTo>
                  <a:lnTo>
                    <a:pt x="6928" y="104686"/>
                  </a:lnTo>
                  <a:lnTo>
                    <a:pt x="4055" y="92437"/>
                  </a:lnTo>
                  <a:lnTo>
                    <a:pt x="1969" y="79682"/>
                  </a:lnTo>
                  <a:lnTo>
                    <a:pt x="508" y="66557"/>
                  </a:lnTo>
                  <a:lnTo>
                    <a:pt x="0" y="53659"/>
                  </a:lnTo>
                  <a:lnTo>
                    <a:pt x="1241" y="41991"/>
                  </a:lnTo>
                  <a:lnTo>
                    <a:pt x="4522" y="32002"/>
                  </a:lnTo>
                  <a:lnTo>
                    <a:pt x="9673" y="23636"/>
                  </a:lnTo>
                  <a:lnTo>
                    <a:pt x="16343" y="16619"/>
                  </a:lnTo>
                  <a:lnTo>
                    <a:pt x="24164" y="10647"/>
                  </a:lnTo>
                  <a:lnTo>
                    <a:pt x="32820" y="5768"/>
                  </a:lnTo>
                  <a:lnTo>
                    <a:pt x="42068" y="2380"/>
                  </a:lnTo>
                  <a:lnTo>
                    <a:pt x="51731" y="573"/>
                  </a:lnTo>
                  <a:lnTo>
                    <a:pt x="61844" y="0"/>
                  </a:lnTo>
                  <a:lnTo>
                    <a:pt x="72624" y="71"/>
                  </a:lnTo>
                  <a:lnTo>
                    <a:pt x="84121" y="375"/>
                  </a:lnTo>
                  <a:lnTo>
                    <a:pt x="95650" y="714"/>
                  </a:lnTo>
                  <a:lnTo>
                    <a:pt x="107012" y="1044"/>
                  </a:lnTo>
                  <a:lnTo>
                    <a:pt x="119207" y="1387"/>
                  </a:lnTo>
                  <a:lnTo>
                    <a:pt x="134165" y="17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02246" y="621181"/>
              <a:ext cx="4615" cy="105286"/>
            </a:xfrm>
            <a:custGeom>
              <a:avLst/>
              <a:gdLst/>
              <a:ahLst/>
              <a:cxnLst/>
              <a:rect l="0" t="0" r="0" b="0"/>
              <a:pathLst>
                <a:path w="4615" h="105286">
                  <a:moveTo>
                    <a:pt x="4614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46"/>
                  </a:lnTo>
                  <a:lnTo>
                    <a:pt x="514" y="38782"/>
                  </a:lnTo>
                  <a:lnTo>
                    <a:pt x="1386" y="51824"/>
                  </a:lnTo>
                  <a:lnTo>
                    <a:pt x="2692" y="71473"/>
                  </a:lnTo>
                  <a:lnTo>
                    <a:pt x="4614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85803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03061" y="534565"/>
              <a:ext cx="367054" cy="198238"/>
            </a:xfrm>
            <a:custGeom>
              <a:avLst/>
              <a:gdLst/>
              <a:ahLst/>
              <a:cxnLst/>
              <a:rect l="0" t="0" r="0" b="0"/>
              <a:pathLst>
                <a:path w="367054" h="198238">
                  <a:moveTo>
                    <a:pt x="19612" y="65559"/>
                  </a:moveTo>
                  <a:lnTo>
                    <a:pt x="22479" y="80228"/>
                  </a:lnTo>
                  <a:lnTo>
                    <a:pt x="24622" y="94139"/>
                  </a:lnTo>
                  <a:lnTo>
                    <a:pt x="26229" y="108628"/>
                  </a:lnTo>
                  <a:lnTo>
                    <a:pt x="27583" y="123483"/>
                  </a:lnTo>
                  <a:lnTo>
                    <a:pt x="29079" y="138012"/>
                  </a:lnTo>
                  <a:lnTo>
                    <a:pt x="30906" y="151808"/>
                  </a:lnTo>
                  <a:lnTo>
                    <a:pt x="32224" y="164167"/>
                  </a:lnTo>
                  <a:lnTo>
                    <a:pt x="31263" y="172712"/>
                  </a:lnTo>
                  <a:lnTo>
                    <a:pt x="28074" y="175659"/>
                  </a:lnTo>
                  <a:lnTo>
                    <a:pt x="24250" y="174151"/>
                  </a:lnTo>
                  <a:lnTo>
                    <a:pt x="20400" y="169429"/>
                  </a:lnTo>
                  <a:lnTo>
                    <a:pt x="16635" y="162210"/>
                  </a:lnTo>
                  <a:lnTo>
                    <a:pt x="12954" y="153049"/>
                  </a:lnTo>
                  <a:lnTo>
                    <a:pt x="9498" y="142433"/>
                  </a:lnTo>
                  <a:lnTo>
                    <a:pt x="6558" y="130762"/>
                  </a:lnTo>
                  <a:lnTo>
                    <a:pt x="4249" y="118345"/>
                  </a:lnTo>
                  <a:lnTo>
                    <a:pt x="2530" y="105409"/>
                  </a:lnTo>
                  <a:lnTo>
                    <a:pt x="1294" y="92115"/>
                  </a:lnTo>
                  <a:lnTo>
                    <a:pt x="429" y="78583"/>
                  </a:lnTo>
                  <a:lnTo>
                    <a:pt x="0" y="65055"/>
                  </a:lnTo>
                  <a:lnTo>
                    <a:pt x="237" y="51891"/>
                  </a:lnTo>
                  <a:lnTo>
                    <a:pt x="1219" y="39285"/>
                  </a:lnTo>
                  <a:lnTo>
                    <a:pt x="3202" y="28211"/>
                  </a:lnTo>
                  <a:lnTo>
                    <a:pt x="6668" y="20427"/>
                  </a:lnTo>
                  <a:lnTo>
                    <a:pt x="11739" y="16605"/>
                  </a:lnTo>
                  <a:lnTo>
                    <a:pt x="18079" y="16295"/>
                  </a:lnTo>
                  <a:lnTo>
                    <a:pt x="25089" y="18513"/>
                  </a:lnTo>
                  <a:lnTo>
                    <a:pt x="32356" y="22410"/>
                  </a:lnTo>
                  <a:lnTo>
                    <a:pt x="39673" y="27561"/>
                  </a:lnTo>
                  <a:lnTo>
                    <a:pt x="46959" y="33892"/>
                  </a:lnTo>
                  <a:lnTo>
                    <a:pt x="54184" y="41285"/>
                  </a:lnTo>
                  <a:lnTo>
                    <a:pt x="61187" y="49549"/>
                  </a:lnTo>
                  <a:lnTo>
                    <a:pt x="67670" y="58481"/>
                  </a:lnTo>
                  <a:lnTo>
                    <a:pt x="73515" y="67901"/>
                  </a:lnTo>
                  <a:lnTo>
                    <a:pt x="78764" y="77670"/>
                  </a:lnTo>
                  <a:lnTo>
                    <a:pt x="83524" y="87681"/>
                  </a:lnTo>
                  <a:lnTo>
                    <a:pt x="87918" y="97789"/>
                  </a:lnTo>
                  <a:lnTo>
                    <a:pt x="92264" y="105441"/>
                  </a:lnTo>
                  <a:lnTo>
                    <a:pt x="96459" y="107310"/>
                  </a:lnTo>
                  <a:lnTo>
                    <a:pt x="99961" y="104053"/>
                  </a:lnTo>
                  <a:lnTo>
                    <a:pt x="103010" y="97175"/>
                  </a:lnTo>
                  <a:lnTo>
                    <a:pt x="105932" y="88037"/>
                  </a:lnTo>
                  <a:lnTo>
                    <a:pt x="108899" y="77772"/>
                  </a:lnTo>
                  <a:lnTo>
                    <a:pt x="111978" y="67078"/>
                  </a:lnTo>
                  <a:lnTo>
                    <a:pt x="115501" y="57101"/>
                  </a:lnTo>
                  <a:lnTo>
                    <a:pt x="120068" y="49512"/>
                  </a:lnTo>
                  <a:lnTo>
                    <a:pt x="125910" y="45011"/>
                  </a:lnTo>
                  <a:lnTo>
                    <a:pt x="132779" y="43767"/>
                  </a:lnTo>
                  <a:lnTo>
                    <a:pt x="140152" y="45880"/>
                  </a:lnTo>
                  <a:lnTo>
                    <a:pt x="147660" y="51041"/>
                  </a:lnTo>
                  <a:lnTo>
                    <a:pt x="154971" y="58688"/>
                  </a:lnTo>
                  <a:lnTo>
                    <a:pt x="161719" y="68229"/>
                  </a:lnTo>
                  <a:lnTo>
                    <a:pt x="167771" y="79151"/>
                  </a:lnTo>
                  <a:lnTo>
                    <a:pt x="173171" y="91054"/>
                  </a:lnTo>
                  <a:lnTo>
                    <a:pt x="178040" y="103640"/>
                  </a:lnTo>
                  <a:lnTo>
                    <a:pt x="182501" y="116696"/>
                  </a:lnTo>
                  <a:lnTo>
                    <a:pt x="186498" y="130073"/>
                  </a:lnTo>
                  <a:lnTo>
                    <a:pt x="189812" y="143667"/>
                  </a:lnTo>
                  <a:lnTo>
                    <a:pt x="192390" y="157376"/>
                  </a:lnTo>
                  <a:lnTo>
                    <a:pt x="194815" y="170017"/>
                  </a:lnTo>
                  <a:lnTo>
                    <a:pt x="198060" y="178160"/>
                  </a:lnTo>
                  <a:lnTo>
                    <a:pt x="201975" y="179948"/>
                  </a:lnTo>
                  <a:lnTo>
                    <a:pt x="205809" y="177267"/>
                  </a:lnTo>
                  <a:lnTo>
                    <a:pt x="209604" y="171786"/>
                  </a:lnTo>
                  <a:lnTo>
                    <a:pt x="213758" y="164536"/>
                  </a:lnTo>
                  <a:lnTo>
                    <a:pt x="218476" y="156155"/>
                  </a:lnTo>
                  <a:lnTo>
                    <a:pt x="223927" y="147207"/>
                  </a:lnTo>
                  <a:lnTo>
                    <a:pt x="230330" y="138256"/>
                  </a:lnTo>
                  <a:lnTo>
                    <a:pt x="237708" y="129599"/>
                  </a:lnTo>
                  <a:lnTo>
                    <a:pt x="245932" y="121476"/>
                  </a:lnTo>
                  <a:lnTo>
                    <a:pt x="254820" y="114163"/>
                  </a:lnTo>
                  <a:lnTo>
                    <a:pt x="264205" y="107723"/>
                  </a:lnTo>
                  <a:lnTo>
                    <a:pt x="273945" y="102058"/>
                  </a:lnTo>
                  <a:lnTo>
                    <a:pt x="283936" y="97010"/>
                  </a:lnTo>
                  <a:lnTo>
                    <a:pt x="294095" y="92420"/>
                  </a:lnTo>
                  <a:lnTo>
                    <a:pt x="304206" y="87995"/>
                  </a:lnTo>
                  <a:lnTo>
                    <a:pt x="313921" y="83330"/>
                  </a:lnTo>
                  <a:lnTo>
                    <a:pt x="323066" y="78214"/>
                  </a:lnTo>
                  <a:lnTo>
                    <a:pt x="331004" y="72301"/>
                  </a:lnTo>
                  <a:lnTo>
                    <a:pt x="336593" y="65042"/>
                  </a:lnTo>
                  <a:lnTo>
                    <a:pt x="339419" y="56275"/>
                  </a:lnTo>
                  <a:lnTo>
                    <a:pt x="339704" y="46471"/>
                  </a:lnTo>
                  <a:lnTo>
                    <a:pt x="337928" y="36514"/>
                  </a:lnTo>
                  <a:lnTo>
                    <a:pt x="334580" y="26942"/>
                  </a:lnTo>
                  <a:lnTo>
                    <a:pt x="329759" y="18248"/>
                  </a:lnTo>
                  <a:lnTo>
                    <a:pt x="323184" y="11022"/>
                  </a:lnTo>
                  <a:lnTo>
                    <a:pt x="314846" y="5437"/>
                  </a:lnTo>
                  <a:lnTo>
                    <a:pt x="305147" y="1655"/>
                  </a:lnTo>
                  <a:lnTo>
                    <a:pt x="294723" y="0"/>
                  </a:lnTo>
                  <a:lnTo>
                    <a:pt x="284011" y="449"/>
                  </a:lnTo>
                  <a:lnTo>
                    <a:pt x="273397" y="3019"/>
                  </a:lnTo>
                  <a:lnTo>
                    <a:pt x="263276" y="7933"/>
                  </a:lnTo>
                  <a:lnTo>
                    <a:pt x="253810" y="15090"/>
                  </a:lnTo>
                  <a:lnTo>
                    <a:pt x="245134" y="24130"/>
                  </a:lnTo>
                  <a:lnTo>
                    <a:pt x="237445" y="34631"/>
                  </a:lnTo>
                  <a:lnTo>
                    <a:pt x="230761" y="46214"/>
                  </a:lnTo>
                  <a:lnTo>
                    <a:pt x="225269" y="58735"/>
                  </a:lnTo>
                  <a:lnTo>
                    <a:pt x="221404" y="72269"/>
                  </a:lnTo>
                  <a:lnTo>
                    <a:pt x="219252" y="86772"/>
                  </a:lnTo>
                  <a:lnTo>
                    <a:pt x="218772" y="101763"/>
                  </a:lnTo>
                  <a:lnTo>
                    <a:pt x="219964" y="116448"/>
                  </a:lnTo>
                  <a:lnTo>
                    <a:pt x="222656" y="130389"/>
                  </a:lnTo>
                  <a:lnTo>
                    <a:pt x="226734" y="143190"/>
                  </a:lnTo>
                  <a:lnTo>
                    <a:pt x="232212" y="154336"/>
                  </a:lnTo>
                  <a:lnTo>
                    <a:pt x="238968" y="163719"/>
                  </a:lnTo>
                  <a:lnTo>
                    <a:pt x="246774" y="171545"/>
                  </a:lnTo>
                  <a:lnTo>
                    <a:pt x="255383" y="178133"/>
                  </a:lnTo>
                  <a:lnTo>
                    <a:pt x="264585" y="183791"/>
                  </a:lnTo>
                  <a:lnTo>
                    <a:pt x="274373" y="188612"/>
                  </a:lnTo>
                  <a:lnTo>
                    <a:pt x="284929" y="192486"/>
                  </a:lnTo>
                  <a:lnTo>
                    <a:pt x="296281" y="195426"/>
                  </a:lnTo>
                  <a:lnTo>
                    <a:pt x="308109" y="197377"/>
                  </a:lnTo>
                  <a:lnTo>
                    <a:pt x="321193" y="198237"/>
                  </a:lnTo>
                  <a:lnTo>
                    <a:pt x="338916" y="196966"/>
                  </a:lnTo>
                  <a:lnTo>
                    <a:pt x="367053" y="1919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94496" y="551404"/>
              <a:ext cx="133547" cy="185591"/>
            </a:xfrm>
            <a:custGeom>
              <a:avLst/>
              <a:gdLst/>
              <a:ahLst/>
              <a:cxnLst/>
              <a:rect l="0" t="0" r="0" b="0"/>
              <a:pathLst>
                <a:path w="133547" h="185591">
                  <a:moveTo>
                    <a:pt x="7204" y="69777"/>
                  </a:moveTo>
                  <a:lnTo>
                    <a:pt x="4404" y="78578"/>
                  </a:lnTo>
                  <a:lnTo>
                    <a:pt x="2902" y="86925"/>
                  </a:lnTo>
                  <a:lnTo>
                    <a:pt x="2596" y="95628"/>
                  </a:lnTo>
                  <a:lnTo>
                    <a:pt x="3274" y="104922"/>
                  </a:lnTo>
                  <a:lnTo>
                    <a:pt x="4743" y="115065"/>
                  </a:lnTo>
                  <a:lnTo>
                    <a:pt x="6811" y="126106"/>
                  </a:lnTo>
                  <a:lnTo>
                    <a:pt x="9321" y="137773"/>
                  </a:lnTo>
                  <a:lnTo>
                    <a:pt x="12144" y="149595"/>
                  </a:lnTo>
                  <a:lnTo>
                    <a:pt x="15169" y="161215"/>
                  </a:lnTo>
                  <a:lnTo>
                    <a:pt x="17736" y="170111"/>
                  </a:lnTo>
                  <a:lnTo>
                    <a:pt x="18891" y="172984"/>
                  </a:lnTo>
                  <a:lnTo>
                    <a:pt x="18586" y="170400"/>
                  </a:lnTo>
                  <a:lnTo>
                    <a:pt x="17197" y="163928"/>
                  </a:lnTo>
                  <a:lnTo>
                    <a:pt x="15245" y="154862"/>
                  </a:lnTo>
                  <a:lnTo>
                    <a:pt x="13290" y="144095"/>
                  </a:lnTo>
                  <a:lnTo>
                    <a:pt x="11624" y="132219"/>
                  </a:lnTo>
                  <a:lnTo>
                    <a:pt x="10161" y="119780"/>
                  </a:lnTo>
                  <a:lnTo>
                    <a:pt x="8558" y="107335"/>
                  </a:lnTo>
                  <a:lnTo>
                    <a:pt x="6628" y="95173"/>
                  </a:lnTo>
                  <a:lnTo>
                    <a:pt x="4498" y="83204"/>
                  </a:lnTo>
                  <a:lnTo>
                    <a:pt x="2519" y="71091"/>
                  </a:lnTo>
                  <a:lnTo>
                    <a:pt x="901" y="58649"/>
                  </a:lnTo>
                  <a:lnTo>
                    <a:pt x="0" y="46172"/>
                  </a:lnTo>
                  <a:lnTo>
                    <a:pt x="386" y="34320"/>
                  </a:lnTo>
                  <a:lnTo>
                    <a:pt x="2254" y="23435"/>
                  </a:lnTo>
                  <a:lnTo>
                    <a:pt x="5800" y="14008"/>
                  </a:lnTo>
                  <a:lnTo>
                    <a:pt x="11379" y="6812"/>
                  </a:lnTo>
                  <a:lnTo>
                    <a:pt x="18976" y="2066"/>
                  </a:lnTo>
                  <a:lnTo>
                    <a:pt x="27974" y="0"/>
                  </a:lnTo>
                  <a:lnTo>
                    <a:pt x="37383" y="1101"/>
                  </a:lnTo>
                  <a:lnTo>
                    <a:pt x="46591" y="5318"/>
                  </a:lnTo>
                  <a:lnTo>
                    <a:pt x="55380" y="12028"/>
                  </a:lnTo>
                  <a:lnTo>
                    <a:pt x="63734" y="20341"/>
                  </a:lnTo>
                  <a:lnTo>
                    <a:pt x="71717" y="29595"/>
                  </a:lnTo>
                  <a:lnTo>
                    <a:pt x="79247" y="39547"/>
                  </a:lnTo>
                  <a:lnTo>
                    <a:pt x="86092" y="50279"/>
                  </a:lnTo>
                  <a:lnTo>
                    <a:pt x="92184" y="61785"/>
                  </a:lnTo>
                  <a:lnTo>
                    <a:pt x="97599" y="73800"/>
                  </a:lnTo>
                  <a:lnTo>
                    <a:pt x="102471" y="85871"/>
                  </a:lnTo>
                  <a:lnTo>
                    <a:pt x="106930" y="97741"/>
                  </a:lnTo>
                  <a:lnTo>
                    <a:pt x="110926" y="109492"/>
                  </a:lnTo>
                  <a:lnTo>
                    <a:pt x="114238" y="121449"/>
                  </a:lnTo>
                  <a:lnTo>
                    <a:pt x="116805" y="133772"/>
                  </a:lnTo>
                  <a:lnTo>
                    <a:pt x="118901" y="145874"/>
                  </a:lnTo>
                  <a:lnTo>
                    <a:pt x="121363" y="157690"/>
                  </a:lnTo>
                  <a:lnTo>
                    <a:pt x="125524" y="170262"/>
                  </a:lnTo>
                  <a:lnTo>
                    <a:pt x="133546" y="18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33451" y="294797"/>
              <a:ext cx="10405" cy="442198"/>
            </a:xfrm>
            <a:custGeom>
              <a:avLst/>
              <a:gdLst/>
              <a:ahLst/>
              <a:cxnLst/>
              <a:rect l="0" t="0" r="0" b="0"/>
              <a:pathLst>
                <a:path w="10405" h="442198">
                  <a:moveTo>
                    <a:pt x="10404" y="0"/>
                  </a:moveTo>
                  <a:lnTo>
                    <a:pt x="7537" y="9070"/>
                  </a:lnTo>
                  <a:lnTo>
                    <a:pt x="5396" y="19977"/>
                  </a:lnTo>
                  <a:lnTo>
                    <a:pt x="3792" y="33849"/>
                  </a:lnTo>
                  <a:lnTo>
                    <a:pt x="2612" y="49890"/>
                  </a:lnTo>
                  <a:lnTo>
                    <a:pt x="1763" y="66706"/>
                  </a:lnTo>
                  <a:lnTo>
                    <a:pt x="1165" y="83404"/>
                  </a:lnTo>
                  <a:lnTo>
                    <a:pt x="752" y="99636"/>
                  </a:lnTo>
                  <a:lnTo>
                    <a:pt x="468" y="115349"/>
                  </a:lnTo>
                  <a:lnTo>
                    <a:pt x="274" y="130613"/>
                  </a:lnTo>
                  <a:lnTo>
                    <a:pt x="143" y="145691"/>
                  </a:lnTo>
                  <a:lnTo>
                    <a:pt x="55" y="160981"/>
                  </a:lnTo>
                  <a:lnTo>
                    <a:pt x="0" y="176683"/>
                  </a:lnTo>
                  <a:lnTo>
                    <a:pt x="133" y="192656"/>
                  </a:lnTo>
                  <a:lnTo>
                    <a:pt x="755" y="208534"/>
                  </a:lnTo>
                  <a:lnTo>
                    <a:pt x="1986" y="224118"/>
                  </a:lnTo>
                  <a:lnTo>
                    <a:pt x="3627" y="239854"/>
                  </a:lnTo>
                  <a:lnTo>
                    <a:pt x="5267" y="256704"/>
                  </a:lnTo>
                  <a:lnTo>
                    <a:pt x="6664" y="275105"/>
                  </a:lnTo>
                  <a:lnTo>
                    <a:pt x="7753" y="294532"/>
                  </a:lnTo>
                  <a:lnTo>
                    <a:pt x="8559" y="313812"/>
                  </a:lnTo>
                  <a:lnTo>
                    <a:pt x="9135" y="332261"/>
                  </a:lnTo>
                  <a:lnTo>
                    <a:pt x="9539" y="349715"/>
                  </a:lnTo>
                  <a:lnTo>
                    <a:pt x="9818" y="366269"/>
                  </a:lnTo>
                  <a:lnTo>
                    <a:pt x="10008" y="382086"/>
                  </a:lnTo>
                  <a:lnTo>
                    <a:pt x="10138" y="396740"/>
                  </a:lnTo>
                  <a:lnTo>
                    <a:pt x="10240" y="410645"/>
                  </a:lnTo>
                  <a:lnTo>
                    <a:pt x="10324" y="425025"/>
                  </a:lnTo>
                  <a:lnTo>
                    <a:pt x="1040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91171" y="410611"/>
              <a:ext cx="452726" cy="73700"/>
            </a:xfrm>
            <a:custGeom>
              <a:avLst/>
              <a:gdLst/>
              <a:ahLst/>
              <a:cxnLst/>
              <a:rect l="0" t="0" r="0" b="0"/>
              <a:pathLst>
                <a:path w="452726" h="73700">
                  <a:moveTo>
                    <a:pt x="452725" y="73699"/>
                  </a:moveTo>
                  <a:lnTo>
                    <a:pt x="438123" y="70766"/>
                  </a:lnTo>
                  <a:lnTo>
                    <a:pt x="424851" y="67983"/>
                  </a:lnTo>
                  <a:lnTo>
                    <a:pt x="411651" y="65088"/>
                  </a:lnTo>
                  <a:lnTo>
                    <a:pt x="398310" y="62221"/>
                  </a:lnTo>
                  <a:lnTo>
                    <a:pt x="384800" y="59704"/>
                  </a:lnTo>
                  <a:lnTo>
                    <a:pt x="371143" y="57689"/>
                  </a:lnTo>
                  <a:lnTo>
                    <a:pt x="357204" y="56004"/>
                  </a:lnTo>
                  <a:lnTo>
                    <a:pt x="342707" y="54261"/>
                  </a:lnTo>
                  <a:lnTo>
                    <a:pt x="327540" y="52235"/>
                  </a:lnTo>
                  <a:lnTo>
                    <a:pt x="311591" y="49873"/>
                  </a:lnTo>
                  <a:lnTo>
                    <a:pt x="294668" y="47208"/>
                  </a:lnTo>
                  <a:lnTo>
                    <a:pt x="276765" y="44301"/>
                  </a:lnTo>
                  <a:lnTo>
                    <a:pt x="258184" y="41214"/>
                  </a:lnTo>
                  <a:lnTo>
                    <a:pt x="239412" y="37995"/>
                  </a:lnTo>
                  <a:lnTo>
                    <a:pt x="220745" y="34684"/>
                  </a:lnTo>
                  <a:lnTo>
                    <a:pt x="202125" y="31309"/>
                  </a:lnTo>
                  <a:lnTo>
                    <a:pt x="183251" y="27891"/>
                  </a:lnTo>
                  <a:lnTo>
                    <a:pt x="163965" y="24442"/>
                  </a:lnTo>
                  <a:lnTo>
                    <a:pt x="144419" y="20974"/>
                  </a:lnTo>
                  <a:lnTo>
                    <a:pt x="124983" y="17492"/>
                  </a:lnTo>
                  <a:lnTo>
                    <a:pt x="105878" y="14005"/>
                  </a:lnTo>
                  <a:lnTo>
                    <a:pt x="87320" y="10669"/>
                  </a:lnTo>
                  <a:lnTo>
                    <a:pt x="67475" y="7454"/>
                  </a:lnTo>
                  <a:lnTo>
                    <a:pt x="41248" y="40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209987" y="1880541"/>
            <a:ext cx="3825244" cy="742701"/>
            <a:chOff x="1209987" y="1880541"/>
            <a:chExt cx="3825244" cy="742701"/>
          </a:xfrm>
        </p:grpSpPr>
        <p:sp>
          <p:nvSpPr>
            <p:cNvPr id="40" name="Freeform 39"/>
            <p:cNvSpPr/>
            <p:nvPr/>
          </p:nvSpPr>
          <p:spPr>
            <a:xfrm>
              <a:off x="1391685" y="2075759"/>
              <a:ext cx="7816" cy="347441"/>
            </a:xfrm>
            <a:custGeom>
              <a:avLst/>
              <a:gdLst/>
              <a:ahLst/>
              <a:cxnLst/>
              <a:rect l="0" t="0" r="0" b="0"/>
              <a:pathLst>
                <a:path w="7816" h="347441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70"/>
                  </a:lnTo>
                  <a:lnTo>
                    <a:pt x="200" y="50664"/>
                  </a:lnTo>
                  <a:lnTo>
                    <a:pt x="0" y="66289"/>
                  </a:lnTo>
                  <a:lnTo>
                    <a:pt x="651" y="83260"/>
                  </a:lnTo>
                  <a:lnTo>
                    <a:pt x="1889" y="101188"/>
                  </a:lnTo>
                  <a:lnTo>
                    <a:pt x="3253" y="119509"/>
                  </a:lnTo>
                  <a:lnTo>
                    <a:pt x="4463" y="137862"/>
                  </a:lnTo>
                  <a:lnTo>
                    <a:pt x="5425" y="156098"/>
                  </a:lnTo>
                  <a:lnTo>
                    <a:pt x="6144" y="174180"/>
                  </a:lnTo>
                  <a:lnTo>
                    <a:pt x="6663" y="192118"/>
                  </a:lnTo>
                  <a:lnTo>
                    <a:pt x="7029" y="209774"/>
                  </a:lnTo>
                  <a:lnTo>
                    <a:pt x="7281" y="226870"/>
                  </a:lnTo>
                  <a:lnTo>
                    <a:pt x="7455" y="243301"/>
                  </a:lnTo>
                  <a:lnTo>
                    <a:pt x="7573" y="259115"/>
                  </a:lnTo>
                  <a:lnTo>
                    <a:pt x="7653" y="274430"/>
                  </a:lnTo>
                  <a:lnTo>
                    <a:pt x="7706" y="289345"/>
                  </a:lnTo>
                  <a:lnTo>
                    <a:pt x="7742" y="303362"/>
                  </a:lnTo>
                  <a:lnTo>
                    <a:pt x="7771" y="316754"/>
                  </a:lnTo>
                  <a:lnTo>
                    <a:pt x="7793" y="330700"/>
                  </a:lnTo>
                  <a:lnTo>
                    <a:pt x="7815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09987" y="2012588"/>
              <a:ext cx="347441" cy="168457"/>
            </a:xfrm>
            <a:custGeom>
              <a:avLst/>
              <a:gdLst/>
              <a:ahLst/>
              <a:cxnLst/>
              <a:rect l="0" t="0" r="0" b="0"/>
              <a:pathLst>
                <a:path w="347441" h="168457">
                  <a:moveTo>
                    <a:pt x="347440" y="0"/>
                  </a:moveTo>
                  <a:lnTo>
                    <a:pt x="335639" y="5867"/>
                  </a:lnTo>
                  <a:lnTo>
                    <a:pt x="323869" y="11432"/>
                  </a:lnTo>
                  <a:lnTo>
                    <a:pt x="310974" y="17231"/>
                  </a:lnTo>
                  <a:lnTo>
                    <a:pt x="296953" y="23311"/>
                  </a:lnTo>
                  <a:lnTo>
                    <a:pt x="281977" y="29641"/>
                  </a:lnTo>
                  <a:lnTo>
                    <a:pt x="266255" y="36174"/>
                  </a:lnTo>
                  <a:lnTo>
                    <a:pt x="249979" y="43023"/>
                  </a:lnTo>
                  <a:lnTo>
                    <a:pt x="233307" y="50454"/>
                  </a:lnTo>
                  <a:lnTo>
                    <a:pt x="216356" y="58560"/>
                  </a:lnTo>
                  <a:lnTo>
                    <a:pt x="199213" y="67122"/>
                  </a:lnTo>
                  <a:lnTo>
                    <a:pt x="181939" y="75715"/>
                  </a:lnTo>
                  <a:lnTo>
                    <a:pt x="164579" y="84092"/>
                  </a:lnTo>
                  <a:lnTo>
                    <a:pt x="147328" y="92343"/>
                  </a:lnTo>
                  <a:lnTo>
                    <a:pt x="130511" y="100796"/>
                  </a:lnTo>
                  <a:lnTo>
                    <a:pt x="114277" y="109623"/>
                  </a:lnTo>
                  <a:lnTo>
                    <a:pt x="98764" y="118516"/>
                  </a:lnTo>
                  <a:lnTo>
                    <a:pt x="84186" y="126808"/>
                  </a:lnTo>
                  <a:lnTo>
                    <a:pt x="70569" y="134163"/>
                  </a:lnTo>
                  <a:lnTo>
                    <a:pt x="57850" y="140624"/>
                  </a:lnTo>
                  <a:lnTo>
                    <a:pt x="44513" y="147176"/>
                  </a:lnTo>
                  <a:lnTo>
                    <a:pt x="27148" y="15550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73158" y="2391614"/>
              <a:ext cx="252685" cy="105286"/>
            </a:xfrm>
            <a:custGeom>
              <a:avLst/>
              <a:gdLst/>
              <a:ahLst/>
              <a:cxnLst/>
              <a:rect l="0" t="0" r="0" b="0"/>
              <a:pathLst>
                <a:path w="252685" h="105286">
                  <a:moveTo>
                    <a:pt x="252684" y="0"/>
                  </a:moveTo>
                  <a:lnTo>
                    <a:pt x="243749" y="2933"/>
                  </a:lnTo>
                  <a:lnTo>
                    <a:pt x="234122" y="5715"/>
                  </a:lnTo>
                  <a:lnTo>
                    <a:pt x="222834" y="8624"/>
                  </a:lnTo>
                  <a:lnTo>
                    <a:pt x="210166" y="12010"/>
                  </a:lnTo>
                  <a:lnTo>
                    <a:pt x="196687" y="16472"/>
                  </a:lnTo>
                  <a:lnTo>
                    <a:pt x="182815" y="22238"/>
                  </a:lnTo>
                  <a:lnTo>
                    <a:pt x="168780" y="29054"/>
                  </a:lnTo>
                  <a:lnTo>
                    <a:pt x="154688" y="36390"/>
                  </a:lnTo>
                  <a:lnTo>
                    <a:pt x="140587" y="43878"/>
                  </a:lnTo>
                  <a:lnTo>
                    <a:pt x="126493" y="51343"/>
                  </a:lnTo>
                  <a:lnTo>
                    <a:pt x="112411" y="58728"/>
                  </a:lnTo>
                  <a:lnTo>
                    <a:pt x="98345" y="66021"/>
                  </a:lnTo>
                  <a:lnTo>
                    <a:pt x="84457" y="73069"/>
                  </a:lnTo>
                  <a:lnTo>
                    <a:pt x="71051" y="79583"/>
                  </a:lnTo>
                  <a:lnTo>
                    <a:pt x="58264" y="85443"/>
                  </a:lnTo>
                  <a:lnTo>
                    <a:pt x="46320" y="90548"/>
                  </a:lnTo>
                  <a:lnTo>
                    <a:pt x="34340" y="95225"/>
                  </a:lnTo>
                  <a:lnTo>
                    <a:pt x="20153" y="9988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01141" y="1923063"/>
              <a:ext cx="156329" cy="468552"/>
            </a:xfrm>
            <a:custGeom>
              <a:avLst/>
              <a:gdLst/>
              <a:ahLst/>
              <a:cxnLst/>
              <a:rect l="0" t="0" r="0" b="0"/>
              <a:pathLst>
                <a:path w="156329" h="468552">
                  <a:moveTo>
                    <a:pt x="72100" y="468551"/>
                  </a:moveTo>
                  <a:lnTo>
                    <a:pt x="69166" y="459749"/>
                  </a:lnTo>
                  <a:lnTo>
                    <a:pt x="66384" y="451402"/>
                  </a:lnTo>
                  <a:lnTo>
                    <a:pt x="63489" y="442695"/>
                  </a:lnTo>
                  <a:lnTo>
                    <a:pt x="60621" y="433228"/>
                  </a:lnTo>
                  <a:lnTo>
                    <a:pt x="58105" y="422437"/>
                  </a:lnTo>
                  <a:lnTo>
                    <a:pt x="56090" y="410138"/>
                  </a:lnTo>
                  <a:lnTo>
                    <a:pt x="54405" y="396473"/>
                  </a:lnTo>
                  <a:lnTo>
                    <a:pt x="52661" y="381706"/>
                  </a:lnTo>
                  <a:lnTo>
                    <a:pt x="50635" y="366117"/>
                  </a:lnTo>
                  <a:lnTo>
                    <a:pt x="48273" y="350261"/>
                  </a:lnTo>
                  <a:lnTo>
                    <a:pt x="45609" y="334932"/>
                  </a:lnTo>
                  <a:lnTo>
                    <a:pt x="42702" y="320507"/>
                  </a:lnTo>
                  <a:lnTo>
                    <a:pt x="39614" y="306687"/>
                  </a:lnTo>
                  <a:lnTo>
                    <a:pt x="36396" y="292721"/>
                  </a:lnTo>
                  <a:lnTo>
                    <a:pt x="33085" y="278174"/>
                  </a:lnTo>
                  <a:lnTo>
                    <a:pt x="29710" y="263113"/>
                  </a:lnTo>
                  <a:lnTo>
                    <a:pt x="26291" y="247916"/>
                  </a:lnTo>
                  <a:lnTo>
                    <a:pt x="22843" y="232830"/>
                  </a:lnTo>
                  <a:lnTo>
                    <a:pt x="19375" y="217784"/>
                  </a:lnTo>
                  <a:lnTo>
                    <a:pt x="15893" y="202469"/>
                  </a:lnTo>
                  <a:lnTo>
                    <a:pt x="12406" y="186728"/>
                  </a:lnTo>
                  <a:lnTo>
                    <a:pt x="9082" y="170717"/>
                  </a:lnTo>
                  <a:lnTo>
                    <a:pt x="6229" y="154809"/>
                  </a:lnTo>
                  <a:lnTo>
                    <a:pt x="3978" y="139216"/>
                  </a:lnTo>
                  <a:lnTo>
                    <a:pt x="2298" y="123981"/>
                  </a:lnTo>
                  <a:lnTo>
                    <a:pt x="1087" y="109065"/>
                  </a:lnTo>
                  <a:lnTo>
                    <a:pt x="244" y="94406"/>
                  </a:lnTo>
                  <a:lnTo>
                    <a:pt x="0" y="80104"/>
                  </a:lnTo>
                  <a:lnTo>
                    <a:pt x="892" y="66414"/>
                  </a:lnTo>
                  <a:lnTo>
                    <a:pt x="3129" y="53433"/>
                  </a:lnTo>
                  <a:lnTo>
                    <a:pt x="6767" y="41427"/>
                  </a:lnTo>
                  <a:lnTo>
                    <a:pt x="11883" y="30888"/>
                  </a:lnTo>
                  <a:lnTo>
                    <a:pt x="18368" y="21954"/>
                  </a:lnTo>
                  <a:lnTo>
                    <a:pt x="26147" y="14616"/>
                  </a:lnTo>
                  <a:lnTo>
                    <a:pt x="35263" y="8895"/>
                  </a:lnTo>
                  <a:lnTo>
                    <a:pt x="45611" y="4642"/>
                  </a:lnTo>
                  <a:lnTo>
                    <a:pt x="56811" y="1749"/>
                  </a:lnTo>
                  <a:lnTo>
                    <a:pt x="68321" y="241"/>
                  </a:lnTo>
                  <a:lnTo>
                    <a:pt x="79800" y="0"/>
                  </a:lnTo>
                  <a:lnTo>
                    <a:pt x="91117" y="801"/>
                  </a:lnTo>
                  <a:lnTo>
                    <a:pt x="102249" y="2402"/>
                  </a:lnTo>
                  <a:lnTo>
                    <a:pt x="113205" y="4582"/>
                  </a:lnTo>
                  <a:lnTo>
                    <a:pt x="123565" y="7021"/>
                  </a:lnTo>
                  <a:lnTo>
                    <a:pt x="133493" y="9528"/>
                  </a:lnTo>
                  <a:lnTo>
                    <a:pt x="143860" y="12318"/>
                  </a:lnTo>
                  <a:lnTo>
                    <a:pt x="156328" y="158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57427" y="2202101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8598" y="5800"/>
                  </a:lnTo>
                  <a:lnTo>
                    <a:pt x="130251" y="10724"/>
                  </a:lnTo>
                  <a:lnTo>
                    <a:pt x="121548" y="15222"/>
                  </a:lnTo>
                  <a:lnTo>
                    <a:pt x="112254" y="19270"/>
                  </a:lnTo>
                  <a:lnTo>
                    <a:pt x="102111" y="22636"/>
                  </a:lnTo>
                  <a:lnTo>
                    <a:pt x="91070" y="25248"/>
                  </a:lnTo>
                  <a:lnTo>
                    <a:pt x="79404" y="27348"/>
                  </a:lnTo>
                  <a:lnTo>
                    <a:pt x="67582" y="29375"/>
                  </a:lnTo>
                  <a:lnTo>
                    <a:pt x="55902" y="31590"/>
                  </a:lnTo>
                  <a:lnTo>
                    <a:pt x="44723" y="33920"/>
                  </a:lnTo>
                  <a:lnTo>
                    <a:pt x="33347" y="36277"/>
                  </a:lnTo>
                  <a:lnTo>
                    <a:pt x="19663" y="388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25966" y="2223158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3001" y="8801"/>
                  </a:lnTo>
                  <a:lnTo>
                    <a:pt x="6424" y="17147"/>
                  </a:lnTo>
                  <a:lnTo>
                    <a:pt x="10620" y="25846"/>
                  </a:lnTo>
                  <a:lnTo>
                    <a:pt x="15520" y="34967"/>
                  </a:lnTo>
                  <a:lnTo>
                    <a:pt x="21001" y="44462"/>
                  </a:lnTo>
                  <a:lnTo>
                    <a:pt x="26927" y="54250"/>
                  </a:lnTo>
                  <a:lnTo>
                    <a:pt x="33068" y="64184"/>
                  </a:lnTo>
                  <a:lnTo>
                    <a:pt x="39815" y="75251"/>
                  </a:lnTo>
                  <a:lnTo>
                    <a:pt x="48877" y="90656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04909" y="2212629"/>
              <a:ext cx="189514" cy="410613"/>
            </a:xfrm>
            <a:custGeom>
              <a:avLst/>
              <a:gdLst/>
              <a:ahLst/>
              <a:cxnLst/>
              <a:rect l="0" t="0" r="0" b="0"/>
              <a:pathLst>
                <a:path w="189514" h="410613">
                  <a:moveTo>
                    <a:pt x="189513" y="0"/>
                  </a:moveTo>
                  <a:lnTo>
                    <a:pt x="183713" y="8802"/>
                  </a:lnTo>
                  <a:lnTo>
                    <a:pt x="178789" y="17148"/>
                  </a:lnTo>
                  <a:lnTo>
                    <a:pt x="174282" y="25852"/>
                  </a:lnTo>
                  <a:lnTo>
                    <a:pt x="169888" y="35145"/>
                  </a:lnTo>
                  <a:lnTo>
                    <a:pt x="165226" y="45288"/>
                  </a:lnTo>
                  <a:lnTo>
                    <a:pt x="160107" y="56334"/>
                  </a:lnTo>
                  <a:lnTo>
                    <a:pt x="154356" y="68173"/>
                  </a:lnTo>
                  <a:lnTo>
                    <a:pt x="147736" y="80644"/>
                  </a:lnTo>
                  <a:lnTo>
                    <a:pt x="140214" y="93581"/>
                  </a:lnTo>
                  <a:lnTo>
                    <a:pt x="132230" y="106691"/>
                  </a:lnTo>
                  <a:lnTo>
                    <a:pt x="124564" y="119565"/>
                  </a:lnTo>
                  <a:lnTo>
                    <a:pt x="117632" y="132009"/>
                  </a:lnTo>
                  <a:lnTo>
                    <a:pt x="111337" y="144331"/>
                  </a:lnTo>
                  <a:lnTo>
                    <a:pt x="105268" y="157210"/>
                  </a:lnTo>
                  <a:lnTo>
                    <a:pt x="99147" y="170978"/>
                  </a:lnTo>
                  <a:lnTo>
                    <a:pt x="92866" y="185159"/>
                  </a:lnTo>
                  <a:lnTo>
                    <a:pt x="86408" y="198692"/>
                  </a:lnTo>
                  <a:lnTo>
                    <a:pt x="79803" y="211021"/>
                  </a:lnTo>
                  <a:lnTo>
                    <a:pt x="73247" y="222247"/>
                  </a:lnTo>
                  <a:lnTo>
                    <a:pt x="67078" y="232855"/>
                  </a:lnTo>
                  <a:lnTo>
                    <a:pt x="61447" y="243220"/>
                  </a:lnTo>
                  <a:lnTo>
                    <a:pt x="56175" y="253862"/>
                  </a:lnTo>
                  <a:lnTo>
                    <a:pt x="50868" y="265472"/>
                  </a:lnTo>
                  <a:lnTo>
                    <a:pt x="45300" y="278329"/>
                  </a:lnTo>
                  <a:lnTo>
                    <a:pt x="39575" y="292205"/>
                  </a:lnTo>
                  <a:lnTo>
                    <a:pt x="34032" y="306584"/>
                  </a:lnTo>
                  <a:lnTo>
                    <a:pt x="28858" y="321100"/>
                  </a:lnTo>
                  <a:lnTo>
                    <a:pt x="24078" y="335421"/>
                  </a:lnTo>
                  <a:lnTo>
                    <a:pt x="19641" y="349182"/>
                  </a:lnTo>
                  <a:lnTo>
                    <a:pt x="15477" y="362234"/>
                  </a:lnTo>
                  <a:lnTo>
                    <a:pt x="11669" y="374173"/>
                  </a:lnTo>
                  <a:lnTo>
                    <a:pt x="8078" y="385413"/>
                  </a:lnTo>
                  <a:lnTo>
                    <a:pt x="4387" y="396940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98844" y="2191572"/>
              <a:ext cx="158107" cy="187794"/>
            </a:xfrm>
            <a:custGeom>
              <a:avLst/>
              <a:gdLst/>
              <a:ahLst/>
              <a:cxnLst/>
              <a:rect l="0" t="0" r="0" b="0"/>
              <a:pathLst>
                <a:path w="158107" h="187794">
                  <a:moveTo>
                    <a:pt x="90335" y="10529"/>
                  </a:moveTo>
                  <a:lnTo>
                    <a:pt x="78734" y="13530"/>
                  </a:lnTo>
                  <a:lnTo>
                    <a:pt x="68885" y="16952"/>
                  </a:lnTo>
                  <a:lnTo>
                    <a:pt x="59880" y="21148"/>
                  </a:lnTo>
                  <a:lnTo>
                    <a:pt x="51439" y="26048"/>
                  </a:lnTo>
                  <a:lnTo>
                    <a:pt x="43411" y="31529"/>
                  </a:lnTo>
                  <a:lnTo>
                    <a:pt x="35693" y="37465"/>
                  </a:lnTo>
                  <a:lnTo>
                    <a:pt x="28361" y="43899"/>
                  </a:lnTo>
                  <a:lnTo>
                    <a:pt x="21658" y="51046"/>
                  </a:lnTo>
                  <a:lnTo>
                    <a:pt x="15672" y="58967"/>
                  </a:lnTo>
                  <a:lnTo>
                    <a:pt x="10499" y="67744"/>
                  </a:lnTo>
                  <a:lnTo>
                    <a:pt x="6323" y="77546"/>
                  </a:lnTo>
                  <a:lnTo>
                    <a:pt x="3148" y="88361"/>
                  </a:lnTo>
                  <a:lnTo>
                    <a:pt x="1000" y="99878"/>
                  </a:lnTo>
                  <a:lnTo>
                    <a:pt x="0" y="111601"/>
                  </a:lnTo>
                  <a:lnTo>
                    <a:pt x="108" y="123219"/>
                  </a:lnTo>
                  <a:lnTo>
                    <a:pt x="1315" y="134460"/>
                  </a:lnTo>
                  <a:lnTo>
                    <a:pt x="3720" y="145008"/>
                  </a:lnTo>
                  <a:lnTo>
                    <a:pt x="7268" y="154763"/>
                  </a:lnTo>
                  <a:lnTo>
                    <a:pt x="11938" y="163635"/>
                  </a:lnTo>
                  <a:lnTo>
                    <a:pt x="17821" y="171456"/>
                  </a:lnTo>
                  <a:lnTo>
                    <a:pt x="24853" y="178224"/>
                  </a:lnTo>
                  <a:lnTo>
                    <a:pt x="32846" y="183601"/>
                  </a:lnTo>
                  <a:lnTo>
                    <a:pt x="41581" y="186859"/>
                  </a:lnTo>
                  <a:lnTo>
                    <a:pt x="50863" y="187793"/>
                  </a:lnTo>
                  <a:lnTo>
                    <a:pt x="60535" y="186810"/>
                  </a:lnTo>
                  <a:lnTo>
                    <a:pt x="70480" y="184631"/>
                  </a:lnTo>
                  <a:lnTo>
                    <a:pt x="80609" y="181792"/>
                  </a:lnTo>
                  <a:lnTo>
                    <a:pt x="90699" y="178279"/>
                  </a:lnTo>
                  <a:lnTo>
                    <a:pt x="100400" y="173645"/>
                  </a:lnTo>
                  <a:lnTo>
                    <a:pt x="109555" y="167711"/>
                  </a:lnTo>
                  <a:lnTo>
                    <a:pt x="118178" y="160422"/>
                  </a:lnTo>
                  <a:lnTo>
                    <a:pt x="126356" y="151694"/>
                  </a:lnTo>
                  <a:lnTo>
                    <a:pt x="134184" y="141630"/>
                  </a:lnTo>
                  <a:lnTo>
                    <a:pt x="141424" y="130465"/>
                  </a:lnTo>
                  <a:lnTo>
                    <a:pt x="147535" y="118453"/>
                  </a:lnTo>
                  <a:lnTo>
                    <a:pt x="152308" y="105826"/>
                  </a:lnTo>
                  <a:lnTo>
                    <a:pt x="155682" y="92925"/>
                  </a:lnTo>
                  <a:lnTo>
                    <a:pt x="157580" y="80192"/>
                  </a:lnTo>
                  <a:lnTo>
                    <a:pt x="158106" y="67861"/>
                  </a:lnTo>
                  <a:lnTo>
                    <a:pt x="157172" y="56294"/>
                  </a:lnTo>
                  <a:lnTo>
                    <a:pt x="154425" y="46050"/>
                  </a:lnTo>
                  <a:lnTo>
                    <a:pt x="149851" y="37309"/>
                  </a:lnTo>
                  <a:lnTo>
                    <a:pt x="144161" y="29882"/>
                  </a:lnTo>
                  <a:lnTo>
                    <a:pt x="138058" y="22559"/>
                  </a:lnTo>
                  <a:lnTo>
                    <a:pt x="131005" y="13582"/>
                  </a:lnTo>
                  <a:lnTo>
                    <a:pt x="1219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41265" y="2181044"/>
              <a:ext cx="142713" cy="175776"/>
            </a:xfrm>
            <a:custGeom>
              <a:avLst/>
              <a:gdLst/>
              <a:ahLst/>
              <a:cxnLst/>
              <a:rect l="0" t="0" r="0" b="0"/>
              <a:pathLst>
                <a:path w="142713" h="175776">
                  <a:moveTo>
                    <a:pt x="26898" y="52642"/>
                  </a:moveTo>
                  <a:lnTo>
                    <a:pt x="21098" y="58577"/>
                  </a:lnTo>
                  <a:lnTo>
                    <a:pt x="16174" y="64781"/>
                  </a:lnTo>
                  <a:lnTo>
                    <a:pt x="11676" y="71881"/>
                  </a:lnTo>
                  <a:lnTo>
                    <a:pt x="7628" y="79995"/>
                  </a:lnTo>
                  <a:lnTo>
                    <a:pt x="4262" y="89289"/>
                  </a:lnTo>
                  <a:lnTo>
                    <a:pt x="1663" y="99733"/>
                  </a:lnTo>
                  <a:lnTo>
                    <a:pt x="82" y="110985"/>
                  </a:lnTo>
                  <a:lnTo>
                    <a:pt x="0" y="122523"/>
                  </a:lnTo>
                  <a:lnTo>
                    <a:pt x="1544" y="134010"/>
                  </a:lnTo>
                  <a:lnTo>
                    <a:pt x="4701" y="144990"/>
                  </a:lnTo>
                  <a:lnTo>
                    <a:pt x="9486" y="154831"/>
                  </a:lnTo>
                  <a:lnTo>
                    <a:pt x="15742" y="163283"/>
                  </a:lnTo>
                  <a:lnTo>
                    <a:pt x="23195" y="169957"/>
                  </a:lnTo>
                  <a:lnTo>
                    <a:pt x="31559" y="174167"/>
                  </a:lnTo>
                  <a:lnTo>
                    <a:pt x="40589" y="175775"/>
                  </a:lnTo>
                  <a:lnTo>
                    <a:pt x="50090" y="175093"/>
                  </a:lnTo>
                  <a:lnTo>
                    <a:pt x="59920" y="172593"/>
                  </a:lnTo>
                  <a:lnTo>
                    <a:pt x="69967" y="168727"/>
                  </a:lnTo>
                  <a:lnTo>
                    <a:pt x="79832" y="163714"/>
                  </a:lnTo>
                  <a:lnTo>
                    <a:pt x="88850" y="157533"/>
                  </a:lnTo>
                  <a:lnTo>
                    <a:pt x="96733" y="150266"/>
                  </a:lnTo>
                  <a:lnTo>
                    <a:pt x="103687" y="141929"/>
                  </a:lnTo>
                  <a:lnTo>
                    <a:pt x="110207" y="132424"/>
                  </a:lnTo>
                  <a:lnTo>
                    <a:pt x="116625" y="121803"/>
                  </a:lnTo>
                  <a:lnTo>
                    <a:pt x="122768" y="110247"/>
                  </a:lnTo>
                  <a:lnTo>
                    <a:pt x="128069" y="97965"/>
                  </a:lnTo>
                  <a:lnTo>
                    <a:pt x="132266" y="85152"/>
                  </a:lnTo>
                  <a:lnTo>
                    <a:pt x="135413" y="71992"/>
                  </a:lnTo>
                  <a:lnTo>
                    <a:pt x="138025" y="57052"/>
                  </a:lnTo>
                  <a:lnTo>
                    <a:pt x="140326" y="35669"/>
                  </a:lnTo>
                  <a:lnTo>
                    <a:pt x="1427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27258" y="1880541"/>
              <a:ext cx="183145" cy="458431"/>
            </a:xfrm>
            <a:custGeom>
              <a:avLst/>
              <a:gdLst/>
              <a:ahLst/>
              <a:cxnLst/>
              <a:rect l="0" t="0" r="0" b="0"/>
              <a:pathLst>
                <a:path w="183145" h="458431">
                  <a:moveTo>
                    <a:pt x="77859" y="458430"/>
                  </a:moveTo>
                  <a:lnTo>
                    <a:pt x="74925" y="446695"/>
                  </a:lnTo>
                  <a:lnTo>
                    <a:pt x="72143" y="435566"/>
                  </a:lnTo>
                  <a:lnTo>
                    <a:pt x="69243" y="423972"/>
                  </a:lnTo>
                  <a:lnTo>
                    <a:pt x="66203" y="411984"/>
                  </a:lnTo>
                  <a:lnTo>
                    <a:pt x="63038" y="399972"/>
                  </a:lnTo>
                  <a:lnTo>
                    <a:pt x="59774" y="388170"/>
                  </a:lnTo>
                  <a:lnTo>
                    <a:pt x="56436" y="376643"/>
                  </a:lnTo>
                  <a:lnTo>
                    <a:pt x="53045" y="365374"/>
                  </a:lnTo>
                  <a:lnTo>
                    <a:pt x="49616" y="354311"/>
                  </a:lnTo>
                  <a:lnTo>
                    <a:pt x="46161" y="343237"/>
                  </a:lnTo>
                  <a:lnTo>
                    <a:pt x="42689" y="331803"/>
                  </a:lnTo>
                  <a:lnTo>
                    <a:pt x="39209" y="319846"/>
                  </a:lnTo>
                  <a:lnTo>
                    <a:pt x="35889" y="307372"/>
                  </a:lnTo>
                  <a:lnTo>
                    <a:pt x="33039" y="294466"/>
                  </a:lnTo>
                  <a:lnTo>
                    <a:pt x="30785" y="281232"/>
                  </a:lnTo>
                  <a:lnTo>
                    <a:pt x="28933" y="267921"/>
                  </a:lnTo>
                  <a:lnTo>
                    <a:pt x="27075" y="254912"/>
                  </a:lnTo>
                  <a:lnTo>
                    <a:pt x="24971" y="242382"/>
                  </a:lnTo>
                  <a:lnTo>
                    <a:pt x="22556" y="230172"/>
                  </a:lnTo>
                  <a:lnTo>
                    <a:pt x="19855" y="217900"/>
                  </a:lnTo>
                  <a:lnTo>
                    <a:pt x="16929" y="205345"/>
                  </a:lnTo>
                  <a:lnTo>
                    <a:pt x="13997" y="192453"/>
                  </a:lnTo>
                  <a:lnTo>
                    <a:pt x="11416" y="179258"/>
                  </a:lnTo>
                  <a:lnTo>
                    <a:pt x="9346" y="165822"/>
                  </a:lnTo>
                  <a:lnTo>
                    <a:pt x="7619" y="152205"/>
                  </a:lnTo>
                  <a:lnTo>
                    <a:pt x="5846" y="138457"/>
                  </a:lnTo>
                  <a:lnTo>
                    <a:pt x="3808" y="124618"/>
                  </a:lnTo>
                  <a:lnTo>
                    <a:pt x="1776" y="110714"/>
                  </a:lnTo>
                  <a:lnTo>
                    <a:pt x="398" y="96767"/>
                  </a:lnTo>
                  <a:lnTo>
                    <a:pt x="0" y="82799"/>
                  </a:lnTo>
                  <a:lnTo>
                    <a:pt x="904" y="69148"/>
                  </a:lnTo>
                  <a:lnTo>
                    <a:pt x="3572" y="56434"/>
                  </a:lnTo>
                  <a:lnTo>
                    <a:pt x="8077" y="44925"/>
                  </a:lnTo>
                  <a:lnTo>
                    <a:pt x="14188" y="34723"/>
                  </a:lnTo>
                  <a:lnTo>
                    <a:pt x="21571" y="25935"/>
                  </a:lnTo>
                  <a:lnTo>
                    <a:pt x="29907" y="18472"/>
                  </a:lnTo>
                  <a:lnTo>
                    <a:pt x="39094" y="12273"/>
                  </a:lnTo>
                  <a:lnTo>
                    <a:pt x="49237" y="7391"/>
                  </a:lnTo>
                  <a:lnTo>
                    <a:pt x="60313" y="3737"/>
                  </a:lnTo>
                  <a:lnTo>
                    <a:pt x="72021" y="1263"/>
                  </a:lnTo>
                  <a:lnTo>
                    <a:pt x="83879" y="43"/>
                  </a:lnTo>
                  <a:lnTo>
                    <a:pt x="95597" y="0"/>
                  </a:lnTo>
                  <a:lnTo>
                    <a:pt x="107075" y="935"/>
                  </a:lnTo>
                  <a:lnTo>
                    <a:pt x="118316" y="2625"/>
                  </a:lnTo>
                  <a:lnTo>
                    <a:pt x="129349" y="4871"/>
                  </a:lnTo>
                  <a:lnTo>
                    <a:pt x="139960" y="7553"/>
                  </a:lnTo>
                  <a:lnTo>
                    <a:pt x="150827" y="10993"/>
                  </a:lnTo>
                  <a:lnTo>
                    <a:pt x="164024" y="16608"/>
                  </a:lnTo>
                  <a:lnTo>
                    <a:pt x="183144" y="267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78775" y="2170515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67316" y="67"/>
                  </a:lnTo>
                  <a:lnTo>
                    <a:pt x="156828" y="707"/>
                  </a:lnTo>
                  <a:lnTo>
                    <a:pt x="146521" y="1999"/>
                  </a:lnTo>
                  <a:lnTo>
                    <a:pt x="136047" y="3686"/>
                  </a:lnTo>
                  <a:lnTo>
                    <a:pt x="125055" y="5354"/>
                  </a:lnTo>
                  <a:lnTo>
                    <a:pt x="113412" y="6768"/>
                  </a:lnTo>
                  <a:lnTo>
                    <a:pt x="101158" y="7866"/>
                  </a:lnTo>
                  <a:lnTo>
                    <a:pt x="88404" y="8676"/>
                  </a:lnTo>
                  <a:lnTo>
                    <a:pt x="75277" y="9256"/>
                  </a:lnTo>
                  <a:lnTo>
                    <a:pt x="62104" y="9662"/>
                  </a:lnTo>
                  <a:lnTo>
                    <a:pt x="47898" y="9987"/>
                  </a:lnTo>
                  <a:lnTo>
                    <a:pt x="29177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84101" y="1928360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7" y="58279"/>
                  </a:lnTo>
                  <a:lnTo>
                    <a:pt x="826" y="74104"/>
                  </a:lnTo>
                  <a:lnTo>
                    <a:pt x="2075" y="90429"/>
                  </a:lnTo>
                  <a:lnTo>
                    <a:pt x="3728" y="107291"/>
                  </a:lnTo>
                  <a:lnTo>
                    <a:pt x="5376" y="124896"/>
                  </a:lnTo>
                  <a:lnTo>
                    <a:pt x="6783" y="143289"/>
                  </a:lnTo>
                  <a:lnTo>
                    <a:pt x="8049" y="162215"/>
                  </a:lnTo>
                  <a:lnTo>
                    <a:pt x="9505" y="181226"/>
                  </a:lnTo>
                  <a:lnTo>
                    <a:pt x="11336" y="200052"/>
                  </a:lnTo>
                  <a:lnTo>
                    <a:pt x="13566" y="218609"/>
                  </a:lnTo>
                  <a:lnTo>
                    <a:pt x="16142" y="236908"/>
                  </a:lnTo>
                  <a:lnTo>
                    <a:pt x="18984" y="254992"/>
                  </a:lnTo>
                  <a:lnTo>
                    <a:pt x="21860" y="272747"/>
                  </a:lnTo>
                  <a:lnTo>
                    <a:pt x="24404" y="289909"/>
                  </a:lnTo>
                  <a:lnTo>
                    <a:pt x="26443" y="306365"/>
                  </a:lnTo>
                  <a:lnTo>
                    <a:pt x="27984" y="321570"/>
                  </a:lnTo>
                  <a:lnTo>
                    <a:pt x="29267" y="335964"/>
                  </a:lnTo>
                  <a:lnTo>
                    <a:pt x="30404" y="350810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10443" y="2191572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0" y="34462"/>
                  </a:lnTo>
                  <a:lnTo>
                    <a:pt x="3686" y="46623"/>
                  </a:lnTo>
                  <a:lnTo>
                    <a:pt x="5355" y="59284"/>
                  </a:lnTo>
                  <a:lnTo>
                    <a:pt x="6768" y="72321"/>
                  </a:lnTo>
                  <a:lnTo>
                    <a:pt x="7868" y="85029"/>
                  </a:lnTo>
                  <a:lnTo>
                    <a:pt x="8799" y="97381"/>
                  </a:lnTo>
                  <a:lnTo>
                    <a:pt x="9640" y="11045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31500" y="206523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47848" y="2132024"/>
              <a:ext cx="106508" cy="323157"/>
            </a:xfrm>
            <a:custGeom>
              <a:avLst/>
              <a:gdLst/>
              <a:ahLst/>
              <a:cxnLst/>
              <a:rect l="0" t="0" r="0" b="0"/>
              <a:pathLst>
                <a:path w="106508" h="323157">
                  <a:moveTo>
                    <a:pt x="9994" y="143776"/>
                  </a:moveTo>
                  <a:lnTo>
                    <a:pt x="10061" y="158445"/>
                  </a:lnTo>
                  <a:lnTo>
                    <a:pt x="10701" y="172356"/>
                  </a:lnTo>
                  <a:lnTo>
                    <a:pt x="11993" y="186849"/>
                  </a:lnTo>
                  <a:lnTo>
                    <a:pt x="13680" y="201878"/>
                  </a:lnTo>
                  <a:lnTo>
                    <a:pt x="15348" y="217055"/>
                  </a:lnTo>
                  <a:lnTo>
                    <a:pt x="16766" y="232117"/>
                  </a:lnTo>
                  <a:lnTo>
                    <a:pt x="18037" y="246808"/>
                  </a:lnTo>
                  <a:lnTo>
                    <a:pt x="19497" y="260820"/>
                  </a:lnTo>
                  <a:lnTo>
                    <a:pt x="21325" y="274059"/>
                  </a:lnTo>
                  <a:lnTo>
                    <a:pt x="23383" y="286762"/>
                  </a:lnTo>
                  <a:lnTo>
                    <a:pt x="25311" y="299372"/>
                  </a:lnTo>
                  <a:lnTo>
                    <a:pt x="26903" y="312058"/>
                  </a:lnTo>
                  <a:lnTo>
                    <a:pt x="28057" y="321372"/>
                  </a:lnTo>
                  <a:lnTo>
                    <a:pt x="28501" y="323156"/>
                  </a:lnTo>
                  <a:lnTo>
                    <a:pt x="27972" y="319116"/>
                  </a:lnTo>
                  <a:lnTo>
                    <a:pt x="26743" y="311375"/>
                  </a:lnTo>
                  <a:lnTo>
                    <a:pt x="25336" y="301336"/>
                  </a:lnTo>
                  <a:lnTo>
                    <a:pt x="24066" y="289857"/>
                  </a:lnTo>
                  <a:lnTo>
                    <a:pt x="22880" y="277304"/>
                  </a:lnTo>
                  <a:lnTo>
                    <a:pt x="21471" y="263697"/>
                  </a:lnTo>
                  <a:lnTo>
                    <a:pt x="19668" y="249118"/>
                  </a:lnTo>
                  <a:lnTo>
                    <a:pt x="17455" y="233893"/>
                  </a:lnTo>
                  <a:lnTo>
                    <a:pt x="14889" y="218513"/>
                  </a:lnTo>
                  <a:lnTo>
                    <a:pt x="12054" y="203272"/>
                  </a:lnTo>
                  <a:lnTo>
                    <a:pt x="9183" y="188103"/>
                  </a:lnTo>
                  <a:lnTo>
                    <a:pt x="6642" y="172698"/>
                  </a:lnTo>
                  <a:lnTo>
                    <a:pt x="4603" y="156893"/>
                  </a:lnTo>
                  <a:lnTo>
                    <a:pt x="3067" y="140837"/>
                  </a:lnTo>
                  <a:lnTo>
                    <a:pt x="1954" y="124897"/>
                  </a:lnTo>
                  <a:lnTo>
                    <a:pt x="1168" y="109283"/>
                  </a:lnTo>
                  <a:lnTo>
                    <a:pt x="622" y="94034"/>
                  </a:lnTo>
                  <a:lnTo>
                    <a:pt x="247" y="79108"/>
                  </a:lnTo>
                  <a:lnTo>
                    <a:pt x="0" y="64448"/>
                  </a:lnTo>
                  <a:lnTo>
                    <a:pt x="173" y="50314"/>
                  </a:lnTo>
                  <a:lnTo>
                    <a:pt x="1354" y="37269"/>
                  </a:lnTo>
                  <a:lnTo>
                    <a:pt x="3791" y="25544"/>
                  </a:lnTo>
                  <a:lnTo>
                    <a:pt x="7736" y="15535"/>
                  </a:lnTo>
                  <a:lnTo>
                    <a:pt x="13590" y="7940"/>
                  </a:lnTo>
                  <a:lnTo>
                    <a:pt x="21380" y="2914"/>
                  </a:lnTo>
                  <a:lnTo>
                    <a:pt x="30679" y="320"/>
                  </a:lnTo>
                  <a:lnTo>
                    <a:pt x="40822" y="0"/>
                  </a:lnTo>
                  <a:lnTo>
                    <a:pt x="51333" y="1637"/>
                  </a:lnTo>
                  <a:lnTo>
                    <a:pt x="61640" y="4986"/>
                  </a:lnTo>
                  <a:lnTo>
                    <a:pt x="71022" y="9965"/>
                  </a:lnTo>
                  <a:lnTo>
                    <a:pt x="79175" y="16384"/>
                  </a:lnTo>
                  <a:lnTo>
                    <a:pt x="86158" y="23961"/>
                  </a:lnTo>
                  <a:lnTo>
                    <a:pt x="92170" y="32417"/>
                  </a:lnTo>
                  <a:lnTo>
                    <a:pt x="97433" y="41512"/>
                  </a:lnTo>
                  <a:lnTo>
                    <a:pt x="101818" y="51059"/>
                  </a:lnTo>
                  <a:lnTo>
                    <a:pt x="104868" y="60920"/>
                  </a:lnTo>
                  <a:lnTo>
                    <a:pt x="106436" y="70992"/>
                  </a:lnTo>
                  <a:lnTo>
                    <a:pt x="106507" y="81044"/>
                  </a:lnTo>
                  <a:lnTo>
                    <a:pt x="105034" y="90720"/>
                  </a:lnTo>
                  <a:lnTo>
                    <a:pt x="102148" y="99854"/>
                  </a:lnTo>
                  <a:lnTo>
                    <a:pt x="97940" y="108293"/>
                  </a:lnTo>
                  <a:lnTo>
                    <a:pt x="92373" y="115815"/>
                  </a:lnTo>
                  <a:lnTo>
                    <a:pt x="85567" y="122389"/>
                  </a:lnTo>
                  <a:lnTo>
                    <a:pt x="78007" y="127990"/>
                  </a:lnTo>
                  <a:lnTo>
                    <a:pt x="69618" y="133062"/>
                  </a:lnTo>
                  <a:lnTo>
                    <a:pt x="58549" y="138051"/>
                  </a:lnTo>
                  <a:lnTo>
                    <a:pt x="41580" y="1437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888808" y="2116936"/>
              <a:ext cx="174403" cy="176767"/>
            </a:xfrm>
            <a:custGeom>
              <a:avLst/>
              <a:gdLst/>
              <a:ahLst/>
              <a:cxnLst/>
              <a:rect l="0" t="0" r="0" b="0"/>
              <a:pathLst>
                <a:path w="174403" h="176767">
                  <a:moveTo>
                    <a:pt x="121759" y="95693"/>
                  </a:moveTo>
                  <a:lnTo>
                    <a:pt x="121692" y="84025"/>
                  </a:lnTo>
                  <a:lnTo>
                    <a:pt x="121052" y="73536"/>
                  </a:lnTo>
                  <a:lnTo>
                    <a:pt x="119751" y="63239"/>
                  </a:lnTo>
                  <a:lnTo>
                    <a:pt x="117719" y="53111"/>
                  </a:lnTo>
                  <a:lnTo>
                    <a:pt x="114754" y="43415"/>
                  </a:lnTo>
                  <a:lnTo>
                    <a:pt x="110830" y="34283"/>
                  </a:lnTo>
                  <a:lnTo>
                    <a:pt x="105908" y="25853"/>
                  </a:lnTo>
                  <a:lnTo>
                    <a:pt x="99856" y="18340"/>
                  </a:lnTo>
                  <a:lnTo>
                    <a:pt x="92711" y="11779"/>
                  </a:lnTo>
                  <a:lnTo>
                    <a:pt x="84643" y="6373"/>
                  </a:lnTo>
                  <a:lnTo>
                    <a:pt x="75858" y="2565"/>
                  </a:lnTo>
                  <a:lnTo>
                    <a:pt x="66547" y="453"/>
                  </a:lnTo>
                  <a:lnTo>
                    <a:pt x="57025" y="0"/>
                  </a:lnTo>
                  <a:lnTo>
                    <a:pt x="47713" y="1209"/>
                  </a:lnTo>
                  <a:lnTo>
                    <a:pt x="38827" y="3919"/>
                  </a:lnTo>
                  <a:lnTo>
                    <a:pt x="30557" y="8177"/>
                  </a:lnTo>
                  <a:lnTo>
                    <a:pt x="23148" y="14309"/>
                  </a:lnTo>
                  <a:lnTo>
                    <a:pt x="16650" y="22326"/>
                  </a:lnTo>
                  <a:lnTo>
                    <a:pt x="11117" y="32133"/>
                  </a:lnTo>
                  <a:lnTo>
                    <a:pt x="6690" y="43689"/>
                  </a:lnTo>
                  <a:lnTo>
                    <a:pt x="3345" y="56788"/>
                  </a:lnTo>
                  <a:lnTo>
                    <a:pt x="1079" y="70802"/>
                  </a:lnTo>
                  <a:lnTo>
                    <a:pt x="0" y="84815"/>
                  </a:lnTo>
                  <a:lnTo>
                    <a:pt x="51" y="98307"/>
                  </a:lnTo>
                  <a:lnTo>
                    <a:pt x="1049" y="111143"/>
                  </a:lnTo>
                  <a:lnTo>
                    <a:pt x="2781" y="123377"/>
                  </a:lnTo>
                  <a:lnTo>
                    <a:pt x="5065" y="135116"/>
                  </a:lnTo>
                  <a:lnTo>
                    <a:pt x="8071" y="146153"/>
                  </a:lnTo>
                  <a:lnTo>
                    <a:pt x="12299" y="155975"/>
                  </a:lnTo>
                  <a:lnTo>
                    <a:pt x="17919" y="164386"/>
                  </a:lnTo>
                  <a:lnTo>
                    <a:pt x="24643" y="171019"/>
                  </a:lnTo>
                  <a:lnTo>
                    <a:pt x="31920" y="175194"/>
                  </a:lnTo>
                  <a:lnTo>
                    <a:pt x="39369" y="176766"/>
                  </a:lnTo>
                  <a:lnTo>
                    <a:pt x="46809" y="175719"/>
                  </a:lnTo>
                  <a:lnTo>
                    <a:pt x="54178" y="171908"/>
                  </a:lnTo>
                  <a:lnTo>
                    <a:pt x="61460" y="165536"/>
                  </a:lnTo>
                  <a:lnTo>
                    <a:pt x="68501" y="157210"/>
                  </a:lnTo>
                  <a:lnTo>
                    <a:pt x="75010" y="147729"/>
                  </a:lnTo>
                  <a:lnTo>
                    <a:pt x="80872" y="137653"/>
                  </a:lnTo>
                  <a:lnTo>
                    <a:pt x="86131" y="127129"/>
                  </a:lnTo>
                  <a:lnTo>
                    <a:pt x="90899" y="116006"/>
                  </a:lnTo>
                  <a:lnTo>
                    <a:pt x="95296" y="104326"/>
                  </a:lnTo>
                  <a:lnTo>
                    <a:pt x="99538" y="95590"/>
                  </a:lnTo>
                  <a:lnTo>
                    <a:pt x="103857" y="93743"/>
                  </a:lnTo>
                  <a:lnTo>
                    <a:pt x="108392" y="96720"/>
                  </a:lnTo>
                  <a:lnTo>
                    <a:pt x="113324" y="102179"/>
                  </a:lnTo>
                  <a:lnTo>
                    <a:pt x="118722" y="108759"/>
                  </a:lnTo>
                  <a:lnTo>
                    <a:pt x="124708" y="115623"/>
                  </a:lnTo>
                  <a:lnTo>
                    <a:pt x="131511" y="122160"/>
                  </a:lnTo>
                  <a:lnTo>
                    <a:pt x="139163" y="128108"/>
                  </a:lnTo>
                  <a:lnTo>
                    <a:pt x="147102" y="133307"/>
                  </a:lnTo>
                  <a:lnTo>
                    <a:pt x="155046" y="138075"/>
                  </a:lnTo>
                  <a:lnTo>
                    <a:pt x="163692" y="142827"/>
                  </a:lnTo>
                  <a:lnTo>
                    <a:pt x="174402" y="1483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03320" y="2092212"/>
              <a:ext cx="128388" cy="169031"/>
            </a:xfrm>
            <a:custGeom>
              <a:avLst/>
              <a:gdLst/>
              <a:ahLst/>
              <a:cxnLst/>
              <a:rect l="0" t="0" r="0" b="0"/>
              <a:pathLst>
                <a:path w="128388" h="169031">
                  <a:moveTo>
                    <a:pt x="107330" y="4604"/>
                  </a:moveTo>
                  <a:lnTo>
                    <a:pt x="98462" y="1804"/>
                  </a:lnTo>
                  <a:lnTo>
                    <a:pt x="89475" y="302"/>
                  </a:lnTo>
                  <a:lnTo>
                    <a:pt x="79489" y="0"/>
                  </a:lnTo>
                  <a:lnTo>
                    <a:pt x="68854" y="852"/>
                  </a:lnTo>
                  <a:lnTo>
                    <a:pt x="58340" y="2968"/>
                  </a:lnTo>
                  <a:lnTo>
                    <a:pt x="48391" y="6295"/>
                  </a:lnTo>
                  <a:lnTo>
                    <a:pt x="39278" y="10803"/>
                  </a:lnTo>
                  <a:lnTo>
                    <a:pt x="31239" y="16571"/>
                  </a:lnTo>
                  <a:lnTo>
                    <a:pt x="24282" y="23526"/>
                  </a:lnTo>
                  <a:lnTo>
                    <a:pt x="18256" y="31636"/>
                  </a:lnTo>
                  <a:lnTo>
                    <a:pt x="12959" y="40982"/>
                  </a:lnTo>
                  <a:lnTo>
                    <a:pt x="8213" y="51486"/>
                  </a:lnTo>
                  <a:lnTo>
                    <a:pt x="4192" y="62794"/>
                  </a:lnTo>
                  <a:lnTo>
                    <a:pt x="1394" y="74376"/>
                  </a:lnTo>
                  <a:lnTo>
                    <a:pt x="0" y="85900"/>
                  </a:lnTo>
                  <a:lnTo>
                    <a:pt x="47" y="97077"/>
                  </a:lnTo>
                  <a:lnTo>
                    <a:pt x="1600" y="107582"/>
                  </a:lnTo>
                  <a:lnTo>
                    <a:pt x="4535" y="117318"/>
                  </a:lnTo>
                  <a:lnTo>
                    <a:pt x="8607" y="126517"/>
                  </a:lnTo>
                  <a:lnTo>
                    <a:pt x="13549" y="135622"/>
                  </a:lnTo>
                  <a:lnTo>
                    <a:pt x="19136" y="144884"/>
                  </a:lnTo>
                  <a:lnTo>
                    <a:pt x="25513" y="153733"/>
                  </a:lnTo>
                  <a:lnTo>
                    <a:pt x="33156" y="160932"/>
                  </a:lnTo>
                  <a:lnTo>
                    <a:pt x="42222" y="165913"/>
                  </a:lnTo>
                  <a:lnTo>
                    <a:pt x="52413" y="168594"/>
                  </a:lnTo>
                  <a:lnTo>
                    <a:pt x="63171" y="169030"/>
                  </a:lnTo>
                  <a:lnTo>
                    <a:pt x="74102" y="167509"/>
                  </a:lnTo>
                  <a:lnTo>
                    <a:pt x="84761" y="164546"/>
                  </a:lnTo>
                  <a:lnTo>
                    <a:pt x="95723" y="160379"/>
                  </a:lnTo>
                  <a:lnTo>
                    <a:pt x="109063" y="153531"/>
                  </a:lnTo>
                  <a:lnTo>
                    <a:pt x="128387" y="1414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79670" y="2119185"/>
              <a:ext cx="125124" cy="146960"/>
            </a:xfrm>
            <a:custGeom>
              <a:avLst/>
              <a:gdLst/>
              <a:ahLst/>
              <a:cxnLst/>
              <a:rect l="0" t="0" r="0" b="0"/>
              <a:pathLst>
                <a:path w="125124" h="146960">
                  <a:moveTo>
                    <a:pt x="88908" y="9216"/>
                  </a:moveTo>
                  <a:lnTo>
                    <a:pt x="82973" y="3617"/>
                  </a:lnTo>
                  <a:lnTo>
                    <a:pt x="76768" y="613"/>
                  </a:lnTo>
                  <a:lnTo>
                    <a:pt x="69677" y="0"/>
                  </a:lnTo>
                  <a:lnTo>
                    <a:pt x="61910" y="1359"/>
                  </a:lnTo>
                  <a:lnTo>
                    <a:pt x="53912" y="4294"/>
                  </a:lnTo>
                  <a:lnTo>
                    <a:pt x="45970" y="8432"/>
                  </a:lnTo>
                  <a:lnTo>
                    <a:pt x="38196" y="13451"/>
                  </a:lnTo>
                  <a:lnTo>
                    <a:pt x="30603" y="19097"/>
                  </a:lnTo>
                  <a:lnTo>
                    <a:pt x="23176" y="25190"/>
                  </a:lnTo>
                  <a:lnTo>
                    <a:pt x="16206" y="31922"/>
                  </a:lnTo>
                  <a:lnTo>
                    <a:pt x="10278" y="39811"/>
                  </a:lnTo>
                  <a:lnTo>
                    <a:pt x="5629" y="49045"/>
                  </a:lnTo>
                  <a:lnTo>
                    <a:pt x="2337" y="59349"/>
                  </a:lnTo>
                  <a:lnTo>
                    <a:pt x="494" y="70185"/>
                  </a:lnTo>
                  <a:lnTo>
                    <a:pt x="0" y="81171"/>
                  </a:lnTo>
                  <a:lnTo>
                    <a:pt x="787" y="91971"/>
                  </a:lnTo>
                  <a:lnTo>
                    <a:pt x="2902" y="102216"/>
                  </a:lnTo>
                  <a:lnTo>
                    <a:pt x="6251" y="111764"/>
                  </a:lnTo>
                  <a:lnTo>
                    <a:pt x="10786" y="120496"/>
                  </a:lnTo>
                  <a:lnTo>
                    <a:pt x="16579" y="128222"/>
                  </a:lnTo>
                  <a:lnTo>
                    <a:pt x="23550" y="134931"/>
                  </a:lnTo>
                  <a:lnTo>
                    <a:pt x="31502" y="140438"/>
                  </a:lnTo>
                  <a:lnTo>
                    <a:pt x="40209" y="144315"/>
                  </a:lnTo>
                  <a:lnTo>
                    <a:pt x="49469" y="146474"/>
                  </a:lnTo>
                  <a:lnTo>
                    <a:pt x="58956" y="146959"/>
                  </a:lnTo>
                  <a:lnTo>
                    <a:pt x="68245" y="145771"/>
                  </a:lnTo>
                  <a:lnTo>
                    <a:pt x="77119" y="143085"/>
                  </a:lnTo>
                  <a:lnTo>
                    <a:pt x="85552" y="139181"/>
                  </a:lnTo>
                  <a:lnTo>
                    <a:pt x="93603" y="134353"/>
                  </a:lnTo>
                  <a:lnTo>
                    <a:pt x="101344" y="128842"/>
                  </a:lnTo>
                  <a:lnTo>
                    <a:pt x="108527" y="122516"/>
                  </a:lnTo>
                  <a:lnTo>
                    <a:pt x="114599" y="114907"/>
                  </a:lnTo>
                  <a:lnTo>
                    <a:pt x="119346" y="105859"/>
                  </a:lnTo>
                  <a:lnTo>
                    <a:pt x="122704" y="95511"/>
                  </a:lnTo>
                  <a:lnTo>
                    <a:pt x="124591" y="84115"/>
                  </a:lnTo>
                  <a:lnTo>
                    <a:pt x="125123" y="71942"/>
                  </a:lnTo>
                  <a:lnTo>
                    <a:pt x="124695" y="59626"/>
                  </a:lnTo>
                  <a:lnTo>
                    <a:pt x="123847" y="46841"/>
                  </a:lnTo>
                  <a:lnTo>
                    <a:pt x="122507" y="31350"/>
                  </a:lnTo>
                  <a:lnTo>
                    <a:pt x="120493" y="9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684391" y="2181044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68" y="11668"/>
                  </a:lnTo>
                  <a:lnTo>
                    <a:pt x="708" y="22156"/>
                  </a:lnTo>
                  <a:lnTo>
                    <a:pt x="2004" y="32454"/>
                  </a:lnTo>
                  <a:lnTo>
                    <a:pt x="3901" y="42676"/>
                  </a:lnTo>
                  <a:lnTo>
                    <a:pt x="6654" y="53944"/>
                  </a:lnTo>
                  <a:lnTo>
                    <a:pt x="11620" y="69488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73863" y="203364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79148" y="2094905"/>
              <a:ext cx="147400" cy="159839"/>
            </a:xfrm>
            <a:custGeom>
              <a:avLst/>
              <a:gdLst/>
              <a:ahLst/>
              <a:cxnLst/>
              <a:rect l="0" t="0" r="0" b="0"/>
              <a:pathLst>
                <a:path w="147400" h="159839">
                  <a:moveTo>
                    <a:pt x="0" y="75610"/>
                  </a:moveTo>
                  <a:lnTo>
                    <a:pt x="2933" y="84411"/>
                  </a:lnTo>
                  <a:lnTo>
                    <a:pt x="5716" y="92758"/>
                  </a:lnTo>
                  <a:lnTo>
                    <a:pt x="8607" y="101457"/>
                  </a:lnTo>
                  <a:lnTo>
                    <a:pt x="11301" y="110578"/>
                  </a:lnTo>
                  <a:lnTo>
                    <a:pt x="13169" y="120073"/>
                  </a:lnTo>
                  <a:lnTo>
                    <a:pt x="13927" y="129793"/>
                  </a:lnTo>
                  <a:lnTo>
                    <a:pt x="13625" y="137155"/>
                  </a:lnTo>
                  <a:lnTo>
                    <a:pt x="12603" y="138969"/>
                  </a:lnTo>
                  <a:lnTo>
                    <a:pt x="11199" y="136212"/>
                  </a:lnTo>
                  <a:lnTo>
                    <a:pt x="9426" y="130489"/>
                  </a:lnTo>
                  <a:lnTo>
                    <a:pt x="7430" y="122778"/>
                  </a:lnTo>
                  <a:lnTo>
                    <a:pt x="5562" y="113481"/>
                  </a:lnTo>
                  <a:lnTo>
                    <a:pt x="4018" y="102895"/>
                  </a:lnTo>
                  <a:lnTo>
                    <a:pt x="2833" y="91309"/>
                  </a:lnTo>
                  <a:lnTo>
                    <a:pt x="1965" y="78983"/>
                  </a:lnTo>
                  <a:lnTo>
                    <a:pt x="1357" y="66132"/>
                  </a:lnTo>
                  <a:lnTo>
                    <a:pt x="1272" y="53244"/>
                  </a:lnTo>
                  <a:lnTo>
                    <a:pt x="2272" y="41049"/>
                  </a:lnTo>
                  <a:lnTo>
                    <a:pt x="4585" y="29894"/>
                  </a:lnTo>
                  <a:lnTo>
                    <a:pt x="8445" y="20101"/>
                  </a:lnTo>
                  <a:lnTo>
                    <a:pt x="14242" y="12119"/>
                  </a:lnTo>
                  <a:lnTo>
                    <a:pt x="21993" y="6020"/>
                  </a:lnTo>
                  <a:lnTo>
                    <a:pt x="31266" y="1890"/>
                  </a:lnTo>
                  <a:lnTo>
                    <a:pt x="41392" y="0"/>
                  </a:lnTo>
                  <a:lnTo>
                    <a:pt x="51896" y="287"/>
                  </a:lnTo>
                  <a:lnTo>
                    <a:pt x="62368" y="2578"/>
                  </a:lnTo>
                  <a:lnTo>
                    <a:pt x="72391" y="6773"/>
                  </a:lnTo>
                  <a:lnTo>
                    <a:pt x="81790" y="12629"/>
                  </a:lnTo>
                  <a:lnTo>
                    <a:pt x="90423" y="19812"/>
                  </a:lnTo>
                  <a:lnTo>
                    <a:pt x="98083" y="27996"/>
                  </a:lnTo>
                  <a:lnTo>
                    <a:pt x="104756" y="36908"/>
                  </a:lnTo>
                  <a:lnTo>
                    <a:pt x="110580" y="46501"/>
                  </a:lnTo>
                  <a:lnTo>
                    <a:pt x="115733" y="56925"/>
                  </a:lnTo>
                  <a:lnTo>
                    <a:pt x="120390" y="68193"/>
                  </a:lnTo>
                  <a:lnTo>
                    <a:pt x="124689" y="80032"/>
                  </a:lnTo>
                  <a:lnTo>
                    <a:pt x="128738" y="91979"/>
                  </a:lnTo>
                  <a:lnTo>
                    <a:pt x="132608" y="103747"/>
                  </a:lnTo>
                  <a:lnTo>
                    <a:pt x="136204" y="114987"/>
                  </a:lnTo>
                  <a:lnTo>
                    <a:pt x="139621" y="126411"/>
                  </a:lnTo>
                  <a:lnTo>
                    <a:pt x="143163" y="140136"/>
                  </a:lnTo>
                  <a:lnTo>
                    <a:pt x="147399" y="1598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21303" y="2254743"/>
              <a:ext cx="13928" cy="126343"/>
            </a:xfrm>
            <a:custGeom>
              <a:avLst/>
              <a:gdLst/>
              <a:ahLst/>
              <a:cxnLst/>
              <a:rect l="0" t="0" r="0" b="0"/>
              <a:pathLst>
                <a:path w="13928" h="126343">
                  <a:moveTo>
                    <a:pt x="0" y="0"/>
                  </a:moveTo>
                  <a:lnTo>
                    <a:pt x="2935" y="8801"/>
                  </a:lnTo>
                  <a:lnTo>
                    <a:pt x="5717" y="17148"/>
                  </a:lnTo>
                  <a:lnTo>
                    <a:pt x="8607" y="25851"/>
                  </a:lnTo>
                  <a:lnTo>
                    <a:pt x="11301" y="35145"/>
                  </a:lnTo>
                  <a:lnTo>
                    <a:pt x="13169" y="45288"/>
                  </a:lnTo>
                  <a:lnTo>
                    <a:pt x="13927" y="56324"/>
                  </a:lnTo>
                  <a:lnTo>
                    <a:pt x="13580" y="67921"/>
                  </a:lnTo>
                  <a:lnTo>
                    <a:pt x="12113" y="80814"/>
                  </a:lnTo>
                  <a:lnTo>
                    <a:pt x="8276" y="9837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389801" y="1823075"/>
            <a:ext cx="2421555" cy="642440"/>
            <a:chOff x="5389801" y="1823075"/>
            <a:chExt cx="2421555" cy="642440"/>
          </a:xfrm>
        </p:grpSpPr>
        <p:sp>
          <p:nvSpPr>
            <p:cNvPr id="63" name="Freeform 62"/>
            <p:cNvSpPr/>
            <p:nvPr/>
          </p:nvSpPr>
          <p:spPr>
            <a:xfrm>
              <a:off x="5527074" y="1823075"/>
              <a:ext cx="10127" cy="410612"/>
            </a:xfrm>
            <a:custGeom>
              <a:avLst/>
              <a:gdLst/>
              <a:ahLst/>
              <a:cxnLst/>
              <a:rect l="0" t="0" r="0" b="0"/>
              <a:pathLst>
                <a:path w="10127" h="410612">
                  <a:moveTo>
                    <a:pt x="10126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59"/>
                  </a:lnTo>
                  <a:lnTo>
                    <a:pt x="2334" y="39186"/>
                  </a:lnTo>
                  <a:lnTo>
                    <a:pt x="1485" y="52294"/>
                  </a:lnTo>
                  <a:lnTo>
                    <a:pt x="888" y="67263"/>
                  </a:lnTo>
                  <a:lnTo>
                    <a:pt x="473" y="84025"/>
                  </a:lnTo>
                  <a:lnTo>
                    <a:pt x="189" y="102547"/>
                  </a:lnTo>
                  <a:lnTo>
                    <a:pt x="0" y="122625"/>
                  </a:lnTo>
                  <a:lnTo>
                    <a:pt x="42" y="143630"/>
                  </a:lnTo>
                  <a:lnTo>
                    <a:pt x="603" y="164641"/>
                  </a:lnTo>
                  <a:lnTo>
                    <a:pt x="1792" y="185142"/>
                  </a:lnTo>
                  <a:lnTo>
                    <a:pt x="3405" y="205160"/>
                  </a:lnTo>
                  <a:lnTo>
                    <a:pt x="5027" y="225055"/>
                  </a:lnTo>
                  <a:lnTo>
                    <a:pt x="6411" y="245062"/>
                  </a:lnTo>
                  <a:lnTo>
                    <a:pt x="7492" y="264940"/>
                  </a:lnTo>
                  <a:lnTo>
                    <a:pt x="8292" y="284075"/>
                  </a:lnTo>
                  <a:lnTo>
                    <a:pt x="8865" y="302174"/>
                  </a:lnTo>
                  <a:lnTo>
                    <a:pt x="9266" y="319261"/>
                  </a:lnTo>
                  <a:lnTo>
                    <a:pt x="9544" y="335505"/>
                  </a:lnTo>
                  <a:lnTo>
                    <a:pt x="9733" y="351080"/>
                  </a:lnTo>
                  <a:lnTo>
                    <a:pt x="9862" y="365556"/>
                  </a:lnTo>
                  <a:lnTo>
                    <a:pt x="9963" y="379315"/>
                  </a:lnTo>
                  <a:lnTo>
                    <a:pt x="10046" y="393569"/>
                  </a:lnTo>
                  <a:lnTo>
                    <a:pt x="10126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89801" y="2023116"/>
              <a:ext cx="273742" cy="73701"/>
            </a:xfrm>
            <a:custGeom>
              <a:avLst/>
              <a:gdLst/>
              <a:ahLst/>
              <a:cxnLst/>
              <a:rect l="0" t="0" r="0" b="0"/>
              <a:pathLst>
                <a:path w="273742" h="73701">
                  <a:moveTo>
                    <a:pt x="273741" y="0"/>
                  </a:moveTo>
                  <a:lnTo>
                    <a:pt x="262005" y="2934"/>
                  </a:lnTo>
                  <a:lnTo>
                    <a:pt x="250877" y="5716"/>
                  </a:lnTo>
                  <a:lnTo>
                    <a:pt x="239279" y="8616"/>
                  </a:lnTo>
                  <a:lnTo>
                    <a:pt x="227117" y="11656"/>
                  </a:lnTo>
                  <a:lnTo>
                    <a:pt x="214458" y="14821"/>
                  </a:lnTo>
                  <a:lnTo>
                    <a:pt x="201397" y="18085"/>
                  </a:lnTo>
                  <a:lnTo>
                    <a:pt x="187872" y="21423"/>
                  </a:lnTo>
                  <a:lnTo>
                    <a:pt x="173659" y="24814"/>
                  </a:lnTo>
                  <a:lnTo>
                    <a:pt x="158695" y="28243"/>
                  </a:lnTo>
                  <a:lnTo>
                    <a:pt x="143223" y="31698"/>
                  </a:lnTo>
                  <a:lnTo>
                    <a:pt x="127685" y="35170"/>
                  </a:lnTo>
                  <a:lnTo>
                    <a:pt x="112348" y="38660"/>
                  </a:lnTo>
                  <a:lnTo>
                    <a:pt x="97457" y="42325"/>
                  </a:lnTo>
                  <a:lnTo>
                    <a:pt x="83304" y="46472"/>
                  </a:lnTo>
                  <a:lnTo>
                    <a:pt x="69975" y="51218"/>
                  </a:lnTo>
                  <a:lnTo>
                    <a:pt x="57452" y="56223"/>
                  </a:lnTo>
                  <a:lnTo>
                    <a:pt x="44268" y="61271"/>
                  </a:lnTo>
                  <a:lnTo>
                    <a:pt x="27028" y="6680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674070" y="1896774"/>
              <a:ext cx="273742" cy="358907"/>
            </a:xfrm>
            <a:custGeom>
              <a:avLst/>
              <a:gdLst/>
              <a:ahLst/>
              <a:cxnLst/>
              <a:rect l="0" t="0" r="0" b="0"/>
              <a:pathLst>
                <a:path w="273742" h="358907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38"/>
                  </a:lnTo>
                  <a:lnTo>
                    <a:pt x="0" y="70175"/>
                  </a:lnTo>
                  <a:lnTo>
                    <a:pt x="0" y="88305"/>
                  </a:lnTo>
                  <a:lnTo>
                    <a:pt x="5" y="106522"/>
                  </a:lnTo>
                  <a:lnTo>
                    <a:pt x="178" y="124328"/>
                  </a:lnTo>
                  <a:lnTo>
                    <a:pt x="826" y="141057"/>
                  </a:lnTo>
                  <a:lnTo>
                    <a:pt x="2075" y="156464"/>
                  </a:lnTo>
                  <a:lnTo>
                    <a:pt x="3727" y="170963"/>
                  </a:lnTo>
                  <a:lnTo>
                    <a:pt x="5376" y="185394"/>
                  </a:lnTo>
                  <a:lnTo>
                    <a:pt x="6778" y="200261"/>
                  </a:lnTo>
                  <a:lnTo>
                    <a:pt x="7871" y="215708"/>
                  </a:lnTo>
                  <a:lnTo>
                    <a:pt x="8679" y="231698"/>
                  </a:lnTo>
                  <a:lnTo>
                    <a:pt x="9257" y="248124"/>
                  </a:lnTo>
                  <a:lnTo>
                    <a:pt x="9662" y="264715"/>
                  </a:lnTo>
                  <a:lnTo>
                    <a:pt x="9941" y="281073"/>
                  </a:lnTo>
                  <a:lnTo>
                    <a:pt x="10128" y="296964"/>
                  </a:lnTo>
                  <a:lnTo>
                    <a:pt x="10073" y="311192"/>
                  </a:lnTo>
                  <a:lnTo>
                    <a:pt x="9114" y="320522"/>
                  </a:lnTo>
                  <a:lnTo>
                    <a:pt x="7500" y="323291"/>
                  </a:lnTo>
                  <a:lnTo>
                    <a:pt x="6689" y="321275"/>
                  </a:lnTo>
                  <a:lnTo>
                    <a:pt x="7006" y="316197"/>
                  </a:lnTo>
                  <a:lnTo>
                    <a:pt x="8272" y="309184"/>
                  </a:lnTo>
                  <a:lnTo>
                    <a:pt x="10236" y="300939"/>
                  </a:lnTo>
                  <a:lnTo>
                    <a:pt x="12693" y="291902"/>
                  </a:lnTo>
                  <a:lnTo>
                    <a:pt x="15491" y="282353"/>
                  </a:lnTo>
                  <a:lnTo>
                    <a:pt x="18525" y="272476"/>
                  </a:lnTo>
                  <a:lnTo>
                    <a:pt x="21886" y="262547"/>
                  </a:lnTo>
                  <a:lnTo>
                    <a:pt x="25827" y="252949"/>
                  </a:lnTo>
                  <a:lnTo>
                    <a:pt x="30455" y="243875"/>
                  </a:lnTo>
                  <a:lnTo>
                    <a:pt x="36039" y="235815"/>
                  </a:lnTo>
                  <a:lnTo>
                    <a:pt x="43077" y="229612"/>
                  </a:lnTo>
                  <a:lnTo>
                    <a:pt x="51697" y="225558"/>
                  </a:lnTo>
                  <a:lnTo>
                    <a:pt x="61402" y="223634"/>
                  </a:lnTo>
                  <a:lnTo>
                    <a:pt x="71293" y="223773"/>
                  </a:lnTo>
                  <a:lnTo>
                    <a:pt x="80824" y="225725"/>
                  </a:lnTo>
                  <a:lnTo>
                    <a:pt x="89661" y="229457"/>
                  </a:lnTo>
                  <a:lnTo>
                    <a:pt x="97517" y="235226"/>
                  </a:lnTo>
                  <a:lnTo>
                    <a:pt x="104350" y="242988"/>
                  </a:lnTo>
                  <a:lnTo>
                    <a:pt x="110295" y="252282"/>
                  </a:lnTo>
                  <a:lnTo>
                    <a:pt x="115537" y="262429"/>
                  </a:lnTo>
                  <a:lnTo>
                    <a:pt x="120282" y="272923"/>
                  </a:lnTo>
                  <a:lnTo>
                    <a:pt x="125597" y="282382"/>
                  </a:lnTo>
                  <a:lnTo>
                    <a:pt x="132149" y="288395"/>
                  </a:lnTo>
                  <a:lnTo>
                    <a:pt x="139046" y="290168"/>
                  </a:lnTo>
                  <a:lnTo>
                    <a:pt x="146342" y="288713"/>
                  </a:lnTo>
                  <a:lnTo>
                    <a:pt x="154231" y="285170"/>
                  </a:lnTo>
                  <a:lnTo>
                    <a:pt x="162743" y="280333"/>
                  </a:lnTo>
                  <a:lnTo>
                    <a:pt x="171796" y="274698"/>
                  </a:lnTo>
                  <a:lnTo>
                    <a:pt x="181275" y="268570"/>
                  </a:lnTo>
                  <a:lnTo>
                    <a:pt x="191072" y="262297"/>
                  </a:lnTo>
                  <a:lnTo>
                    <a:pt x="201096" y="256299"/>
                  </a:lnTo>
                  <a:lnTo>
                    <a:pt x="211282" y="250773"/>
                  </a:lnTo>
                  <a:lnTo>
                    <a:pt x="221577" y="245567"/>
                  </a:lnTo>
                  <a:lnTo>
                    <a:pt x="231948" y="240303"/>
                  </a:lnTo>
                  <a:lnTo>
                    <a:pt x="242352" y="234752"/>
                  </a:lnTo>
                  <a:lnTo>
                    <a:pt x="252118" y="228700"/>
                  </a:lnTo>
                  <a:lnTo>
                    <a:pt x="260006" y="221871"/>
                  </a:lnTo>
                  <a:lnTo>
                    <a:pt x="265485" y="214202"/>
                  </a:lnTo>
                  <a:lnTo>
                    <a:pt x="268517" y="205949"/>
                  </a:lnTo>
                  <a:lnTo>
                    <a:pt x="269197" y="197570"/>
                  </a:lnTo>
                  <a:lnTo>
                    <a:pt x="267834" y="189350"/>
                  </a:lnTo>
                  <a:lnTo>
                    <a:pt x="264684" y="181545"/>
                  </a:lnTo>
                  <a:lnTo>
                    <a:pt x="259846" y="174457"/>
                  </a:lnTo>
                  <a:lnTo>
                    <a:pt x="253526" y="168183"/>
                  </a:lnTo>
                  <a:lnTo>
                    <a:pt x="246017" y="162971"/>
                  </a:lnTo>
                  <a:lnTo>
                    <a:pt x="237607" y="159293"/>
                  </a:lnTo>
                  <a:lnTo>
                    <a:pt x="228548" y="157268"/>
                  </a:lnTo>
                  <a:lnTo>
                    <a:pt x="219195" y="156874"/>
                  </a:lnTo>
                  <a:lnTo>
                    <a:pt x="209996" y="158121"/>
                  </a:lnTo>
                  <a:lnTo>
                    <a:pt x="201181" y="160853"/>
                  </a:lnTo>
                  <a:lnTo>
                    <a:pt x="192788" y="164956"/>
                  </a:lnTo>
                  <a:lnTo>
                    <a:pt x="184765" y="170451"/>
                  </a:lnTo>
                  <a:lnTo>
                    <a:pt x="177041" y="177228"/>
                  </a:lnTo>
                  <a:lnTo>
                    <a:pt x="169869" y="185387"/>
                  </a:lnTo>
                  <a:lnTo>
                    <a:pt x="163805" y="195298"/>
                  </a:lnTo>
                  <a:lnTo>
                    <a:pt x="159064" y="207001"/>
                  </a:lnTo>
                  <a:lnTo>
                    <a:pt x="155710" y="220097"/>
                  </a:lnTo>
                  <a:lnTo>
                    <a:pt x="153826" y="233950"/>
                  </a:lnTo>
                  <a:lnTo>
                    <a:pt x="153300" y="248114"/>
                  </a:lnTo>
                  <a:lnTo>
                    <a:pt x="153895" y="262198"/>
                  </a:lnTo>
                  <a:lnTo>
                    <a:pt x="155349" y="275801"/>
                  </a:lnTo>
                  <a:lnTo>
                    <a:pt x="157437" y="288756"/>
                  </a:lnTo>
                  <a:lnTo>
                    <a:pt x="160141" y="300929"/>
                  </a:lnTo>
                  <a:lnTo>
                    <a:pt x="163633" y="312120"/>
                  </a:lnTo>
                  <a:lnTo>
                    <a:pt x="167954" y="322313"/>
                  </a:lnTo>
                  <a:lnTo>
                    <a:pt x="173331" y="331482"/>
                  </a:lnTo>
                  <a:lnTo>
                    <a:pt x="180230" y="339503"/>
                  </a:lnTo>
                  <a:lnTo>
                    <a:pt x="188761" y="346411"/>
                  </a:lnTo>
                  <a:lnTo>
                    <a:pt x="198576" y="352051"/>
                  </a:lnTo>
                  <a:lnTo>
                    <a:pt x="209074" y="356018"/>
                  </a:lnTo>
                  <a:lnTo>
                    <a:pt x="219826" y="358241"/>
                  </a:lnTo>
                  <a:lnTo>
                    <a:pt x="230363" y="358906"/>
                  </a:lnTo>
                  <a:lnTo>
                    <a:pt x="241230" y="358239"/>
                  </a:lnTo>
                  <a:lnTo>
                    <a:pt x="254492" y="355066"/>
                  </a:lnTo>
                  <a:lnTo>
                    <a:pt x="273741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11023" y="2023824"/>
              <a:ext cx="149678" cy="441691"/>
            </a:xfrm>
            <a:custGeom>
              <a:avLst/>
              <a:gdLst/>
              <a:ahLst/>
              <a:cxnLst/>
              <a:rect l="0" t="0" r="0" b="0"/>
              <a:pathLst>
                <a:path w="149678" h="441691">
                  <a:moveTo>
                    <a:pt x="0" y="199334"/>
                  </a:moveTo>
                  <a:lnTo>
                    <a:pt x="2934" y="208202"/>
                  </a:lnTo>
                  <a:lnTo>
                    <a:pt x="5716" y="217189"/>
                  </a:lnTo>
                  <a:lnTo>
                    <a:pt x="8615" y="227179"/>
                  </a:lnTo>
                  <a:lnTo>
                    <a:pt x="11656" y="237987"/>
                  </a:lnTo>
                  <a:lnTo>
                    <a:pt x="14821" y="249151"/>
                  </a:lnTo>
                  <a:lnTo>
                    <a:pt x="18085" y="260365"/>
                  </a:lnTo>
                  <a:lnTo>
                    <a:pt x="21423" y="271823"/>
                  </a:lnTo>
                  <a:lnTo>
                    <a:pt x="24814" y="284104"/>
                  </a:lnTo>
                  <a:lnTo>
                    <a:pt x="28238" y="297472"/>
                  </a:lnTo>
                  <a:lnTo>
                    <a:pt x="31521" y="311720"/>
                  </a:lnTo>
                  <a:lnTo>
                    <a:pt x="34345" y="326362"/>
                  </a:lnTo>
                  <a:lnTo>
                    <a:pt x="36577" y="341066"/>
                  </a:lnTo>
                  <a:lnTo>
                    <a:pt x="38244" y="355685"/>
                  </a:lnTo>
                  <a:lnTo>
                    <a:pt x="39446" y="370180"/>
                  </a:lnTo>
                  <a:lnTo>
                    <a:pt x="40293" y="384557"/>
                  </a:lnTo>
                  <a:lnTo>
                    <a:pt x="40879" y="398839"/>
                  </a:lnTo>
                  <a:lnTo>
                    <a:pt x="41280" y="413047"/>
                  </a:lnTo>
                  <a:lnTo>
                    <a:pt x="41531" y="427117"/>
                  </a:lnTo>
                  <a:lnTo>
                    <a:pt x="40930" y="438006"/>
                  </a:lnTo>
                  <a:lnTo>
                    <a:pt x="39099" y="441690"/>
                  </a:lnTo>
                  <a:lnTo>
                    <a:pt x="37146" y="439088"/>
                  </a:lnTo>
                  <a:lnTo>
                    <a:pt x="35536" y="432242"/>
                  </a:lnTo>
                  <a:lnTo>
                    <a:pt x="34162" y="422395"/>
                  </a:lnTo>
                  <a:lnTo>
                    <a:pt x="32652" y="409942"/>
                  </a:lnTo>
                  <a:lnTo>
                    <a:pt x="30800" y="395251"/>
                  </a:lnTo>
                  <a:lnTo>
                    <a:pt x="28731" y="378931"/>
                  </a:lnTo>
                  <a:lnTo>
                    <a:pt x="26799" y="361727"/>
                  </a:lnTo>
                  <a:lnTo>
                    <a:pt x="25198" y="344150"/>
                  </a:lnTo>
                  <a:lnTo>
                    <a:pt x="23803" y="326782"/>
                  </a:lnTo>
                  <a:lnTo>
                    <a:pt x="22259" y="310350"/>
                  </a:lnTo>
                  <a:lnTo>
                    <a:pt x="20369" y="295144"/>
                  </a:lnTo>
                  <a:lnTo>
                    <a:pt x="18099" y="280781"/>
                  </a:lnTo>
                  <a:lnTo>
                    <a:pt x="15497" y="266440"/>
                  </a:lnTo>
                  <a:lnTo>
                    <a:pt x="12637" y="251634"/>
                  </a:lnTo>
                  <a:lnTo>
                    <a:pt x="9750" y="236228"/>
                  </a:lnTo>
                  <a:lnTo>
                    <a:pt x="7198" y="220265"/>
                  </a:lnTo>
                  <a:lnTo>
                    <a:pt x="5153" y="203853"/>
                  </a:lnTo>
                  <a:lnTo>
                    <a:pt x="3612" y="187101"/>
                  </a:lnTo>
                  <a:lnTo>
                    <a:pt x="2496" y="170103"/>
                  </a:lnTo>
                  <a:lnTo>
                    <a:pt x="1707" y="152931"/>
                  </a:lnTo>
                  <a:lnTo>
                    <a:pt x="1159" y="135639"/>
                  </a:lnTo>
                  <a:lnTo>
                    <a:pt x="783" y="118264"/>
                  </a:lnTo>
                  <a:lnTo>
                    <a:pt x="531" y="100841"/>
                  </a:lnTo>
                  <a:lnTo>
                    <a:pt x="531" y="83718"/>
                  </a:lnTo>
                  <a:lnTo>
                    <a:pt x="1063" y="67519"/>
                  </a:lnTo>
                  <a:lnTo>
                    <a:pt x="2248" y="52522"/>
                  </a:lnTo>
                  <a:lnTo>
                    <a:pt x="4366" y="38994"/>
                  </a:lnTo>
                  <a:lnTo>
                    <a:pt x="7925" y="27352"/>
                  </a:lnTo>
                  <a:lnTo>
                    <a:pt x="13063" y="17643"/>
                  </a:lnTo>
                  <a:lnTo>
                    <a:pt x="19617" y="9936"/>
                  </a:lnTo>
                  <a:lnTo>
                    <a:pt x="27303" y="4491"/>
                  </a:lnTo>
                  <a:lnTo>
                    <a:pt x="35839" y="1238"/>
                  </a:lnTo>
                  <a:lnTo>
                    <a:pt x="44821" y="0"/>
                  </a:lnTo>
                  <a:lnTo>
                    <a:pt x="53762" y="672"/>
                  </a:lnTo>
                  <a:lnTo>
                    <a:pt x="62400" y="3010"/>
                  </a:lnTo>
                  <a:lnTo>
                    <a:pt x="70672" y="6677"/>
                  </a:lnTo>
                  <a:lnTo>
                    <a:pt x="78614" y="11347"/>
                  </a:lnTo>
                  <a:lnTo>
                    <a:pt x="86292" y="16743"/>
                  </a:lnTo>
                  <a:lnTo>
                    <a:pt x="93772" y="22652"/>
                  </a:lnTo>
                  <a:lnTo>
                    <a:pt x="101109" y="28916"/>
                  </a:lnTo>
                  <a:lnTo>
                    <a:pt x="108341" y="35435"/>
                  </a:lnTo>
                  <a:lnTo>
                    <a:pt x="115335" y="42457"/>
                  </a:lnTo>
                  <a:lnTo>
                    <a:pt x="121804" y="50542"/>
                  </a:lnTo>
                  <a:lnTo>
                    <a:pt x="127638" y="59909"/>
                  </a:lnTo>
                  <a:lnTo>
                    <a:pt x="132876" y="70303"/>
                  </a:lnTo>
                  <a:lnTo>
                    <a:pt x="137628" y="81197"/>
                  </a:lnTo>
                  <a:lnTo>
                    <a:pt x="142002" y="92229"/>
                  </a:lnTo>
                  <a:lnTo>
                    <a:pt x="145771" y="103228"/>
                  </a:lnTo>
                  <a:lnTo>
                    <a:pt x="148398" y="114139"/>
                  </a:lnTo>
                  <a:lnTo>
                    <a:pt x="149677" y="124952"/>
                  </a:lnTo>
                  <a:lnTo>
                    <a:pt x="149553" y="135517"/>
                  </a:lnTo>
                  <a:lnTo>
                    <a:pt x="147950" y="145545"/>
                  </a:lnTo>
                  <a:lnTo>
                    <a:pt x="144975" y="154923"/>
                  </a:lnTo>
                  <a:lnTo>
                    <a:pt x="140707" y="163697"/>
                  </a:lnTo>
                  <a:lnTo>
                    <a:pt x="135102" y="171977"/>
                  </a:lnTo>
                  <a:lnTo>
                    <a:pt x="128255" y="179873"/>
                  </a:lnTo>
                  <a:lnTo>
                    <a:pt x="120219" y="187159"/>
                  </a:lnTo>
                  <a:lnTo>
                    <a:pt x="110922" y="193301"/>
                  </a:lnTo>
                  <a:lnTo>
                    <a:pt x="100459" y="198099"/>
                  </a:lnTo>
                  <a:lnTo>
                    <a:pt x="89447" y="201667"/>
                  </a:lnTo>
                  <a:lnTo>
                    <a:pt x="77752" y="204614"/>
                  </a:lnTo>
                  <a:lnTo>
                    <a:pt x="63232" y="207198"/>
                  </a:lnTo>
                  <a:lnTo>
                    <a:pt x="42115" y="209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96293" y="2113274"/>
              <a:ext cx="170885" cy="163370"/>
            </a:xfrm>
            <a:custGeom>
              <a:avLst/>
              <a:gdLst/>
              <a:ahLst/>
              <a:cxnLst/>
              <a:rect l="0" t="0" r="0" b="0"/>
              <a:pathLst>
                <a:path w="170885" h="163370">
                  <a:moveTo>
                    <a:pt x="109529" y="4599"/>
                  </a:moveTo>
                  <a:lnTo>
                    <a:pt x="100727" y="1799"/>
                  </a:lnTo>
                  <a:lnTo>
                    <a:pt x="92381" y="297"/>
                  </a:lnTo>
                  <a:lnTo>
                    <a:pt x="83682" y="0"/>
                  </a:lnTo>
                  <a:lnTo>
                    <a:pt x="74561" y="1025"/>
                  </a:lnTo>
                  <a:lnTo>
                    <a:pt x="65066" y="3789"/>
                  </a:lnTo>
                  <a:lnTo>
                    <a:pt x="55279" y="8365"/>
                  </a:lnTo>
                  <a:lnTo>
                    <a:pt x="45437" y="14525"/>
                  </a:lnTo>
                  <a:lnTo>
                    <a:pt x="35912" y="21941"/>
                  </a:lnTo>
                  <a:lnTo>
                    <a:pt x="26887" y="30299"/>
                  </a:lnTo>
                  <a:lnTo>
                    <a:pt x="18695" y="39502"/>
                  </a:lnTo>
                  <a:lnTo>
                    <a:pt x="11870" y="49655"/>
                  </a:lnTo>
                  <a:lnTo>
                    <a:pt x="6583" y="60739"/>
                  </a:lnTo>
                  <a:lnTo>
                    <a:pt x="2848" y="72451"/>
                  </a:lnTo>
                  <a:lnTo>
                    <a:pt x="698" y="84312"/>
                  </a:lnTo>
                  <a:lnTo>
                    <a:pt x="0" y="96027"/>
                  </a:lnTo>
                  <a:lnTo>
                    <a:pt x="818" y="107334"/>
                  </a:lnTo>
                  <a:lnTo>
                    <a:pt x="3486" y="117927"/>
                  </a:lnTo>
                  <a:lnTo>
                    <a:pt x="8020" y="127713"/>
                  </a:lnTo>
                  <a:lnTo>
                    <a:pt x="14165" y="136605"/>
                  </a:lnTo>
                  <a:lnTo>
                    <a:pt x="21577" y="144440"/>
                  </a:lnTo>
                  <a:lnTo>
                    <a:pt x="29935" y="151223"/>
                  </a:lnTo>
                  <a:lnTo>
                    <a:pt x="39139" y="156779"/>
                  </a:lnTo>
                  <a:lnTo>
                    <a:pt x="49294" y="160689"/>
                  </a:lnTo>
                  <a:lnTo>
                    <a:pt x="60378" y="162870"/>
                  </a:lnTo>
                  <a:lnTo>
                    <a:pt x="72092" y="163369"/>
                  </a:lnTo>
                  <a:lnTo>
                    <a:pt x="83955" y="162191"/>
                  </a:lnTo>
                  <a:lnTo>
                    <a:pt x="95671" y="159511"/>
                  </a:lnTo>
                  <a:lnTo>
                    <a:pt x="106978" y="155612"/>
                  </a:lnTo>
                  <a:lnTo>
                    <a:pt x="117572" y="150787"/>
                  </a:lnTo>
                  <a:lnTo>
                    <a:pt x="127362" y="145282"/>
                  </a:lnTo>
                  <a:lnTo>
                    <a:pt x="136428" y="139130"/>
                  </a:lnTo>
                  <a:lnTo>
                    <a:pt x="144911" y="132170"/>
                  </a:lnTo>
                  <a:lnTo>
                    <a:pt x="152942" y="124376"/>
                  </a:lnTo>
                  <a:lnTo>
                    <a:pt x="160151" y="115854"/>
                  </a:lnTo>
                  <a:lnTo>
                    <a:pt x="165708" y="106755"/>
                  </a:lnTo>
                  <a:lnTo>
                    <a:pt x="169293" y="97225"/>
                  </a:lnTo>
                  <a:lnTo>
                    <a:pt x="170884" y="87384"/>
                  </a:lnTo>
                  <a:lnTo>
                    <a:pt x="170515" y="77326"/>
                  </a:lnTo>
                  <a:lnTo>
                    <a:pt x="168412" y="67121"/>
                  </a:lnTo>
                  <a:lnTo>
                    <a:pt x="164918" y="56980"/>
                  </a:lnTo>
                  <a:lnTo>
                    <a:pt x="160372" y="47245"/>
                  </a:lnTo>
                  <a:lnTo>
                    <a:pt x="155059" y="38076"/>
                  </a:lnTo>
                  <a:lnTo>
                    <a:pt x="148928" y="29756"/>
                  </a:lnTo>
                  <a:lnTo>
                    <a:pt x="140697" y="21959"/>
                  </a:lnTo>
                  <a:lnTo>
                    <a:pt x="126296" y="14001"/>
                  </a:lnTo>
                  <a:lnTo>
                    <a:pt x="99000" y="45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632164" y="2086287"/>
              <a:ext cx="136877" cy="206491"/>
            </a:xfrm>
            <a:custGeom>
              <a:avLst/>
              <a:gdLst/>
              <a:ahLst/>
              <a:cxnLst/>
              <a:rect l="0" t="0" r="0" b="0"/>
              <a:pathLst>
                <a:path w="136877" h="206491">
                  <a:moveTo>
                    <a:pt x="126342" y="0"/>
                  </a:moveTo>
                  <a:lnTo>
                    <a:pt x="114607" y="2934"/>
                  </a:lnTo>
                  <a:lnTo>
                    <a:pt x="103478" y="5716"/>
                  </a:lnTo>
                  <a:lnTo>
                    <a:pt x="91889" y="8620"/>
                  </a:lnTo>
                  <a:lnTo>
                    <a:pt x="80073" y="11833"/>
                  </a:lnTo>
                  <a:lnTo>
                    <a:pt x="68710" y="15647"/>
                  </a:lnTo>
                  <a:lnTo>
                    <a:pt x="58160" y="20164"/>
                  </a:lnTo>
                  <a:lnTo>
                    <a:pt x="48460" y="25327"/>
                  </a:lnTo>
                  <a:lnTo>
                    <a:pt x="39488" y="31015"/>
                  </a:lnTo>
                  <a:lnTo>
                    <a:pt x="31089" y="37105"/>
                  </a:lnTo>
                  <a:lnTo>
                    <a:pt x="23279" y="43651"/>
                  </a:lnTo>
                  <a:lnTo>
                    <a:pt x="16245" y="50876"/>
                  </a:lnTo>
                  <a:lnTo>
                    <a:pt x="10047" y="58839"/>
                  </a:lnTo>
                  <a:lnTo>
                    <a:pt x="5240" y="67135"/>
                  </a:lnTo>
                  <a:lnTo>
                    <a:pt x="2903" y="75017"/>
                  </a:lnTo>
                  <a:lnTo>
                    <a:pt x="3419" y="82089"/>
                  </a:lnTo>
                  <a:lnTo>
                    <a:pt x="6700" y="88141"/>
                  </a:lnTo>
                  <a:lnTo>
                    <a:pt x="12559" y="92982"/>
                  </a:lnTo>
                  <a:lnTo>
                    <a:pt x="20614" y="96642"/>
                  </a:lnTo>
                  <a:lnTo>
                    <a:pt x="30563" y="99304"/>
                  </a:lnTo>
                  <a:lnTo>
                    <a:pt x="42272" y="101189"/>
                  </a:lnTo>
                  <a:lnTo>
                    <a:pt x="55502" y="102506"/>
                  </a:lnTo>
                  <a:lnTo>
                    <a:pt x="69619" y="103580"/>
                  </a:lnTo>
                  <a:lnTo>
                    <a:pt x="83706" y="104843"/>
                  </a:lnTo>
                  <a:lnTo>
                    <a:pt x="97238" y="106526"/>
                  </a:lnTo>
                  <a:lnTo>
                    <a:pt x="109594" y="109151"/>
                  </a:lnTo>
                  <a:lnTo>
                    <a:pt x="119909" y="113581"/>
                  </a:lnTo>
                  <a:lnTo>
                    <a:pt x="127905" y="120119"/>
                  </a:lnTo>
                  <a:lnTo>
                    <a:pt x="133478" y="128426"/>
                  </a:lnTo>
                  <a:lnTo>
                    <a:pt x="136418" y="137828"/>
                  </a:lnTo>
                  <a:lnTo>
                    <a:pt x="136876" y="147806"/>
                  </a:lnTo>
                  <a:lnTo>
                    <a:pt x="135103" y="157739"/>
                  </a:lnTo>
                  <a:lnTo>
                    <a:pt x="131265" y="166860"/>
                  </a:lnTo>
                  <a:lnTo>
                    <a:pt x="125651" y="174836"/>
                  </a:lnTo>
                  <a:lnTo>
                    <a:pt x="118632" y="181697"/>
                  </a:lnTo>
                  <a:lnTo>
                    <a:pt x="110559" y="187628"/>
                  </a:lnTo>
                  <a:lnTo>
                    <a:pt x="101721" y="192840"/>
                  </a:lnTo>
                  <a:lnTo>
                    <a:pt x="92179" y="197361"/>
                  </a:lnTo>
                  <a:lnTo>
                    <a:pt x="81788" y="201035"/>
                  </a:lnTo>
                  <a:lnTo>
                    <a:pt x="70547" y="203839"/>
                  </a:lnTo>
                  <a:lnTo>
                    <a:pt x="58794" y="205700"/>
                  </a:lnTo>
                  <a:lnTo>
                    <a:pt x="45768" y="206490"/>
                  </a:lnTo>
                  <a:lnTo>
                    <a:pt x="28092" y="20516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842734" y="2075759"/>
              <a:ext cx="125512" cy="210571"/>
            </a:xfrm>
            <a:custGeom>
              <a:avLst/>
              <a:gdLst/>
              <a:ahLst/>
              <a:cxnLst/>
              <a:rect l="0" t="0" r="0" b="0"/>
              <a:pathLst>
                <a:path w="125512" h="210571">
                  <a:moveTo>
                    <a:pt x="105285" y="0"/>
                  </a:moveTo>
                  <a:lnTo>
                    <a:pt x="96483" y="5800"/>
                  </a:lnTo>
                  <a:lnTo>
                    <a:pt x="88136" y="10724"/>
                  </a:lnTo>
                  <a:lnTo>
                    <a:pt x="79442" y="15231"/>
                  </a:lnTo>
                  <a:lnTo>
                    <a:pt x="70494" y="19625"/>
                  </a:lnTo>
                  <a:lnTo>
                    <a:pt x="61648" y="24287"/>
                  </a:lnTo>
                  <a:lnTo>
                    <a:pt x="53110" y="29402"/>
                  </a:lnTo>
                  <a:lnTo>
                    <a:pt x="44920" y="34980"/>
                  </a:lnTo>
                  <a:lnTo>
                    <a:pt x="37042" y="40952"/>
                  </a:lnTo>
                  <a:lnTo>
                    <a:pt x="29417" y="47234"/>
                  </a:lnTo>
                  <a:lnTo>
                    <a:pt x="22144" y="53911"/>
                  </a:lnTo>
                  <a:lnTo>
                    <a:pt x="15479" y="61225"/>
                  </a:lnTo>
                  <a:lnTo>
                    <a:pt x="9526" y="69251"/>
                  </a:lnTo>
                  <a:lnTo>
                    <a:pt x="4715" y="77760"/>
                  </a:lnTo>
                  <a:lnTo>
                    <a:pt x="1845" y="86317"/>
                  </a:lnTo>
                  <a:lnTo>
                    <a:pt x="1190" y="94656"/>
                  </a:lnTo>
                  <a:lnTo>
                    <a:pt x="2870" y="102372"/>
                  </a:lnTo>
                  <a:lnTo>
                    <a:pt x="7113" y="108869"/>
                  </a:lnTo>
                  <a:lnTo>
                    <a:pt x="13785" y="113938"/>
                  </a:lnTo>
                  <a:lnTo>
                    <a:pt x="22482" y="117696"/>
                  </a:lnTo>
                  <a:lnTo>
                    <a:pt x="32746" y="120391"/>
                  </a:lnTo>
                  <a:lnTo>
                    <a:pt x="44161" y="122283"/>
                  </a:lnTo>
                  <a:lnTo>
                    <a:pt x="56398" y="123591"/>
                  </a:lnTo>
                  <a:lnTo>
                    <a:pt x="69209" y="124485"/>
                  </a:lnTo>
                  <a:lnTo>
                    <a:pt x="82398" y="125111"/>
                  </a:lnTo>
                  <a:lnTo>
                    <a:pt x="95185" y="126214"/>
                  </a:lnTo>
                  <a:lnTo>
                    <a:pt x="106253" y="129083"/>
                  </a:lnTo>
                  <a:lnTo>
                    <a:pt x="115016" y="134273"/>
                  </a:lnTo>
                  <a:lnTo>
                    <a:pt x="121237" y="141354"/>
                  </a:lnTo>
                  <a:lnTo>
                    <a:pt x="124679" y="149327"/>
                  </a:lnTo>
                  <a:lnTo>
                    <a:pt x="125511" y="157500"/>
                  </a:lnTo>
                  <a:lnTo>
                    <a:pt x="124175" y="165559"/>
                  </a:lnTo>
                  <a:lnTo>
                    <a:pt x="121168" y="173409"/>
                  </a:lnTo>
                  <a:lnTo>
                    <a:pt x="116926" y="181041"/>
                  </a:lnTo>
                  <a:lnTo>
                    <a:pt x="111474" y="188163"/>
                  </a:lnTo>
                  <a:lnTo>
                    <a:pt x="104459" y="194201"/>
                  </a:lnTo>
                  <a:lnTo>
                    <a:pt x="95816" y="198932"/>
                  </a:lnTo>
                  <a:lnTo>
                    <a:pt x="85740" y="202449"/>
                  </a:lnTo>
                  <a:lnTo>
                    <a:pt x="74528" y="204977"/>
                  </a:lnTo>
                  <a:lnTo>
                    <a:pt x="62477" y="206753"/>
                  </a:lnTo>
                  <a:lnTo>
                    <a:pt x="50245" y="207984"/>
                  </a:lnTo>
                  <a:lnTo>
                    <a:pt x="37523" y="208960"/>
                  </a:lnTo>
                  <a:lnTo>
                    <a:pt x="22084" y="20977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84889" y="2191572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7661" y="8869"/>
                  </a:lnTo>
                  <a:lnTo>
                    <a:pt x="5520" y="17855"/>
                  </a:lnTo>
                  <a:lnTo>
                    <a:pt x="3916" y="27851"/>
                  </a:lnTo>
                  <a:lnTo>
                    <a:pt x="2737" y="38831"/>
                  </a:lnTo>
                  <a:lnTo>
                    <a:pt x="1888" y="50643"/>
                  </a:lnTo>
                  <a:lnTo>
                    <a:pt x="1290" y="63083"/>
                  </a:lnTo>
                  <a:lnTo>
                    <a:pt x="874" y="75376"/>
                  </a:lnTo>
                  <a:lnTo>
                    <a:pt x="545" y="87397"/>
                  </a:lnTo>
                  <a:lnTo>
                    <a:pt x="270" y="10020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63832" y="201258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169117" y="1938888"/>
              <a:ext cx="194574" cy="339244"/>
            </a:xfrm>
            <a:custGeom>
              <a:avLst/>
              <a:gdLst/>
              <a:ahLst/>
              <a:cxnLst/>
              <a:rect l="0" t="0" r="0" b="0"/>
              <a:pathLst>
                <a:path w="194574" h="339244">
                  <a:moveTo>
                    <a:pt x="0" y="0"/>
                  </a:moveTo>
                  <a:lnTo>
                    <a:pt x="2934" y="11668"/>
                  </a:lnTo>
                  <a:lnTo>
                    <a:pt x="5717" y="22157"/>
                  </a:lnTo>
                  <a:lnTo>
                    <a:pt x="8616" y="32463"/>
                  </a:lnTo>
                  <a:lnTo>
                    <a:pt x="11656" y="42938"/>
                  </a:lnTo>
                  <a:lnTo>
                    <a:pt x="14821" y="53930"/>
                  </a:lnTo>
                  <a:lnTo>
                    <a:pt x="18081" y="65572"/>
                  </a:lnTo>
                  <a:lnTo>
                    <a:pt x="21246" y="77826"/>
                  </a:lnTo>
                  <a:lnTo>
                    <a:pt x="23988" y="90581"/>
                  </a:lnTo>
                  <a:lnTo>
                    <a:pt x="26169" y="103721"/>
                  </a:lnTo>
                  <a:lnTo>
                    <a:pt x="27970" y="117307"/>
                  </a:lnTo>
                  <a:lnTo>
                    <a:pt x="29794" y="131566"/>
                  </a:lnTo>
                  <a:lnTo>
                    <a:pt x="31872" y="146562"/>
                  </a:lnTo>
                  <a:lnTo>
                    <a:pt x="34099" y="162056"/>
                  </a:lnTo>
                  <a:lnTo>
                    <a:pt x="36141" y="177610"/>
                  </a:lnTo>
                  <a:lnTo>
                    <a:pt x="37816" y="192961"/>
                  </a:lnTo>
                  <a:lnTo>
                    <a:pt x="39263" y="208033"/>
                  </a:lnTo>
                  <a:lnTo>
                    <a:pt x="40842" y="222839"/>
                  </a:lnTo>
                  <a:lnTo>
                    <a:pt x="42751" y="237428"/>
                  </a:lnTo>
                  <a:lnTo>
                    <a:pt x="44864" y="251853"/>
                  </a:lnTo>
                  <a:lnTo>
                    <a:pt x="46829" y="266159"/>
                  </a:lnTo>
                  <a:lnTo>
                    <a:pt x="48436" y="280350"/>
                  </a:lnTo>
                  <a:lnTo>
                    <a:pt x="49269" y="293321"/>
                  </a:lnTo>
                  <a:lnTo>
                    <a:pt x="48737" y="301530"/>
                  </a:lnTo>
                  <a:lnTo>
                    <a:pt x="47259" y="302831"/>
                  </a:lnTo>
                  <a:lnTo>
                    <a:pt x="45810" y="299000"/>
                  </a:lnTo>
                  <a:lnTo>
                    <a:pt x="44856" y="291926"/>
                  </a:lnTo>
                  <a:lnTo>
                    <a:pt x="44694" y="283061"/>
                  </a:lnTo>
                  <a:lnTo>
                    <a:pt x="45388" y="273298"/>
                  </a:lnTo>
                  <a:lnTo>
                    <a:pt x="46999" y="263270"/>
                  </a:lnTo>
                  <a:lnTo>
                    <a:pt x="49681" y="253518"/>
                  </a:lnTo>
                  <a:lnTo>
                    <a:pt x="53413" y="244284"/>
                  </a:lnTo>
                  <a:lnTo>
                    <a:pt x="58037" y="235586"/>
                  </a:lnTo>
                  <a:lnTo>
                    <a:pt x="63358" y="227346"/>
                  </a:lnTo>
                  <a:lnTo>
                    <a:pt x="69203" y="219472"/>
                  </a:lnTo>
                  <a:lnTo>
                    <a:pt x="75754" y="212199"/>
                  </a:lnTo>
                  <a:lnTo>
                    <a:pt x="83514" y="206064"/>
                  </a:lnTo>
                  <a:lnTo>
                    <a:pt x="92660" y="201279"/>
                  </a:lnTo>
                  <a:lnTo>
                    <a:pt x="102904" y="198066"/>
                  </a:lnTo>
                  <a:lnTo>
                    <a:pt x="113698" y="196809"/>
                  </a:lnTo>
                  <a:lnTo>
                    <a:pt x="124656" y="197522"/>
                  </a:lnTo>
                  <a:lnTo>
                    <a:pt x="135436" y="199932"/>
                  </a:lnTo>
                  <a:lnTo>
                    <a:pt x="145668" y="203677"/>
                  </a:lnTo>
                  <a:lnTo>
                    <a:pt x="155208" y="208416"/>
                  </a:lnTo>
                  <a:lnTo>
                    <a:pt x="163933" y="214036"/>
                  </a:lnTo>
                  <a:lnTo>
                    <a:pt x="171657" y="220631"/>
                  </a:lnTo>
                  <a:lnTo>
                    <a:pt x="178367" y="228181"/>
                  </a:lnTo>
                  <a:lnTo>
                    <a:pt x="184046" y="236708"/>
                  </a:lnTo>
                  <a:lnTo>
                    <a:pt x="188570" y="246341"/>
                  </a:lnTo>
                  <a:lnTo>
                    <a:pt x="191977" y="257039"/>
                  </a:lnTo>
                  <a:lnTo>
                    <a:pt x="194113" y="268308"/>
                  </a:lnTo>
                  <a:lnTo>
                    <a:pt x="194573" y="279332"/>
                  </a:lnTo>
                  <a:lnTo>
                    <a:pt x="193284" y="289664"/>
                  </a:lnTo>
                  <a:lnTo>
                    <a:pt x="190302" y="299056"/>
                  </a:lnTo>
                  <a:lnTo>
                    <a:pt x="185633" y="307293"/>
                  </a:lnTo>
                  <a:lnTo>
                    <a:pt x="179455" y="314386"/>
                  </a:lnTo>
                  <a:lnTo>
                    <a:pt x="172054" y="320506"/>
                  </a:lnTo>
                  <a:lnTo>
                    <a:pt x="163724" y="325866"/>
                  </a:lnTo>
                  <a:lnTo>
                    <a:pt x="154714" y="330656"/>
                  </a:lnTo>
                  <a:lnTo>
                    <a:pt x="145055" y="334706"/>
                  </a:lnTo>
                  <a:lnTo>
                    <a:pt x="134588" y="337523"/>
                  </a:lnTo>
                  <a:lnTo>
                    <a:pt x="123295" y="338940"/>
                  </a:lnTo>
                  <a:lnTo>
                    <a:pt x="111506" y="339243"/>
                  </a:lnTo>
                  <a:lnTo>
                    <a:pt x="98454" y="339030"/>
                  </a:lnTo>
                  <a:lnTo>
                    <a:pt x="80755" y="338282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445537" y="1896774"/>
              <a:ext cx="365819" cy="396167"/>
            </a:xfrm>
            <a:custGeom>
              <a:avLst/>
              <a:gdLst/>
              <a:ahLst/>
              <a:cxnLst/>
              <a:rect l="0" t="0" r="0" b="0"/>
              <a:pathLst>
                <a:path w="365819" h="396167">
                  <a:moveTo>
                    <a:pt x="7849" y="0"/>
                  </a:moveTo>
                  <a:lnTo>
                    <a:pt x="7783" y="11802"/>
                  </a:lnTo>
                  <a:lnTo>
                    <a:pt x="7142" y="23571"/>
                  </a:lnTo>
                  <a:lnTo>
                    <a:pt x="5850" y="36466"/>
                  </a:lnTo>
                  <a:lnTo>
                    <a:pt x="4163" y="50487"/>
                  </a:lnTo>
                  <a:lnTo>
                    <a:pt x="2495" y="65463"/>
                  </a:lnTo>
                  <a:lnTo>
                    <a:pt x="1086" y="81186"/>
                  </a:lnTo>
                  <a:lnTo>
                    <a:pt x="161" y="97462"/>
                  </a:lnTo>
                  <a:lnTo>
                    <a:pt x="0" y="114134"/>
                  </a:lnTo>
                  <a:lnTo>
                    <a:pt x="668" y="131085"/>
                  </a:lnTo>
                  <a:lnTo>
                    <a:pt x="1916" y="148227"/>
                  </a:lnTo>
                  <a:lnTo>
                    <a:pt x="3284" y="165502"/>
                  </a:lnTo>
                  <a:lnTo>
                    <a:pt x="4495" y="182861"/>
                  </a:lnTo>
                  <a:lnTo>
                    <a:pt x="5459" y="200113"/>
                  </a:lnTo>
                  <a:lnTo>
                    <a:pt x="6178" y="216929"/>
                  </a:lnTo>
                  <a:lnTo>
                    <a:pt x="6698" y="233169"/>
                  </a:lnTo>
                  <a:lnTo>
                    <a:pt x="7063" y="248854"/>
                  </a:lnTo>
                  <a:lnTo>
                    <a:pt x="7316" y="264080"/>
                  </a:lnTo>
                  <a:lnTo>
                    <a:pt x="7498" y="278923"/>
                  </a:lnTo>
                  <a:lnTo>
                    <a:pt x="7981" y="292319"/>
                  </a:lnTo>
                  <a:lnTo>
                    <a:pt x="10060" y="301765"/>
                  </a:lnTo>
                  <a:lnTo>
                    <a:pt x="14260" y="306139"/>
                  </a:lnTo>
                  <a:lnTo>
                    <a:pt x="19446" y="306454"/>
                  </a:lnTo>
                  <a:lnTo>
                    <a:pt x="25138" y="304071"/>
                  </a:lnTo>
                  <a:lnTo>
                    <a:pt x="31355" y="300155"/>
                  </a:lnTo>
                  <a:lnTo>
                    <a:pt x="38320" y="295653"/>
                  </a:lnTo>
                  <a:lnTo>
                    <a:pt x="46097" y="291090"/>
                  </a:lnTo>
                  <a:lnTo>
                    <a:pt x="54597" y="286677"/>
                  </a:lnTo>
                  <a:lnTo>
                    <a:pt x="63676" y="282464"/>
                  </a:lnTo>
                  <a:lnTo>
                    <a:pt x="73195" y="278440"/>
                  </a:lnTo>
                  <a:lnTo>
                    <a:pt x="83196" y="274732"/>
                  </a:lnTo>
                  <a:lnTo>
                    <a:pt x="93895" y="271612"/>
                  </a:lnTo>
                  <a:lnTo>
                    <a:pt x="105347" y="269167"/>
                  </a:lnTo>
                  <a:lnTo>
                    <a:pt x="117309" y="267016"/>
                  </a:lnTo>
                  <a:lnTo>
                    <a:pt x="129337" y="264423"/>
                  </a:lnTo>
                  <a:lnTo>
                    <a:pt x="141165" y="261007"/>
                  </a:lnTo>
                  <a:lnTo>
                    <a:pt x="152547" y="256727"/>
                  </a:lnTo>
                  <a:lnTo>
                    <a:pt x="163191" y="251703"/>
                  </a:lnTo>
                  <a:lnTo>
                    <a:pt x="173001" y="246095"/>
                  </a:lnTo>
                  <a:lnTo>
                    <a:pt x="181571" y="239887"/>
                  </a:lnTo>
                  <a:lnTo>
                    <a:pt x="188123" y="232897"/>
                  </a:lnTo>
                  <a:lnTo>
                    <a:pt x="192414" y="225091"/>
                  </a:lnTo>
                  <a:lnTo>
                    <a:pt x="194498" y="216732"/>
                  </a:lnTo>
                  <a:lnTo>
                    <a:pt x="194468" y="208275"/>
                  </a:lnTo>
                  <a:lnTo>
                    <a:pt x="192589" y="200005"/>
                  </a:lnTo>
                  <a:lnTo>
                    <a:pt x="188907" y="192334"/>
                  </a:lnTo>
                  <a:lnTo>
                    <a:pt x="183169" y="185867"/>
                  </a:lnTo>
                  <a:lnTo>
                    <a:pt x="175429" y="180824"/>
                  </a:lnTo>
                  <a:lnTo>
                    <a:pt x="166150" y="177252"/>
                  </a:lnTo>
                  <a:lnTo>
                    <a:pt x="156013" y="175214"/>
                  </a:lnTo>
                  <a:lnTo>
                    <a:pt x="145498" y="174591"/>
                  </a:lnTo>
                  <a:lnTo>
                    <a:pt x="135017" y="175458"/>
                  </a:lnTo>
                  <a:lnTo>
                    <a:pt x="124986" y="178160"/>
                  </a:lnTo>
                  <a:lnTo>
                    <a:pt x="115578" y="182716"/>
                  </a:lnTo>
                  <a:lnTo>
                    <a:pt x="106770" y="188876"/>
                  </a:lnTo>
                  <a:lnTo>
                    <a:pt x="98459" y="196297"/>
                  </a:lnTo>
                  <a:lnTo>
                    <a:pt x="90535" y="204658"/>
                  </a:lnTo>
                  <a:lnTo>
                    <a:pt x="83058" y="213694"/>
                  </a:lnTo>
                  <a:lnTo>
                    <a:pt x="76255" y="223204"/>
                  </a:lnTo>
                  <a:lnTo>
                    <a:pt x="70205" y="233047"/>
                  </a:lnTo>
                  <a:lnTo>
                    <a:pt x="65158" y="243282"/>
                  </a:lnTo>
                  <a:lnTo>
                    <a:pt x="61598" y="254145"/>
                  </a:lnTo>
                  <a:lnTo>
                    <a:pt x="59651" y="265716"/>
                  </a:lnTo>
                  <a:lnTo>
                    <a:pt x="59141" y="277930"/>
                  </a:lnTo>
                  <a:lnTo>
                    <a:pt x="59780" y="290660"/>
                  </a:lnTo>
                  <a:lnTo>
                    <a:pt x="61284" y="303773"/>
                  </a:lnTo>
                  <a:lnTo>
                    <a:pt x="63579" y="316831"/>
                  </a:lnTo>
                  <a:lnTo>
                    <a:pt x="66790" y="329140"/>
                  </a:lnTo>
                  <a:lnTo>
                    <a:pt x="70914" y="340373"/>
                  </a:lnTo>
                  <a:lnTo>
                    <a:pt x="75987" y="350388"/>
                  </a:lnTo>
                  <a:lnTo>
                    <a:pt x="82150" y="359051"/>
                  </a:lnTo>
                  <a:lnTo>
                    <a:pt x="89376" y="366434"/>
                  </a:lnTo>
                  <a:lnTo>
                    <a:pt x="97671" y="372749"/>
                  </a:lnTo>
                  <a:lnTo>
                    <a:pt x="107142" y="378241"/>
                  </a:lnTo>
                  <a:lnTo>
                    <a:pt x="117736" y="383124"/>
                  </a:lnTo>
                  <a:lnTo>
                    <a:pt x="129273" y="387406"/>
                  </a:lnTo>
                  <a:lnTo>
                    <a:pt x="141541" y="390911"/>
                  </a:lnTo>
                  <a:lnTo>
                    <a:pt x="154354" y="393598"/>
                  </a:lnTo>
                  <a:lnTo>
                    <a:pt x="167718" y="395404"/>
                  </a:lnTo>
                  <a:lnTo>
                    <a:pt x="181829" y="396166"/>
                  </a:lnTo>
                  <a:lnTo>
                    <a:pt x="196720" y="395899"/>
                  </a:lnTo>
                  <a:lnTo>
                    <a:pt x="211975" y="394753"/>
                  </a:lnTo>
                  <a:lnTo>
                    <a:pt x="226836" y="392921"/>
                  </a:lnTo>
                  <a:lnTo>
                    <a:pt x="240914" y="390580"/>
                  </a:lnTo>
                  <a:lnTo>
                    <a:pt x="254486" y="387874"/>
                  </a:lnTo>
                  <a:lnTo>
                    <a:pt x="268278" y="384913"/>
                  </a:lnTo>
                  <a:lnTo>
                    <a:pt x="282697" y="381779"/>
                  </a:lnTo>
                  <a:lnTo>
                    <a:pt x="297443" y="378682"/>
                  </a:lnTo>
                  <a:lnTo>
                    <a:pt x="313350" y="375653"/>
                  </a:lnTo>
                  <a:lnTo>
                    <a:pt x="334057" y="372428"/>
                  </a:lnTo>
                  <a:lnTo>
                    <a:pt x="365818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57451" y="2697464"/>
            <a:ext cx="3860830" cy="567802"/>
            <a:chOff x="557451" y="2697464"/>
            <a:chExt cx="3860830" cy="567802"/>
          </a:xfrm>
        </p:grpSpPr>
        <p:sp>
          <p:nvSpPr>
            <p:cNvPr id="75" name="Freeform 74"/>
            <p:cNvSpPr/>
            <p:nvPr/>
          </p:nvSpPr>
          <p:spPr>
            <a:xfrm>
              <a:off x="557451" y="3041030"/>
              <a:ext cx="205438" cy="224236"/>
            </a:xfrm>
            <a:custGeom>
              <a:avLst/>
              <a:gdLst/>
              <a:ahLst/>
              <a:cxnLst/>
              <a:rect l="0" t="0" r="0" b="0"/>
              <a:pathLst>
                <a:path w="205438" h="224236">
                  <a:moveTo>
                    <a:pt x="105054" y="3350"/>
                  </a:moveTo>
                  <a:lnTo>
                    <a:pt x="96320" y="6351"/>
                  </a:lnTo>
                  <a:lnTo>
                    <a:pt x="88613" y="9774"/>
                  </a:lnTo>
                  <a:lnTo>
                    <a:pt x="81211" y="13970"/>
                  </a:lnTo>
                  <a:lnTo>
                    <a:pt x="73950" y="18870"/>
                  </a:lnTo>
                  <a:lnTo>
                    <a:pt x="66772" y="24351"/>
                  </a:lnTo>
                  <a:lnTo>
                    <a:pt x="59651" y="30286"/>
                  </a:lnTo>
                  <a:lnTo>
                    <a:pt x="52733" y="36721"/>
                  </a:lnTo>
                  <a:lnTo>
                    <a:pt x="46315" y="43868"/>
                  </a:lnTo>
                  <a:lnTo>
                    <a:pt x="40517" y="51785"/>
                  </a:lnTo>
                  <a:lnTo>
                    <a:pt x="35302" y="60389"/>
                  </a:lnTo>
                  <a:lnTo>
                    <a:pt x="30565" y="69543"/>
                  </a:lnTo>
                  <a:lnTo>
                    <a:pt x="26188" y="79109"/>
                  </a:lnTo>
                  <a:lnTo>
                    <a:pt x="21908" y="88973"/>
                  </a:lnTo>
                  <a:lnTo>
                    <a:pt x="17341" y="99047"/>
                  </a:lnTo>
                  <a:lnTo>
                    <a:pt x="12314" y="109272"/>
                  </a:lnTo>
                  <a:lnTo>
                    <a:pt x="7309" y="119766"/>
                  </a:lnTo>
                  <a:lnTo>
                    <a:pt x="3322" y="130802"/>
                  </a:lnTo>
                  <a:lnTo>
                    <a:pt x="835" y="142485"/>
                  </a:lnTo>
                  <a:lnTo>
                    <a:pt x="0" y="154604"/>
                  </a:lnTo>
                  <a:lnTo>
                    <a:pt x="886" y="166738"/>
                  </a:lnTo>
                  <a:lnTo>
                    <a:pt x="3342" y="178632"/>
                  </a:lnTo>
                  <a:lnTo>
                    <a:pt x="7246" y="189889"/>
                  </a:lnTo>
                  <a:lnTo>
                    <a:pt x="12599" y="199916"/>
                  </a:lnTo>
                  <a:lnTo>
                    <a:pt x="19273" y="208498"/>
                  </a:lnTo>
                  <a:lnTo>
                    <a:pt x="27192" y="215430"/>
                  </a:lnTo>
                  <a:lnTo>
                    <a:pt x="36409" y="220344"/>
                  </a:lnTo>
                  <a:lnTo>
                    <a:pt x="46827" y="223238"/>
                  </a:lnTo>
                  <a:lnTo>
                    <a:pt x="58077" y="224235"/>
                  </a:lnTo>
                  <a:lnTo>
                    <a:pt x="69620" y="223399"/>
                  </a:lnTo>
                  <a:lnTo>
                    <a:pt x="81118" y="220953"/>
                  </a:lnTo>
                  <a:lnTo>
                    <a:pt x="92277" y="217211"/>
                  </a:lnTo>
                  <a:lnTo>
                    <a:pt x="102771" y="212493"/>
                  </a:lnTo>
                  <a:lnTo>
                    <a:pt x="112495" y="207059"/>
                  </a:lnTo>
                  <a:lnTo>
                    <a:pt x="121515" y="200956"/>
                  </a:lnTo>
                  <a:lnTo>
                    <a:pt x="129969" y="194028"/>
                  </a:lnTo>
                  <a:lnTo>
                    <a:pt x="137998" y="186260"/>
                  </a:lnTo>
                  <a:lnTo>
                    <a:pt x="145885" y="177925"/>
                  </a:lnTo>
                  <a:lnTo>
                    <a:pt x="154027" y="169484"/>
                  </a:lnTo>
                  <a:lnTo>
                    <a:pt x="162613" y="161209"/>
                  </a:lnTo>
                  <a:lnTo>
                    <a:pt x="171330" y="153026"/>
                  </a:lnTo>
                  <a:lnTo>
                    <a:pt x="179496" y="144619"/>
                  </a:lnTo>
                  <a:lnTo>
                    <a:pt x="186759" y="135809"/>
                  </a:lnTo>
                  <a:lnTo>
                    <a:pt x="192938" y="126417"/>
                  </a:lnTo>
                  <a:lnTo>
                    <a:pt x="197864" y="116193"/>
                  </a:lnTo>
                  <a:lnTo>
                    <a:pt x="201577" y="105088"/>
                  </a:lnTo>
                  <a:lnTo>
                    <a:pt x="204104" y="93204"/>
                  </a:lnTo>
                  <a:lnTo>
                    <a:pt x="205367" y="80702"/>
                  </a:lnTo>
                  <a:lnTo>
                    <a:pt x="205437" y="67747"/>
                  </a:lnTo>
                  <a:lnTo>
                    <a:pt x="204352" y="54795"/>
                  </a:lnTo>
                  <a:lnTo>
                    <a:pt x="202029" y="42559"/>
                  </a:lnTo>
                  <a:lnTo>
                    <a:pt x="198532" y="31380"/>
                  </a:lnTo>
                  <a:lnTo>
                    <a:pt x="193727" y="21571"/>
                  </a:lnTo>
                  <a:lnTo>
                    <a:pt x="187220" y="13578"/>
                  </a:lnTo>
                  <a:lnTo>
                    <a:pt x="178961" y="7468"/>
                  </a:lnTo>
                  <a:lnTo>
                    <a:pt x="169402" y="3180"/>
                  </a:lnTo>
                  <a:lnTo>
                    <a:pt x="158179" y="400"/>
                  </a:lnTo>
                  <a:lnTo>
                    <a:pt x="142070" y="0"/>
                  </a:lnTo>
                  <a:lnTo>
                    <a:pt x="115583" y="33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9830" y="3033852"/>
              <a:ext cx="135899" cy="198496"/>
            </a:xfrm>
            <a:custGeom>
              <a:avLst/>
              <a:gdLst/>
              <a:ahLst/>
              <a:cxnLst/>
              <a:rect l="0" t="0" r="0" b="0"/>
              <a:pathLst>
                <a:path w="135899" h="198496">
                  <a:moveTo>
                    <a:pt x="11660" y="31585"/>
                  </a:moveTo>
                  <a:lnTo>
                    <a:pt x="11660" y="46187"/>
                  </a:lnTo>
                  <a:lnTo>
                    <a:pt x="11660" y="59458"/>
                  </a:lnTo>
                  <a:lnTo>
                    <a:pt x="11651" y="72651"/>
                  </a:lnTo>
                  <a:lnTo>
                    <a:pt x="11305" y="85647"/>
                  </a:lnTo>
                  <a:lnTo>
                    <a:pt x="10008" y="97858"/>
                  </a:lnTo>
                  <a:lnTo>
                    <a:pt x="7515" y="109010"/>
                  </a:lnTo>
                  <a:lnTo>
                    <a:pt x="4383" y="119298"/>
                  </a:lnTo>
                  <a:lnTo>
                    <a:pt x="1735" y="129203"/>
                  </a:lnTo>
                  <a:lnTo>
                    <a:pt x="187" y="139048"/>
                  </a:lnTo>
                  <a:lnTo>
                    <a:pt x="0" y="148814"/>
                  </a:lnTo>
                  <a:lnTo>
                    <a:pt x="1329" y="158231"/>
                  </a:lnTo>
                  <a:lnTo>
                    <a:pt x="4086" y="167159"/>
                  </a:lnTo>
                  <a:lnTo>
                    <a:pt x="8193" y="175444"/>
                  </a:lnTo>
                  <a:lnTo>
                    <a:pt x="13684" y="182855"/>
                  </a:lnTo>
                  <a:lnTo>
                    <a:pt x="20440" y="189342"/>
                  </a:lnTo>
                  <a:lnTo>
                    <a:pt x="28075" y="194526"/>
                  </a:lnTo>
                  <a:lnTo>
                    <a:pt x="36036" y="197654"/>
                  </a:lnTo>
                  <a:lnTo>
                    <a:pt x="43980" y="198495"/>
                  </a:lnTo>
                  <a:lnTo>
                    <a:pt x="51770" y="197281"/>
                  </a:lnTo>
                  <a:lnTo>
                    <a:pt x="59381" y="194414"/>
                  </a:lnTo>
                  <a:lnTo>
                    <a:pt x="66837" y="190295"/>
                  </a:lnTo>
                  <a:lnTo>
                    <a:pt x="74337" y="184939"/>
                  </a:lnTo>
                  <a:lnTo>
                    <a:pt x="82219" y="177996"/>
                  </a:lnTo>
                  <a:lnTo>
                    <a:pt x="90630" y="169408"/>
                  </a:lnTo>
                  <a:lnTo>
                    <a:pt x="99229" y="159541"/>
                  </a:lnTo>
                  <a:lnTo>
                    <a:pt x="107316" y="149001"/>
                  </a:lnTo>
                  <a:lnTo>
                    <a:pt x="114526" y="138203"/>
                  </a:lnTo>
                  <a:lnTo>
                    <a:pt x="120671" y="127191"/>
                  </a:lnTo>
                  <a:lnTo>
                    <a:pt x="125574" y="115739"/>
                  </a:lnTo>
                  <a:lnTo>
                    <a:pt x="129276" y="103740"/>
                  </a:lnTo>
                  <a:lnTo>
                    <a:pt x="131965" y="91224"/>
                  </a:lnTo>
                  <a:lnTo>
                    <a:pt x="133869" y="78283"/>
                  </a:lnTo>
                  <a:lnTo>
                    <a:pt x="135189" y="65031"/>
                  </a:lnTo>
                  <a:lnTo>
                    <a:pt x="135898" y="51969"/>
                  </a:lnTo>
                  <a:lnTo>
                    <a:pt x="135717" y="38594"/>
                  </a:lnTo>
                  <a:lnTo>
                    <a:pt x="133514" y="22612"/>
                  </a:lnTo>
                  <a:lnTo>
                    <a:pt x="1274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104702" y="2854867"/>
              <a:ext cx="18329" cy="347442"/>
            </a:xfrm>
            <a:custGeom>
              <a:avLst/>
              <a:gdLst/>
              <a:ahLst/>
              <a:cxnLst/>
              <a:rect l="0" t="0" r="0" b="0"/>
              <a:pathLst>
                <a:path w="18329" h="347442">
                  <a:moveTo>
                    <a:pt x="0" y="0"/>
                  </a:moveTo>
                  <a:lnTo>
                    <a:pt x="67" y="14669"/>
                  </a:lnTo>
                  <a:lnTo>
                    <a:pt x="708" y="28581"/>
                  </a:lnTo>
                  <a:lnTo>
                    <a:pt x="2000" y="43078"/>
                  </a:lnTo>
                  <a:lnTo>
                    <a:pt x="3686" y="58280"/>
                  </a:lnTo>
                  <a:lnTo>
                    <a:pt x="5355" y="74105"/>
                  </a:lnTo>
                  <a:lnTo>
                    <a:pt x="6768" y="90425"/>
                  </a:lnTo>
                  <a:lnTo>
                    <a:pt x="7866" y="107115"/>
                  </a:lnTo>
                  <a:lnTo>
                    <a:pt x="8676" y="124072"/>
                  </a:lnTo>
                  <a:lnTo>
                    <a:pt x="9260" y="141215"/>
                  </a:lnTo>
                  <a:lnTo>
                    <a:pt x="9839" y="158489"/>
                  </a:lnTo>
                  <a:lnTo>
                    <a:pt x="10767" y="175852"/>
                  </a:lnTo>
                  <a:lnTo>
                    <a:pt x="12207" y="193270"/>
                  </a:lnTo>
                  <a:lnTo>
                    <a:pt x="13989" y="210561"/>
                  </a:lnTo>
                  <a:lnTo>
                    <a:pt x="15725" y="227405"/>
                  </a:lnTo>
                  <a:lnTo>
                    <a:pt x="17182" y="243657"/>
                  </a:lnTo>
                  <a:lnTo>
                    <a:pt x="18142" y="259181"/>
                  </a:lnTo>
                  <a:lnTo>
                    <a:pt x="18328" y="273767"/>
                  </a:lnTo>
                  <a:lnTo>
                    <a:pt x="17676" y="287385"/>
                  </a:lnTo>
                  <a:lnTo>
                    <a:pt x="16432" y="299906"/>
                  </a:lnTo>
                  <a:lnTo>
                    <a:pt x="14938" y="312345"/>
                  </a:lnTo>
                  <a:lnTo>
                    <a:pt x="13064" y="326913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67832" y="2991738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51544" y="67"/>
                  </a:lnTo>
                  <a:lnTo>
                    <a:pt x="241055" y="708"/>
                  </a:lnTo>
                  <a:lnTo>
                    <a:pt x="230749" y="2000"/>
                  </a:lnTo>
                  <a:lnTo>
                    <a:pt x="220275" y="3686"/>
                  </a:lnTo>
                  <a:lnTo>
                    <a:pt x="209283" y="5354"/>
                  </a:lnTo>
                  <a:lnTo>
                    <a:pt x="197640" y="6772"/>
                  </a:lnTo>
                  <a:lnTo>
                    <a:pt x="185386" y="8043"/>
                  </a:lnTo>
                  <a:lnTo>
                    <a:pt x="172632" y="9502"/>
                  </a:lnTo>
                  <a:lnTo>
                    <a:pt x="159496" y="11330"/>
                  </a:lnTo>
                  <a:lnTo>
                    <a:pt x="146083" y="13388"/>
                  </a:lnTo>
                  <a:lnTo>
                    <a:pt x="132472" y="15316"/>
                  </a:lnTo>
                  <a:lnTo>
                    <a:pt x="118725" y="16910"/>
                  </a:lnTo>
                  <a:lnTo>
                    <a:pt x="104884" y="18133"/>
                  </a:lnTo>
                  <a:lnTo>
                    <a:pt x="90978" y="19029"/>
                  </a:lnTo>
                  <a:lnTo>
                    <a:pt x="77038" y="19670"/>
                  </a:lnTo>
                  <a:lnTo>
                    <a:pt x="63299" y="20318"/>
                  </a:lnTo>
                  <a:lnTo>
                    <a:pt x="48643" y="21574"/>
                  </a:lnTo>
                  <a:lnTo>
                    <a:pt x="29546" y="2467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239444" y="3023323"/>
              <a:ext cx="139000" cy="164481"/>
            </a:xfrm>
            <a:custGeom>
              <a:avLst/>
              <a:gdLst/>
              <a:ahLst/>
              <a:cxnLst/>
              <a:rect l="0" t="0" r="0" b="0"/>
              <a:pathLst>
                <a:path w="139000" h="164481">
                  <a:moveTo>
                    <a:pt x="107414" y="0"/>
                  </a:moveTo>
                  <a:lnTo>
                    <a:pt x="95746" y="67"/>
                  </a:lnTo>
                  <a:lnTo>
                    <a:pt x="85256" y="708"/>
                  </a:lnTo>
                  <a:lnTo>
                    <a:pt x="74959" y="2009"/>
                  </a:lnTo>
                  <a:lnTo>
                    <a:pt x="64831" y="4041"/>
                  </a:lnTo>
                  <a:lnTo>
                    <a:pt x="55136" y="7006"/>
                  </a:lnTo>
                  <a:lnTo>
                    <a:pt x="46004" y="10931"/>
                  </a:lnTo>
                  <a:lnTo>
                    <a:pt x="37574" y="15852"/>
                  </a:lnTo>
                  <a:lnTo>
                    <a:pt x="30061" y="21905"/>
                  </a:lnTo>
                  <a:lnTo>
                    <a:pt x="23491" y="29049"/>
                  </a:lnTo>
                  <a:lnTo>
                    <a:pt x="17739" y="37117"/>
                  </a:lnTo>
                  <a:lnTo>
                    <a:pt x="12634" y="45902"/>
                  </a:lnTo>
                  <a:lnTo>
                    <a:pt x="8020" y="55218"/>
                  </a:lnTo>
                  <a:lnTo>
                    <a:pt x="4089" y="64912"/>
                  </a:lnTo>
                  <a:lnTo>
                    <a:pt x="1353" y="74872"/>
                  </a:lnTo>
                  <a:lnTo>
                    <a:pt x="0" y="85011"/>
                  </a:lnTo>
                  <a:lnTo>
                    <a:pt x="74" y="95107"/>
                  </a:lnTo>
                  <a:lnTo>
                    <a:pt x="1645" y="104813"/>
                  </a:lnTo>
                  <a:lnTo>
                    <a:pt x="4597" y="113976"/>
                  </a:lnTo>
                  <a:lnTo>
                    <a:pt x="8850" y="122773"/>
                  </a:lnTo>
                  <a:lnTo>
                    <a:pt x="14446" y="131601"/>
                  </a:lnTo>
                  <a:lnTo>
                    <a:pt x="21286" y="140673"/>
                  </a:lnTo>
                  <a:lnTo>
                    <a:pt x="29318" y="149395"/>
                  </a:lnTo>
                  <a:lnTo>
                    <a:pt x="38611" y="156506"/>
                  </a:lnTo>
                  <a:lnTo>
                    <a:pt x="49086" y="161429"/>
                  </a:lnTo>
                  <a:lnTo>
                    <a:pt x="60543" y="164070"/>
                  </a:lnTo>
                  <a:lnTo>
                    <a:pt x="72758" y="164480"/>
                  </a:lnTo>
                  <a:lnTo>
                    <a:pt x="85511" y="162946"/>
                  </a:lnTo>
                  <a:lnTo>
                    <a:pt x="98035" y="160173"/>
                  </a:lnTo>
                  <a:lnTo>
                    <a:pt x="110247" y="156898"/>
                  </a:lnTo>
                  <a:lnTo>
                    <a:pt x="123215" y="152841"/>
                  </a:lnTo>
                  <a:lnTo>
                    <a:pt x="13899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436583" y="3033852"/>
              <a:ext cx="115719" cy="120843"/>
            </a:xfrm>
            <a:custGeom>
              <a:avLst/>
              <a:gdLst/>
              <a:ahLst/>
              <a:cxnLst/>
              <a:rect l="0" t="0" r="0" b="0"/>
              <a:pathLst>
                <a:path w="115719" h="120843">
                  <a:moveTo>
                    <a:pt x="89259" y="21057"/>
                  </a:moveTo>
                  <a:lnTo>
                    <a:pt x="83257" y="15323"/>
                  </a:lnTo>
                  <a:lnTo>
                    <a:pt x="76413" y="11040"/>
                  </a:lnTo>
                  <a:lnTo>
                    <a:pt x="68029" y="7843"/>
                  </a:lnTo>
                  <a:lnTo>
                    <a:pt x="58575" y="5827"/>
                  </a:lnTo>
                  <a:lnTo>
                    <a:pt x="48909" y="5427"/>
                  </a:lnTo>
                  <a:lnTo>
                    <a:pt x="39559" y="6743"/>
                  </a:lnTo>
                  <a:lnTo>
                    <a:pt x="30859" y="9738"/>
                  </a:lnTo>
                  <a:lnTo>
                    <a:pt x="23104" y="14411"/>
                  </a:lnTo>
                  <a:lnTo>
                    <a:pt x="16345" y="20594"/>
                  </a:lnTo>
                  <a:lnTo>
                    <a:pt x="10623" y="28167"/>
                  </a:lnTo>
                  <a:lnTo>
                    <a:pt x="6063" y="37145"/>
                  </a:lnTo>
                  <a:lnTo>
                    <a:pt x="2630" y="47395"/>
                  </a:lnTo>
                  <a:lnTo>
                    <a:pt x="474" y="58360"/>
                  </a:lnTo>
                  <a:lnTo>
                    <a:pt x="0" y="69179"/>
                  </a:lnTo>
                  <a:lnTo>
                    <a:pt x="1279" y="79377"/>
                  </a:lnTo>
                  <a:lnTo>
                    <a:pt x="4256" y="88850"/>
                  </a:lnTo>
                  <a:lnTo>
                    <a:pt x="8920" y="97673"/>
                  </a:lnTo>
                  <a:lnTo>
                    <a:pt x="15095" y="105960"/>
                  </a:lnTo>
                  <a:lnTo>
                    <a:pt x="22493" y="113186"/>
                  </a:lnTo>
                  <a:lnTo>
                    <a:pt x="30822" y="118231"/>
                  </a:lnTo>
                  <a:lnTo>
                    <a:pt x="39827" y="120665"/>
                  </a:lnTo>
                  <a:lnTo>
                    <a:pt x="49312" y="120842"/>
                  </a:lnTo>
                  <a:lnTo>
                    <a:pt x="59132" y="119517"/>
                  </a:lnTo>
                  <a:lnTo>
                    <a:pt x="69171" y="117286"/>
                  </a:lnTo>
                  <a:lnTo>
                    <a:pt x="79032" y="114199"/>
                  </a:lnTo>
                  <a:lnTo>
                    <a:pt x="88046" y="109859"/>
                  </a:lnTo>
                  <a:lnTo>
                    <a:pt x="95918" y="104121"/>
                  </a:lnTo>
                  <a:lnTo>
                    <a:pt x="102526" y="96795"/>
                  </a:lnTo>
                  <a:lnTo>
                    <a:pt x="107748" y="87510"/>
                  </a:lnTo>
                  <a:lnTo>
                    <a:pt x="111663" y="76269"/>
                  </a:lnTo>
                  <a:lnTo>
                    <a:pt x="114304" y="63728"/>
                  </a:lnTo>
                  <a:lnTo>
                    <a:pt x="115718" y="49574"/>
                  </a:lnTo>
                  <a:lnTo>
                    <a:pt x="114915" y="30327"/>
                  </a:lnTo>
                  <a:lnTo>
                    <a:pt x="1103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599542" y="2966672"/>
              <a:ext cx="377129" cy="197573"/>
            </a:xfrm>
            <a:custGeom>
              <a:avLst/>
              <a:gdLst/>
              <a:ahLst/>
              <a:cxnLst/>
              <a:rect l="0" t="0" r="0" b="0"/>
              <a:pathLst>
                <a:path w="377129" h="197573">
                  <a:moveTo>
                    <a:pt x="0" y="77708"/>
                  </a:moveTo>
                  <a:lnTo>
                    <a:pt x="67" y="89376"/>
                  </a:lnTo>
                  <a:lnTo>
                    <a:pt x="707" y="99865"/>
                  </a:lnTo>
                  <a:lnTo>
                    <a:pt x="2003" y="110167"/>
                  </a:lnTo>
                  <a:lnTo>
                    <a:pt x="3863" y="120468"/>
                  </a:lnTo>
                  <a:lnTo>
                    <a:pt x="6179" y="130812"/>
                  </a:lnTo>
                  <a:lnTo>
                    <a:pt x="8837" y="141202"/>
                  </a:lnTo>
                  <a:lnTo>
                    <a:pt x="11415" y="151630"/>
                  </a:lnTo>
                  <a:lnTo>
                    <a:pt x="13225" y="162088"/>
                  </a:lnTo>
                  <a:lnTo>
                    <a:pt x="13981" y="172489"/>
                  </a:lnTo>
                  <a:lnTo>
                    <a:pt x="14654" y="180077"/>
                  </a:lnTo>
                  <a:lnTo>
                    <a:pt x="16123" y="181419"/>
                  </a:lnTo>
                  <a:lnTo>
                    <a:pt x="17559" y="177570"/>
                  </a:lnTo>
                  <a:lnTo>
                    <a:pt x="18653" y="170196"/>
                  </a:lnTo>
                  <a:lnTo>
                    <a:pt x="19427" y="160516"/>
                  </a:lnTo>
                  <a:lnTo>
                    <a:pt x="19958" y="149338"/>
                  </a:lnTo>
                  <a:lnTo>
                    <a:pt x="20319" y="137183"/>
                  </a:lnTo>
                  <a:lnTo>
                    <a:pt x="20562" y="124389"/>
                  </a:lnTo>
                  <a:lnTo>
                    <a:pt x="20735" y="111183"/>
                  </a:lnTo>
                  <a:lnTo>
                    <a:pt x="21190" y="98037"/>
                  </a:lnTo>
                  <a:lnTo>
                    <a:pt x="22560" y="85658"/>
                  </a:lnTo>
                  <a:lnTo>
                    <a:pt x="25120" y="74381"/>
                  </a:lnTo>
                  <a:lnTo>
                    <a:pt x="28977" y="64673"/>
                  </a:lnTo>
                  <a:lnTo>
                    <a:pt x="34240" y="57280"/>
                  </a:lnTo>
                  <a:lnTo>
                    <a:pt x="40816" y="52394"/>
                  </a:lnTo>
                  <a:lnTo>
                    <a:pt x="48315" y="50062"/>
                  </a:lnTo>
                  <a:lnTo>
                    <a:pt x="56179" y="50451"/>
                  </a:lnTo>
                  <a:lnTo>
                    <a:pt x="64049" y="53376"/>
                  </a:lnTo>
                  <a:lnTo>
                    <a:pt x="71619" y="58405"/>
                  </a:lnTo>
                  <a:lnTo>
                    <a:pt x="78548" y="65050"/>
                  </a:lnTo>
                  <a:lnTo>
                    <a:pt x="84725" y="72883"/>
                  </a:lnTo>
                  <a:lnTo>
                    <a:pt x="90211" y="81562"/>
                  </a:lnTo>
                  <a:lnTo>
                    <a:pt x="95138" y="90831"/>
                  </a:lnTo>
                  <a:lnTo>
                    <a:pt x="99648" y="100436"/>
                  </a:lnTo>
                  <a:lnTo>
                    <a:pt x="104078" y="107738"/>
                  </a:lnTo>
                  <a:lnTo>
                    <a:pt x="108334" y="109519"/>
                  </a:lnTo>
                  <a:lnTo>
                    <a:pt x="111875" y="106745"/>
                  </a:lnTo>
                  <a:lnTo>
                    <a:pt x="114953" y="101017"/>
                  </a:lnTo>
                  <a:lnTo>
                    <a:pt x="118062" y="93473"/>
                  </a:lnTo>
                  <a:lnTo>
                    <a:pt x="121685" y="84823"/>
                  </a:lnTo>
                  <a:lnTo>
                    <a:pt x="126017" y="75507"/>
                  </a:lnTo>
                  <a:lnTo>
                    <a:pt x="131196" y="66438"/>
                  </a:lnTo>
                  <a:lnTo>
                    <a:pt x="137412" y="59000"/>
                  </a:lnTo>
                  <a:lnTo>
                    <a:pt x="144657" y="53814"/>
                  </a:lnTo>
                  <a:lnTo>
                    <a:pt x="152621" y="50973"/>
                  </a:lnTo>
                  <a:lnTo>
                    <a:pt x="160802" y="50420"/>
                  </a:lnTo>
                  <a:lnTo>
                    <a:pt x="168889" y="51866"/>
                  </a:lnTo>
                  <a:lnTo>
                    <a:pt x="176605" y="55071"/>
                  </a:lnTo>
                  <a:lnTo>
                    <a:pt x="183633" y="59946"/>
                  </a:lnTo>
                  <a:lnTo>
                    <a:pt x="189876" y="66290"/>
                  </a:lnTo>
                  <a:lnTo>
                    <a:pt x="195406" y="73816"/>
                  </a:lnTo>
                  <a:lnTo>
                    <a:pt x="200363" y="82237"/>
                  </a:lnTo>
                  <a:lnTo>
                    <a:pt x="204887" y="91307"/>
                  </a:lnTo>
                  <a:lnTo>
                    <a:pt x="209097" y="100838"/>
                  </a:lnTo>
                  <a:lnTo>
                    <a:pt x="213085" y="110688"/>
                  </a:lnTo>
                  <a:lnTo>
                    <a:pt x="216920" y="120758"/>
                  </a:lnTo>
                  <a:lnTo>
                    <a:pt x="220650" y="130978"/>
                  </a:lnTo>
                  <a:lnTo>
                    <a:pt x="224307" y="141299"/>
                  </a:lnTo>
                  <a:lnTo>
                    <a:pt x="227922" y="151617"/>
                  </a:lnTo>
                  <a:lnTo>
                    <a:pt x="231697" y="159424"/>
                  </a:lnTo>
                  <a:lnTo>
                    <a:pt x="235464" y="161576"/>
                  </a:lnTo>
                  <a:lnTo>
                    <a:pt x="238689" y="159038"/>
                  </a:lnTo>
                  <a:lnTo>
                    <a:pt x="241582" y="153455"/>
                  </a:lnTo>
                  <a:lnTo>
                    <a:pt x="244752" y="146168"/>
                  </a:lnTo>
                  <a:lnTo>
                    <a:pt x="248958" y="138214"/>
                  </a:lnTo>
                  <a:lnTo>
                    <a:pt x="254500" y="130166"/>
                  </a:lnTo>
                  <a:lnTo>
                    <a:pt x="261307" y="122422"/>
                  </a:lnTo>
                  <a:lnTo>
                    <a:pt x="269156" y="115347"/>
                  </a:lnTo>
                  <a:lnTo>
                    <a:pt x="277799" y="109059"/>
                  </a:lnTo>
                  <a:lnTo>
                    <a:pt x="287022" y="103492"/>
                  </a:lnTo>
                  <a:lnTo>
                    <a:pt x="296656" y="98508"/>
                  </a:lnTo>
                  <a:lnTo>
                    <a:pt x="306572" y="93960"/>
                  </a:lnTo>
                  <a:lnTo>
                    <a:pt x="316517" y="89563"/>
                  </a:lnTo>
                  <a:lnTo>
                    <a:pt x="326120" y="84916"/>
                  </a:lnTo>
                  <a:lnTo>
                    <a:pt x="335209" y="79821"/>
                  </a:lnTo>
                  <a:lnTo>
                    <a:pt x="343787" y="74261"/>
                  </a:lnTo>
                  <a:lnTo>
                    <a:pt x="351935" y="68304"/>
                  </a:lnTo>
                  <a:lnTo>
                    <a:pt x="359738" y="62033"/>
                  </a:lnTo>
                  <a:lnTo>
                    <a:pt x="366793" y="55364"/>
                  </a:lnTo>
                  <a:lnTo>
                    <a:pt x="372247" y="48056"/>
                  </a:lnTo>
                  <a:lnTo>
                    <a:pt x="375756" y="40038"/>
                  </a:lnTo>
                  <a:lnTo>
                    <a:pt x="377128" y="31705"/>
                  </a:lnTo>
                  <a:lnTo>
                    <a:pt x="376079" y="23798"/>
                  </a:lnTo>
                  <a:lnTo>
                    <a:pt x="372693" y="16710"/>
                  </a:lnTo>
                  <a:lnTo>
                    <a:pt x="367014" y="10647"/>
                  </a:lnTo>
                  <a:lnTo>
                    <a:pt x="358865" y="5798"/>
                  </a:lnTo>
                  <a:lnTo>
                    <a:pt x="348401" y="2147"/>
                  </a:lnTo>
                  <a:lnTo>
                    <a:pt x="336497" y="0"/>
                  </a:lnTo>
                  <a:lnTo>
                    <a:pt x="324518" y="58"/>
                  </a:lnTo>
                  <a:lnTo>
                    <a:pt x="313247" y="2509"/>
                  </a:lnTo>
                  <a:lnTo>
                    <a:pt x="302906" y="7255"/>
                  </a:lnTo>
                  <a:lnTo>
                    <a:pt x="293425" y="14178"/>
                  </a:lnTo>
                  <a:lnTo>
                    <a:pt x="284648" y="22983"/>
                  </a:lnTo>
                  <a:lnTo>
                    <a:pt x="276566" y="33282"/>
                  </a:lnTo>
                  <a:lnTo>
                    <a:pt x="269341" y="44703"/>
                  </a:lnTo>
                  <a:lnTo>
                    <a:pt x="262997" y="56935"/>
                  </a:lnTo>
                  <a:lnTo>
                    <a:pt x="257579" y="69738"/>
                  </a:lnTo>
                  <a:lnTo>
                    <a:pt x="253237" y="82938"/>
                  </a:lnTo>
                  <a:lnTo>
                    <a:pt x="249956" y="96405"/>
                  </a:lnTo>
                  <a:lnTo>
                    <a:pt x="247906" y="109890"/>
                  </a:lnTo>
                  <a:lnTo>
                    <a:pt x="247503" y="123023"/>
                  </a:lnTo>
                  <a:lnTo>
                    <a:pt x="248826" y="135632"/>
                  </a:lnTo>
                  <a:lnTo>
                    <a:pt x="251664" y="147557"/>
                  </a:lnTo>
                  <a:lnTo>
                    <a:pt x="255702" y="158573"/>
                  </a:lnTo>
                  <a:lnTo>
                    <a:pt x="260648" y="168642"/>
                  </a:lnTo>
                  <a:lnTo>
                    <a:pt x="266576" y="177556"/>
                  </a:lnTo>
                  <a:lnTo>
                    <a:pt x="273911" y="184873"/>
                  </a:lnTo>
                  <a:lnTo>
                    <a:pt x="282767" y="190495"/>
                  </a:lnTo>
                  <a:lnTo>
                    <a:pt x="292815" y="194457"/>
                  </a:lnTo>
                  <a:lnTo>
                    <a:pt x="303477" y="196759"/>
                  </a:lnTo>
                  <a:lnTo>
                    <a:pt x="314338" y="197572"/>
                  </a:lnTo>
                  <a:lnTo>
                    <a:pt x="324752" y="197336"/>
                  </a:lnTo>
                  <a:lnTo>
                    <a:pt x="334778" y="196637"/>
                  </a:lnTo>
                  <a:lnTo>
                    <a:pt x="345292" y="195419"/>
                  </a:lnTo>
                  <a:lnTo>
                    <a:pt x="357968" y="1935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08313" y="2923963"/>
              <a:ext cx="222987" cy="222786"/>
            </a:xfrm>
            <a:custGeom>
              <a:avLst/>
              <a:gdLst/>
              <a:ahLst/>
              <a:cxnLst/>
              <a:rect l="0" t="0" r="0" b="0"/>
              <a:pathLst>
                <a:path w="222987" h="222786">
                  <a:moveTo>
                    <a:pt x="117653" y="4604"/>
                  </a:moveTo>
                  <a:lnTo>
                    <a:pt x="105986" y="1804"/>
                  </a:lnTo>
                  <a:lnTo>
                    <a:pt x="95497" y="302"/>
                  </a:lnTo>
                  <a:lnTo>
                    <a:pt x="85195" y="0"/>
                  </a:lnTo>
                  <a:lnTo>
                    <a:pt x="74893" y="852"/>
                  </a:lnTo>
                  <a:lnTo>
                    <a:pt x="64550" y="2969"/>
                  </a:lnTo>
                  <a:lnTo>
                    <a:pt x="54165" y="6291"/>
                  </a:lnTo>
                  <a:lnTo>
                    <a:pt x="43909" y="10626"/>
                  </a:lnTo>
                  <a:lnTo>
                    <a:pt x="34100" y="15745"/>
                  </a:lnTo>
                  <a:lnTo>
                    <a:pt x="24882" y="21452"/>
                  </a:lnTo>
                  <a:lnTo>
                    <a:pt x="16558" y="27909"/>
                  </a:lnTo>
                  <a:lnTo>
                    <a:pt x="9646" y="35607"/>
                  </a:lnTo>
                  <a:lnTo>
                    <a:pt x="4309" y="44704"/>
                  </a:lnTo>
                  <a:lnTo>
                    <a:pt x="879" y="54746"/>
                  </a:lnTo>
                  <a:lnTo>
                    <a:pt x="0" y="64872"/>
                  </a:lnTo>
                  <a:lnTo>
                    <a:pt x="1786" y="74555"/>
                  </a:lnTo>
                  <a:lnTo>
                    <a:pt x="6070" y="83156"/>
                  </a:lnTo>
                  <a:lnTo>
                    <a:pt x="12674" y="89789"/>
                  </a:lnTo>
                  <a:lnTo>
                    <a:pt x="21257" y="94166"/>
                  </a:lnTo>
                  <a:lnTo>
                    <a:pt x="31237" y="96493"/>
                  </a:lnTo>
                  <a:lnTo>
                    <a:pt x="41911" y="97165"/>
                  </a:lnTo>
                  <a:lnTo>
                    <a:pt x="52822" y="96587"/>
                  </a:lnTo>
                  <a:lnTo>
                    <a:pt x="63755" y="95103"/>
                  </a:lnTo>
                  <a:lnTo>
                    <a:pt x="74628" y="92979"/>
                  </a:lnTo>
                  <a:lnTo>
                    <a:pt x="85424" y="90419"/>
                  </a:lnTo>
                  <a:lnTo>
                    <a:pt x="96149" y="87891"/>
                  </a:lnTo>
                  <a:lnTo>
                    <a:pt x="106818" y="86106"/>
                  </a:lnTo>
                  <a:lnTo>
                    <a:pt x="117445" y="85395"/>
                  </a:lnTo>
                  <a:lnTo>
                    <a:pt x="128041" y="85902"/>
                  </a:lnTo>
                  <a:lnTo>
                    <a:pt x="138615" y="87763"/>
                  </a:lnTo>
                  <a:lnTo>
                    <a:pt x="149175" y="90904"/>
                  </a:lnTo>
                  <a:lnTo>
                    <a:pt x="159725" y="95114"/>
                  </a:lnTo>
                  <a:lnTo>
                    <a:pt x="170267" y="100149"/>
                  </a:lnTo>
                  <a:lnTo>
                    <a:pt x="180796" y="105794"/>
                  </a:lnTo>
                  <a:lnTo>
                    <a:pt x="190985" y="112039"/>
                  </a:lnTo>
                  <a:lnTo>
                    <a:pt x="200221" y="119062"/>
                  </a:lnTo>
                  <a:lnTo>
                    <a:pt x="208237" y="126902"/>
                  </a:lnTo>
                  <a:lnTo>
                    <a:pt x="214771" y="135626"/>
                  </a:lnTo>
                  <a:lnTo>
                    <a:pt x="219411" y="145392"/>
                  </a:lnTo>
                  <a:lnTo>
                    <a:pt x="222117" y="156179"/>
                  </a:lnTo>
                  <a:lnTo>
                    <a:pt x="222986" y="167507"/>
                  </a:lnTo>
                  <a:lnTo>
                    <a:pt x="222065" y="178571"/>
                  </a:lnTo>
                  <a:lnTo>
                    <a:pt x="219551" y="188924"/>
                  </a:lnTo>
                  <a:lnTo>
                    <a:pt x="215425" y="198162"/>
                  </a:lnTo>
                  <a:lnTo>
                    <a:pt x="209383" y="205762"/>
                  </a:lnTo>
                  <a:lnTo>
                    <a:pt x="201430" y="211610"/>
                  </a:lnTo>
                  <a:lnTo>
                    <a:pt x="191837" y="215910"/>
                  </a:lnTo>
                  <a:lnTo>
                    <a:pt x="180957" y="218977"/>
                  </a:lnTo>
                  <a:lnTo>
                    <a:pt x="169120" y="221117"/>
                  </a:lnTo>
                  <a:lnTo>
                    <a:pt x="156598" y="222423"/>
                  </a:lnTo>
                  <a:lnTo>
                    <a:pt x="143594" y="222785"/>
                  </a:lnTo>
                  <a:lnTo>
                    <a:pt x="130256" y="222222"/>
                  </a:lnTo>
                  <a:lnTo>
                    <a:pt x="116691" y="221032"/>
                  </a:lnTo>
                  <a:lnTo>
                    <a:pt x="102971" y="219696"/>
                  </a:lnTo>
                  <a:lnTo>
                    <a:pt x="89165" y="218502"/>
                  </a:lnTo>
                  <a:lnTo>
                    <a:pt x="75913" y="217547"/>
                  </a:lnTo>
                  <a:lnTo>
                    <a:pt x="63125" y="216728"/>
                  </a:lnTo>
                  <a:lnTo>
                    <a:pt x="49678" y="215978"/>
                  </a:lnTo>
                  <a:lnTo>
                    <a:pt x="33425" y="2151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685608" y="2965022"/>
              <a:ext cx="208940" cy="210446"/>
            </a:xfrm>
            <a:custGeom>
              <a:avLst/>
              <a:gdLst/>
              <a:ahLst/>
              <a:cxnLst/>
              <a:rect l="0" t="0" r="0" b="0"/>
              <a:pathLst>
                <a:path w="208940" h="210446">
                  <a:moveTo>
                    <a:pt x="103654" y="68830"/>
                  </a:moveTo>
                  <a:lnTo>
                    <a:pt x="100720" y="57162"/>
                  </a:lnTo>
                  <a:lnTo>
                    <a:pt x="97938" y="46673"/>
                  </a:lnTo>
                  <a:lnTo>
                    <a:pt x="95029" y="36381"/>
                  </a:lnTo>
                  <a:lnTo>
                    <a:pt x="91643" y="26425"/>
                  </a:lnTo>
                  <a:lnTo>
                    <a:pt x="87182" y="17378"/>
                  </a:lnTo>
                  <a:lnTo>
                    <a:pt x="81411" y="9513"/>
                  </a:lnTo>
                  <a:lnTo>
                    <a:pt x="74422" y="3427"/>
                  </a:lnTo>
                  <a:lnTo>
                    <a:pt x="66438" y="155"/>
                  </a:lnTo>
                  <a:lnTo>
                    <a:pt x="57706" y="0"/>
                  </a:lnTo>
                  <a:lnTo>
                    <a:pt x="48760" y="2644"/>
                  </a:lnTo>
                  <a:lnTo>
                    <a:pt x="40375" y="7533"/>
                  </a:lnTo>
                  <a:lnTo>
                    <a:pt x="32929" y="14117"/>
                  </a:lnTo>
                  <a:lnTo>
                    <a:pt x="26441" y="22091"/>
                  </a:lnTo>
                  <a:lnTo>
                    <a:pt x="20767" y="31404"/>
                  </a:lnTo>
                  <a:lnTo>
                    <a:pt x="15731" y="41925"/>
                  </a:lnTo>
                  <a:lnTo>
                    <a:pt x="11331" y="53597"/>
                  </a:lnTo>
                  <a:lnTo>
                    <a:pt x="7739" y="66495"/>
                  </a:lnTo>
                  <a:lnTo>
                    <a:pt x="4984" y="80542"/>
                  </a:lnTo>
                  <a:lnTo>
                    <a:pt x="2963" y="95383"/>
                  </a:lnTo>
                  <a:lnTo>
                    <a:pt x="1523" y="110490"/>
                  </a:lnTo>
                  <a:lnTo>
                    <a:pt x="521" y="125540"/>
                  </a:lnTo>
                  <a:lnTo>
                    <a:pt x="0" y="140407"/>
                  </a:lnTo>
                  <a:lnTo>
                    <a:pt x="175" y="155076"/>
                  </a:lnTo>
                  <a:lnTo>
                    <a:pt x="1116" y="169551"/>
                  </a:lnTo>
                  <a:lnTo>
                    <a:pt x="3070" y="183050"/>
                  </a:lnTo>
                  <a:lnTo>
                    <a:pt x="6517" y="194073"/>
                  </a:lnTo>
                  <a:lnTo>
                    <a:pt x="11582" y="202000"/>
                  </a:lnTo>
                  <a:lnTo>
                    <a:pt x="18085" y="207016"/>
                  </a:lnTo>
                  <a:lnTo>
                    <a:pt x="25739" y="209644"/>
                  </a:lnTo>
                  <a:lnTo>
                    <a:pt x="34251" y="210445"/>
                  </a:lnTo>
                  <a:lnTo>
                    <a:pt x="43219" y="209751"/>
                  </a:lnTo>
                  <a:lnTo>
                    <a:pt x="52150" y="207641"/>
                  </a:lnTo>
                  <a:lnTo>
                    <a:pt x="60777" y="204260"/>
                  </a:lnTo>
                  <a:lnTo>
                    <a:pt x="68873" y="199521"/>
                  </a:lnTo>
                  <a:lnTo>
                    <a:pt x="76164" y="193052"/>
                  </a:lnTo>
                  <a:lnTo>
                    <a:pt x="82586" y="184806"/>
                  </a:lnTo>
                  <a:lnTo>
                    <a:pt x="88239" y="175012"/>
                  </a:lnTo>
                  <a:lnTo>
                    <a:pt x="93278" y="163996"/>
                  </a:lnTo>
                  <a:lnTo>
                    <a:pt x="97853" y="152068"/>
                  </a:lnTo>
                  <a:lnTo>
                    <a:pt x="101928" y="139484"/>
                  </a:lnTo>
                  <a:lnTo>
                    <a:pt x="105294" y="126439"/>
                  </a:lnTo>
                  <a:lnTo>
                    <a:pt x="107917" y="113139"/>
                  </a:lnTo>
                  <a:lnTo>
                    <a:pt x="110752" y="102012"/>
                  </a:lnTo>
                  <a:lnTo>
                    <a:pt x="114490" y="96594"/>
                  </a:lnTo>
                  <a:lnTo>
                    <a:pt x="118236" y="96766"/>
                  </a:lnTo>
                  <a:lnTo>
                    <a:pt x="121790" y="100844"/>
                  </a:lnTo>
                  <a:lnTo>
                    <a:pt x="125399" y="107206"/>
                  </a:lnTo>
                  <a:lnTo>
                    <a:pt x="129450" y="114591"/>
                  </a:lnTo>
                  <a:lnTo>
                    <a:pt x="134109" y="122294"/>
                  </a:lnTo>
                  <a:lnTo>
                    <a:pt x="139360" y="130162"/>
                  </a:lnTo>
                  <a:lnTo>
                    <a:pt x="145101" y="138392"/>
                  </a:lnTo>
                  <a:lnTo>
                    <a:pt x="151225" y="147085"/>
                  </a:lnTo>
                  <a:lnTo>
                    <a:pt x="157792" y="155899"/>
                  </a:lnTo>
                  <a:lnTo>
                    <a:pt x="165031" y="164141"/>
                  </a:lnTo>
                  <a:lnTo>
                    <a:pt x="172999" y="171460"/>
                  </a:lnTo>
                  <a:lnTo>
                    <a:pt x="181160" y="177699"/>
                  </a:lnTo>
                  <a:lnTo>
                    <a:pt x="189283" y="183335"/>
                  </a:lnTo>
                  <a:lnTo>
                    <a:pt x="198079" y="188858"/>
                  </a:lnTo>
                  <a:lnTo>
                    <a:pt x="208939" y="195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94547" y="2939095"/>
              <a:ext cx="105286" cy="198468"/>
            </a:xfrm>
            <a:custGeom>
              <a:avLst/>
              <a:gdLst/>
              <a:ahLst/>
              <a:cxnLst/>
              <a:rect l="0" t="0" r="0" b="0"/>
              <a:pathLst>
                <a:path w="105286" h="198468">
                  <a:moveTo>
                    <a:pt x="0" y="94757"/>
                  </a:moveTo>
                  <a:lnTo>
                    <a:pt x="134" y="106425"/>
                  </a:lnTo>
                  <a:lnTo>
                    <a:pt x="1414" y="116914"/>
                  </a:lnTo>
                  <a:lnTo>
                    <a:pt x="4003" y="127216"/>
                  </a:lnTo>
                  <a:lnTo>
                    <a:pt x="7549" y="137517"/>
                  </a:lnTo>
                  <a:lnTo>
                    <a:pt x="11534" y="147860"/>
                  </a:lnTo>
                  <a:lnTo>
                    <a:pt x="15618" y="158250"/>
                  </a:lnTo>
                  <a:lnTo>
                    <a:pt x="19812" y="168678"/>
                  </a:lnTo>
                  <a:lnTo>
                    <a:pt x="24379" y="179136"/>
                  </a:lnTo>
                  <a:lnTo>
                    <a:pt x="29428" y="189538"/>
                  </a:lnTo>
                  <a:lnTo>
                    <a:pt x="34239" y="197125"/>
                  </a:lnTo>
                  <a:lnTo>
                    <a:pt x="37354" y="198467"/>
                  </a:lnTo>
                  <a:lnTo>
                    <a:pt x="38269" y="194623"/>
                  </a:lnTo>
                  <a:lnTo>
                    <a:pt x="37349" y="187421"/>
                  </a:lnTo>
                  <a:lnTo>
                    <a:pt x="34888" y="178390"/>
                  </a:lnTo>
                  <a:lnTo>
                    <a:pt x="31180" y="168461"/>
                  </a:lnTo>
                  <a:lnTo>
                    <a:pt x="26674" y="157959"/>
                  </a:lnTo>
                  <a:lnTo>
                    <a:pt x="21932" y="146813"/>
                  </a:lnTo>
                  <a:lnTo>
                    <a:pt x="17296" y="135005"/>
                  </a:lnTo>
                  <a:lnTo>
                    <a:pt x="13212" y="122779"/>
                  </a:lnTo>
                  <a:lnTo>
                    <a:pt x="10303" y="110559"/>
                  </a:lnTo>
                  <a:lnTo>
                    <a:pt x="8796" y="98594"/>
                  </a:lnTo>
                  <a:lnTo>
                    <a:pt x="8581" y="86947"/>
                  </a:lnTo>
                  <a:lnTo>
                    <a:pt x="9416" y="75591"/>
                  </a:lnTo>
                  <a:lnTo>
                    <a:pt x="11058" y="64481"/>
                  </a:lnTo>
                  <a:lnTo>
                    <a:pt x="13616" y="53884"/>
                  </a:lnTo>
                  <a:lnTo>
                    <a:pt x="17533" y="44366"/>
                  </a:lnTo>
                  <a:lnTo>
                    <a:pt x="22950" y="36153"/>
                  </a:lnTo>
                  <a:lnTo>
                    <a:pt x="29876" y="29316"/>
                  </a:lnTo>
                  <a:lnTo>
                    <a:pt x="38352" y="23939"/>
                  </a:lnTo>
                  <a:lnTo>
                    <a:pt x="48228" y="19911"/>
                  </a:lnTo>
                  <a:lnTo>
                    <a:pt x="58830" y="16797"/>
                  </a:lnTo>
                  <a:lnTo>
                    <a:pt x="70196" y="13525"/>
                  </a:lnTo>
                  <a:lnTo>
                    <a:pt x="84440" y="868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99832" y="2983117"/>
              <a:ext cx="157928" cy="189058"/>
            </a:xfrm>
            <a:custGeom>
              <a:avLst/>
              <a:gdLst/>
              <a:ahLst/>
              <a:cxnLst/>
              <a:rect l="0" t="0" r="0" b="0"/>
              <a:pathLst>
                <a:path w="157928" h="189058">
                  <a:moveTo>
                    <a:pt x="0" y="82320"/>
                  </a:moveTo>
                  <a:lnTo>
                    <a:pt x="5934" y="88121"/>
                  </a:lnTo>
                  <a:lnTo>
                    <a:pt x="12139" y="93045"/>
                  </a:lnTo>
                  <a:lnTo>
                    <a:pt x="19235" y="97538"/>
                  </a:lnTo>
                  <a:lnTo>
                    <a:pt x="27175" y="101414"/>
                  </a:lnTo>
                  <a:lnTo>
                    <a:pt x="35821" y="104131"/>
                  </a:lnTo>
                  <a:lnTo>
                    <a:pt x="45016" y="105486"/>
                  </a:lnTo>
                  <a:lnTo>
                    <a:pt x="54616" y="105587"/>
                  </a:lnTo>
                  <a:lnTo>
                    <a:pt x="64505" y="104670"/>
                  </a:lnTo>
                  <a:lnTo>
                    <a:pt x="74589" y="102971"/>
                  </a:lnTo>
                  <a:lnTo>
                    <a:pt x="84477" y="100374"/>
                  </a:lnTo>
                  <a:lnTo>
                    <a:pt x="93509" y="96429"/>
                  </a:lnTo>
                  <a:lnTo>
                    <a:pt x="101393" y="90994"/>
                  </a:lnTo>
                  <a:lnTo>
                    <a:pt x="108008" y="84056"/>
                  </a:lnTo>
                  <a:lnTo>
                    <a:pt x="113235" y="75571"/>
                  </a:lnTo>
                  <a:lnTo>
                    <a:pt x="117149" y="65684"/>
                  </a:lnTo>
                  <a:lnTo>
                    <a:pt x="119643" y="54978"/>
                  </a:lnTo>
                  <a:lnTo>
                    <a:pt x="120351" y="44340"/>
                  </a:lnTo>
                  <a:lnTo>
                    <a:pt x="119233" y="34271"/>
                  </a:lnTo>
                  <a:lnTo>
                    <a:pt x="116365" y="25056"/>
                  </a:lnTo>
                  <a:lnTo>
                    <a:pt x="111773" y="16940"/>
                  </a:lnTo>
                  <a:lnTo>
                    <a:pt x="105648" y="9941"/>
                  </a:lnTo>
                  <a:lnTo>
                    <a:pt x="98283" y="4394"/>
                  </a:lnTo>
                  <a:lnTo>
                    <a:pt x="89977" y="1014"/>
                  </a:lnTo>
                  <a:lnTo>
                    <a:pt x="80991" y="0"/>
                  </a:lnTo>
                  <a:lnTo>
                    <a:pt x="71689" y="1096"/>
                  </a:lnTo>
                  <a:lnTo>
                    <a:pt x="62525" y="3883"/>
                  </a:lnTo>
                  <a:lnTo>
                    <a:pt x="53738" y="7949"/>
                  </a:lnTo>
                  <a:lnTo>
                    <a:pt x="45534" y="13268"/>
                  </a:lnTo>
                  <a:lnTo>
                    <a:pt x="38170" y="20187"/>
                  </a:lnTo>
                  <a:lnTo>
                    <a:pt x="31697" y="28759"/>
                  </a:lnTo>
                  <a:lnTo>
                    <a:pt x="26011" y="38615"/>
                  </a:lnTo>
                  <a:lnTo>
                    <a:pt x="20949" y="49148"/>
                  </a:lnTo>
                  <a:lnTo>
                    <a:pt x="16364" y="59936"/>
                  </a:lnTo>
                  <a:lnTo>
                    <a:pt x="12452" y="70772"/>
                  </a:lnTo>
                  <a:lnTo>
                    <a:pt x="9728" y="81573"/>
                  </a:lnTo>
                  <a:lnTo>
                    <a:pt x="8383" y="92318"/>
                  </a:lnTo>
                  <a:lnTo>
                    <a:pt x="8463" y="103007"/>
                  </a:lnTo>
                  <a:lnTo>
                    <a:pt x="10037" y="113651"/>
                  </a:lnTo>
                  <a:lnTo>
                    <a:pt x="12987" y="124256"/>
                  </a:lnTo>
                  <a:lnTo>
                    <a:pt x="17069" y="134668"/>
                  </a:lnTo>
                  <a:lnTo>
                    <a:pt x="22018" y="144586"/>
                  </a:lnTo>
                  <a:lnTo>
                    <a:pt x="27606" y="153883"/>
                  </a:lnTo>
                  <a:lnTo>
                    <a:pt x="33813" y="162431"/>
                  </a:lnTo>
                  <a:lnTo>
                    <a:pt x="40809" y="170026"/>
                  </a:lnTo>
                  <a:lnTo>
                    <a:pt x="48638" y="176644"/>
                  </a:lnTo>
                  <a:lnTo>
                    <a:pt x="57522" y="182089"/>
                  </a:lnTo>
                  <a:lnTo>
                    <a:pt x="67929" y="185923"/>
                  </a:lnTo>
                  <a:lnTo>
                    <a:pt x="79959" y="188062"/>
                  </a:lnTo>
                  <a:lnTo>
                    <a:pt x="93047" y="188868"/>
                  </a:lnTo>
                  <a:lnTo>
                    <a:pt x="107637" y="189057"/>
                  </a:lnTo>
                  <a:lnTo>
                    <a:pt x="127245" y="188645"/>
                  </a:lnTo>
                  <a:lnTo>
                    <a:pt x="157927" y="1876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42029" y="2812753"/>
              <a:ext cx="178985" cy="368499"/>
            </a:xfrm>
            <a:custGeom>
              <a:avLst/>
              <a:gdLst/>
              <a:ahLst/>
              <a:cxnLst/>
              <a:rect l="0" t="0" r="0" b="0"/>
              <a:pathLst>
                <a:path w="178985" h="368499">
                  <a:moveTo>
                    <a:pt x="0" y="0"/>
                  </a:moveTo>
                  <a:lnTo>
                    <a:pt x="0" y="11735"/>
                  </a:lnTo>
                  <a:lnTo>
                    <a:pt x="0" y="22865"/>
                  </a:lnTo>
                  <a:lnTo>
                    <a:pt x="4" y="34472"/>
                  </a:lnTo>
                  <a:lnTo>
                    <a:pt x="177" y="46979"/>
                  </a:lnTo>
                  <a:lnTo>
                    <a:pt x="825" y="60936"/>
                  </a:lnTo>
                  <a:lnTo>
                    <a:pt x="2074" y="76489"/>
                  </a:lnTo>
                  <a:lnTo>
                    <a:pt x="3726" y="93146"/>
                  </a:lnTo>
                  <a:lnTo>
                    <a:pt x="5375" y="110008"/>
                  </a:lnTo>
                  <a:lnTo>
                    <a:pt x="6782" y="126533"/>
                  </a:lnTo>
                  <a:lnTo>
                    <a:pt x="8048" y="142711"/>
                  </a:lnTo>
                  <a:lnTo>
                    <a:pt x="9504" y="158865"/>
                  </a:lnTo>
                  <a:lnTo>
                    <a:pt x="11336" y="175213"/>
                  </a:lnTo>
                  <a:lnTo>
                    <a:pt x="13566" y="191819"/>
                  </a:lnTo>
                  <a:lnTo>
                    <a:pt x="16142" y="208668"/>
                  </a:lnTo>
                  <a:lnTo>
                    <a:pt x="18985" y="225710"/>
                  </a:lnTo>
                  <a:lnTo>
                    <a:pt x="21860" y="242733"/>
                  </a:lnTo>
                  <a:lnTo>
                    <a:pt x="24404" y="259389"/>
                  </a:lnTo>
                  <a:lnTo>
                    <a:pt x="26439" y="275512"/>
                  </a:lnTo>
                  <a:lnTo>
                    <a:pt x="27804" y="290949"/>
                  </a:lnTo>
                  <a:lnTo>
                    <a:pt x="28270" y="305475"/>
                  </a:lnTo>
                  <a:lnTo>
                    <a:pt x="27833" y="318988"/>
                  </a:lnTo>
                  <a:lnTo>
                    <a:pt x="27639" y="329026"/>
                  </a:lnTo>
                  <a:lnTo>
                    <a:pt x="28881" y="332318"/>
                  </a:lnTo>
                  <a:lnTo>
                    <a:pt x="30983" y="329733"/>
                  </a:lnTo>
                  <a:lnTo>
                    <a:pt x="33385" y="322928"/>
                  </a:lnTo>
                  <a:lnTo>
                    <a:pt x="35610" y="313022"/>
                  </a:lnTo>
                  <a:lnTo>
                    <a:pt x="37436" y="300839"/>
                  </a:lnTo>
                  <a:lnTo>
                    <a:pt x="38997" y="287342"/>
                  </a:lnTo>
                  <a:lnTo>
                    <a:pt x="40658" y="273628"/>
                  </a:lnTo>
                  <a:lnTo>
                    <a:pt x="42629" y="260313"/>
                  </a:lnTo>
                  <a:lnTo>
                    <a:pt x="44955" y="247583"/>
                  </a:lnTo>
                  <a:lnTo>
                    <a:pt x="47596" y="235415"/>
                  </a:lnTo>
                  <a:lnTo>
                    <a:pt x="50491" y="223707"/>
                  </a:lnTo>
                  <a:lnTo>
                    <a:pt x="53741" y="212351"/>
                  </a:lnTo>
                  <a:lnTo>
                    <a:pt x="57601" y="201249"/>
                  </a:lnTo>
                  <a:lnTo>
                    <a:pt x="62165" y="190346"/>
                  </a:lnTo>
                  <a:lnTo>
                    <a:pt x="67535" y="180242"/>
                  </a:lnTo>
                  <a:lnTo>
                    <a:pt x="73897" y="172127"/>
                  </a:lnTo>
                  <a:lnTo>
                    <a:pt x="81243" y="166499"/>
                  </a:lnTo>
                  <a:lnTo>
                    <a:pt x="89109" y="163537"/>
                  </a:lnTo>
                  <a:lnTo>
                    <a:pt x="96694" y="163437"/>
                  </a:lnTo>
                  <a:lnTo>
                    <a:pt x="103573" y="165997"/>
                  </a:lnTo>
                  <a:lnTo>
                    <a:pt x="109834" y="170596"/>
                  </a:lnTo>
                  <a:lnTo>
                    <a:pt x="115879" y="176414"/>
                  </a:lnTo>
                  <a:lnTo>
                    <a:pt x="121979" y="182879"/>
                  </a:lnTo>
                  <a:lnTo>
                    <a:pt x="128077" y="189993"/>
                  </a:lnTo>
                  <a:lnTo>
                    <a:pt x="133879" y="198205"/>
                  </a:lnTo>
                  <a:lnTo>
                    <a:pt x="139231" y="207688"/>
                  </a:lnTo>
                  <a:lnTo>
                    <a:pt x="144131" y="218176"/>
                  </a:lnTo>
                  <a:lnTo>
                    <a:pt x="148649" y="229140"/>
                  </a:lnTo>
                  <a:lnTo>
                    <a:pt x="152872" y="240232"/>
                  </a:lnTo>
                  <a:lnTo>
                    <a:pt x="156877" y="251613"/>
                  </a:lnTo>
                  <a:lnTo>
                    <a:pt x="160727" y="263845"/>
                  </a:lnTo>
                  <a:lnTo>
                    <a:pt x="164459" y="277177"/>
                  </a:lnTo>
                  <a:lnTo>
                    <a:pt x="167780" y="291232"/>
                  </a:lnTo>
                  <a:lnTo>
                    <a:pt x="170098" y="305213"/>
                  </a:lnTo>
                  <a:lnTo>
                    <a:pt x="171181" y="318641"/>
                  </a:lnTo>
                  <a:lnTo>
                    <a:pt x="171457" y="330953"/>
                  </a:lnTo>
                  <a:lnTo>
                    <a:pt x="171968" y="342542"/>
                  </a:lnTo>
                  <a:lnTo>
                    <a:pt x="173872" y="354420"/>
                  </a:lnTo>
                  <a:lnTo>
                    <a:pt x="178984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52599" y="2942247"/>
              <a:ext cx="105355" cy="217948"/>
            </a:xfrm>
            <a:custGeom>
              <a:avLst/>
              <a:gdLst/>
              <a:ahLst/>
              <a:cxnLst/>
              <a:rect l="0" t="0" r="0" b="0"/>
              <a:pathLst>
                <a:path w="105355" h="217948">
                  <a:moveTo>
                    <a:pt x="0" y="102133"/>
                  </a:moveTo>
                  <a:lnTo>
                    <a:pt x="11668" y="102066"/>
                  </a:lnTo>
                  <a:lnTo>
                    <a:pt x="22156" y="101426"/>
                  </a:lnTo>
                  <a:lnTo>
                    <a:pt x="32458" y="100130"/>
                  </a:lnTo>
                  <a:lnTo>
                    <a:pt x="42759" y="98270"/>
                  </a:lnTo>
                  <a:lnTo>
                    <a:pt x="53103" y="95953"/>
                  </a:lnTo>
                  <a:lnTo>
                    <a:pt x="63484" y="93278"/>
                  </a:lnTo>
                  <a:lnTo>
                    <a:pt x="73566" y="90008"/>
                  </a:lnTo>
                  <a:lnTo>
                    <a:pt x="82728" y="85605"/>
                  </a:lnTo>
                  <a:lnTo>
                    <a:pt x="90691" y="79858"/>
                  </a:lnTo>
                  <a:lnTo>
                    <a:pt x="97190" y="72711"/>
                  </a:lnTo>
                  <a:lnTo>
                    <a:pt x="101806" y="64085"/>
                  </a:lnTo>
                  <a:lnTo>
                    <a:pt x="104496" y="54104"/>
                  </a:lnTo>
                  <a:lnTo>
                    <a:pt x="105354" y="43334"/>
                  </a:lnTo>
                  <a:lnTo>
                    <a:pt x="104425" y="32653"/>
                  </a:lnTo>
                  <a:lnTo>
                    <a:pt x="101907" y="22565"/>
                  </a:lnTo>
                  <a:lnTo>
                    <a:pt x="97777" y="13677"/>
                  </a:lnTo>
                  <a:lnTo>
                    <a:pt x="91734" y="6844"/>
                  </a:lnTo>
                  <a:lnTo>
                    <a:pt x="83789" y="2334"/>
                  </a:lnTo>
                  <a:lnTo>
                    <a:pt x="74540" y="86"/>
                  </a:lnTo>
                  <a:lnTo>
                    <a:pt x="64956" y="0"/>
                  </a:lnTo>
                  <a:lnTo>
                    <a:pt x="55630" y="1793"/>
                  </a:lnTo>
                  <a:lnTo>
                    <a:pt x="46931" y="5247"/>
                  </a:lnTo>
                  <a:lnTo>
                    <a:pt x="39167" y="10296"/>
                  </a:lnTo>
                  <a:lnTo>
                    <a:pt x="32395" y="16766"/>
                  </a:lnTo>
                  <a:lnTo>
                    <a:pt x="26493" y="24548"/>
                  </a:lnTo>
                  <a:lnTo>
                    <a:pt x="21278" y="33673"/>
                  </a:lnTo>
                  <a:lnTo>
                    <a:pt x="16587" y="44039"/>
                  </a:lnTo>
                  <a:lnTo>
                    <a:pt x="12603" y="55593"/>
                  </a:lnTo>
                  <a:lnTo>
                    <a:pt x="9829" y="68405"/>
                  </a:lnTo>
                  <a:lnTo>
                    <a:pt x="8451" y="82387"/>
                  </a:lnTo>
                  <a:lnTo>
                    <a:pt x="8508" y="97013"/>
                  </a:lnTo>
                  <a:lnTo>
                    <a:pt x="10068" y="111443"/>
                  </a:lnTo>
                  <a:lnTo>
                    <a:pt x="13008" y="125220"/>
                  </a:lnTo>
                  <a:lnTo>
                    <a:pt x="17083" y="138248"/>
                  </a:lnTo>
                  <a:lnTo>
                    <a:pt x="22027" y="150611"/>
                  </a:lnTo>
                  <a:lnTo>
                    <a:pt x="27612" y="162437"/>
                  </a:lnTo>
                  <a:lnTo>
                    <a:pt x="33816" y="173533"/>
                  </a:lnTo>
                  <a:lnTo>
                    <a:pt x="40812" y="183393"/>
                  </a:lnTo>
                  <a:lnTo>
                    <a:pt x="48625" y="191840"/>
                  </a:lnTo>
                  <a:lnTo>
                    <a:pt x="57081" y="198856"/>
                  </a:lnTo>
                  <a:lnTo>
                    <a:pt x="66922" y="205105"/>
                  </a:lnTo>
                  <a:lnTo>
                    <a:pt x="81246" y="211137"/>
                  </a:lnTo>
                  <a:lnTo>
                    <a:pt x="105285" y="2179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46833" y="2995055"/>
              <a:ext cx="142679" cy="144083"/>
            </a:xfrm>
            <a:custGeom>
              <a:avLst/>
              <a:gdLst/>
              <a:ahLst/>
              <a:cxnLst/>
              <a:rect l="0" t="0" r="0" b="0"/>
              <a:pathLst>
                <a:path w="142679" h="144083">
                  <a:moveTo>
                    <a:pt x="47921" y="80911"/>
                  </a:moveTo>
                  <a:lnTo>
                    <a:pt x="53655" y="72043"/>
                  </a:lnTo>
                  <a:lnTo>
                    <a:pt x="57939" y="63056"/>
                  </a:lnTo>
                  <a:lnTo>
                    <a:pt x="61135" y="53069"/>
                  </a:lnTo>
                  <a:lnTo>
                    <a:pt x="63151" y="42435"/>
                  </a:lnTo>
                  <a:lnTo>
                    <a:pt x="63551" y="31919"/>
                  </a:lnTo>
                  <a:lnTo>
                    <a:pt x="62236" y="21981"/>
                  </a:lnTo>
                  <a:lnTo>
                    <a:pt x="59240" y="13213"/>
                  </a:lnTo>
                  <a:lnTo>
                    <a:pt x="54568" y="6470"/>
                  </a:lnTo>
                  <a:lnTo>
                    <a:pt x="48399" y="2029"/>
                  </a:lnTo>
                  <a:lnTo>
                    <a:pt x="41343" y="0"/>
                  </a:lnTo>
                  <a:lnTo>
                    <a:pt x="34311" y="593"/>
                  </a:lnTo>
                  <a:lnTo>
                    <a:pt x="27811" y="3657"/>
                  </a:lnTo>
                  <a:lnTo>
                    <a:pt x="21977" y="8778"/>
                  </a:lnTo>
                  <a:lnTo>
                    <a:pt x="16751" y="15486"/>
                  </a:lnTo>
                  <a:lnTo>
                    <a:pt x="12018" y="23365"/>
                  </a:lnTo>
                  <a:lnTo>
                    <a:pt x="7822" y="32244"/>
                  </a:lnTo>
                  <a:lnTo>
                    <a:pt x="4368" y="42180"/>
                  </a:lnTo>
                  <a:lnTo>
                    <a:pt x="1716" y="53117"/>
                  </a:lnTo>
                  <a:lnTo>
                    <a:pt x="102" y="64732"/>
                  </a:lnTo>
                  <a:lnTo>
                    <a:pt x="0" y="76528"/>
                  </a:lnTo>
                  <a:lnTo>
                    <a:pt x="1528" y="88199"/>
                  </a:lnTo>
                  <a:lnTo>
                    <a:pt x="4504" y="99477"/>
                  </a:lnTo>
                  <a:lnTo>
                    <a:pt x="8636" y="110051"/>
                  </a:lnTo>
                  <a:lnTo>
                    <a:pt x="13639" y="119809"/>
                  </a:lnTo>
                  <a:lnTo>
                    <a:pt x="19437" y="128175"/>
                  </a:lnTo>
                  <a:lnTo>
                    <a:pt x="26153" y="134059"/>
                  </a:lnTo>
                  <a:lnTo>
                    <a:pt x="33770" y="137078"/>
                  </a:lnTo>
                  <a:lnTo>
                    <a:pt x="41832" y="137155"/>
                  </a:lnTo>
                  <a:lnTo>
                    <a:pt x="49557" y="134174"/>
                  </a:lnTo>
                  <a:lnTo>
                    <a:pt x="56528" y="128390"/>
                  </a:lnTo>
                  <a:lnTo>
                    <a:pt x="62682" y="120306"/>
                  </a:lnTo>
                  <a:lnTo>
                    <a:pt x="68124" y="110463"/>
                  </a:lnTo>
                  <a:lnTo>
                    <a:pt x="72997" y="99334"/>
                  </a:lnTo>
                  <a:lnTo>
                    <a:pt x="77118" y="87290"/>
                  </a:lnTo>
                  <a:lnTo>
                    <a:pt x="79988" y="74608"/>
                  </a:lnTo>
                  <a:lnTo>
                    <a:pt x="81473" y="61555"/>
                  </a:lnTo>
                  <a:lnTo>
                    <a:pt x="82839" y="50620"/>
                  </a:lnTo>
                  <a:lnTo>
                    <a:pt x="85348" y="45366"/>
                  </a:lnTo>
                  <a:lnTo>
                    <a:pt x="88284" y="45634"/>
                  </a:lnTo>
                  <a:lnTo>
                    <a:pt x="91347" y="49760"/>
                  </a:lnTo>
                  <a:lnTo>
                    <a:pt x="94497" y="56309"/>
                  </a:lnTo>
                  <a:lnTo>
                    <a:pt x="97734" y="64345"/>
                  </a:lnTo>
                  <a:lnTo>
                    <a:pt x="101211" y="73294"/>
                  </a:lnTo>
                  <a:lnTo>
                    <a:pt x="105223" y="82812"/>
                  </a:lnTo>
                  <a:lnTo>
                    <a:pt x="109878" y="92677"/>
                  </a:lnTo>
                  <a:lnTo>
                    <a:pt x="115018" y="102499"/>
                  </a:lnTo>
                  <a:lnTo>
                    <a:pt x="120915" y="112750"/>
                  </a:lnTo>
                  <a:lnTo>
                    <a:pt x="129205" y="125444"/>
                  </a:lnTo>
                  <a:lnTo>
                    <a:pt x="142678" y="1440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15253" y="2697464"/>
              <a:ext cx="163771" cy="457640"/>
            </a:xfrm>
            <a:custGeom>
              <a:avLst/>
              <a:gdLst/>
              <a:ahLst/>
              <a:cxnLst/>
              <a:rect l="0" t="0" r="0" b="0"/>
              <a:pathLst>
                <a:path w="163771" h="457640">
                  <a:moveTo>
                    <a:pt x="90071" y="420616"/>
                  </a:moveTo>
                  <a:lnTo>
                    <a:pt x="92938" y="408881"/>
                  </a:lnTo>
                  <a:lnTo>
                    <a:pt x="95080" y="397752"/>
                  </a:lnTo>
                  <a:lnTo>
                    <a:pt x="96678" y="386158"/>
                  </a:lnTo>
                  <a:lnTo>
                    <a:pt x="97686" y="374170"/>
                  </a:lnTo>
                  <a:lnTo>
                    <a:pt x="97886" y="362158"/>
                  </a:lnTo>
                  <a:lnTo>
                    <a:pt x="97226" y="350360"/>
                  </a:lnTo>
                  <a:lnTo>
                    <a:pt x="95642" y="339006"/>
                  </a:lnTo>
                  <a:lnTo>
                    <a:pt x="92981" y="328386"/>
                  </a:lnTo>
                  <a:lnTo>
                    <a:pt x="89256" y="318589"/>
                  </a:lnTo>
                  <a:lnTo>
                    <a:pt x="84298" y="309860"/>
                  </a:lnTo>
                  <a:lnTo>
                    <a:pt x="77688" y="302667"/>
                  </a:lnTo>
                  <a:lnTo>
                    <a:pt x="69360" y="297144"/>
                  </a:lnTo>
                  <a:lnTo>
                    <a:pt x="59853" y="293756"/>
                  </a:lnTo>
                  <a:lnTo>
                    <a:pt x="50095" y="293438"/>
                  </a:lnTo>
                  <a:lnTo>
                    <a:pt x="40652" y="296409"/>
                  </a:lnTo>
                  <a:lnTo>
                    <a:pt x="31875" y="302133"/>
                  </a:lnTo>
                  <a:lnTo>
                    <a:pt x="24059" y="309711"/>
                  </a:lnTo>
                  <a:lnTo>
                    <a:pt x="17257" y="318436"/>
                  </a:lnTo>
                  <a:lnTo>
                    <a:pt x="11503" y="328016"/>
                  </a:lnTo>
                  <a:lnTo>
                    <a:pt x="6921" y="338489"/>
                  </a:lnTo>
                  <a:lnTo>
                    <a:pt x="3468" y="349820"/>
                  </a:lnTo>
                  <a:lnTo>
                    <a:pt x="1129" y="361714"/>
                  </a:lnTo>
                  <a:lnTo>
                    <a:pt x="0" y="373705"/>
                  </a:lnTo>
                  <a:lnTo>
                    <a:pt x="22" y="385515"/>
                  </a:lnTo>
                  <a:lnTo>
                    <a:pt x="1170" y="397056"/>
                  </a:lnTo>
                  <a:lnTo>
                    <a:pt x="3535" y="408341"/>
                  </a:lnTo>
                  <a:lnTo>
                    <a:pt x="7057" y="419404"/>
                  </a:lnTo>
                  <a:lnTo>
                    <a:pt x="11709" y="429968"/>
                  </a:lnTo>
                  <a:lnTo>
                    <a:pt x="17581" y="439465"/>
                  </a:lnTo>
                  <a:lnTo>
                    <a:pt x="24601" y="447649"/>
                  </a:lnTo>
                  <a:lnTo>
                    <a:pt x="32415" y="453958"/>
                  </a:lnTo>
                  <a:lnTo>
                    <a:pt x="40499" y="457384"/>
                  </a:lnTo>
                  <a:lnTo>
                    <a:pt x="48525" y="457639"/>
                  </a:lnTo>
                  <a:lnTo>
                    <a:pt x="56370" y="454893"/>
                  </a:lnTo>
                  <a:lnTo>
                    <a:pt x="64018" y="449404"/>
                  </a:lnTo>
                  <a:lnTo>
                    <a:pt x="71490" y="441599"/>
                  </a:lnTo>
                  <a:lnTo>
                    <a:pt x="78661" y="431820"/>
                  </a:lnTo>
                  <a:lnTo>
                    <a:pt x="85257" y="420226"/>
                  </a:lnTo>
                  <a:lnTo>
                    <a:pt x="91178" y="407073"/>
                  </a:lnTo>
                  <a:lnTo>
                    <a:pt x="96477" y="393007"/>
                  </a:lnTo>
                  <a:lnTo>
                    <a:pt x="101271" y="378954"/>
                  </a:lnTo>
                  <a:lnTo>
                    <a:pt x="105678" y="365413"/>
                  </a:lnTo>
                  <a:lnTo>
                    <a:pt x="109638" y="351863"/>
                  </a:lnTo>
                  <a:lnTo>
                    <a:pt x="112926" y="337020"/>
                  </a:lnTo>
                  <a:lnTo>
                    <a:pt x="115477" y="320267"/>
                  </a:lnTo>
                  <a:lnTo>
                    <a:pt x="117530" y="302266"/>
                  </a:lnTo>
                  <a:lnTo>
                    <a:pt x="119523" y="284550"/>
                  </a:lnTo>
                  <a:lnTo>
                    <a:pt x="121714" y="267999"/>
                  </a:lnTo>
                  <a:lnTo>
                    <a:pt x="124017" y="252651"/>
                  </a:lnTo>
                  <a:lnTo>
                    <a:pt x="126110" y="238056"/>
                  </a:lnTo>
                  <a:lnTo>
                    <a:pt x="127815" y="223823"/>
                  </a:lnTo>
                  <a:lnTo>
                    <a:pt x="129112" y="209246"/>
                  </a:lnTo>
                  <a:lnTo>
                    <a:pt x="130057" y="193302"/>
                  </a:lnTo>
                  <a:lnTo>
                    <a:pt x="130723" y="175574"/>
                  </a:lnTo>
                  <a:lnTo>
                    <a:pt x="131017" y="156797"/>
                  </a:lnTo>
                  <a:lnTo>
                    <a:pt x="130690" y="138500"/>
                  </a:lnTo>
                  <a:lnTo>
                    <a:pt x="129655" y="121526"/>
                  </a:lnTo>
                  <a:lnTo>
                    <a:pt x="127977" y="105710"/>
                  </a:lnTo>
                  <a:lnTo>
                    <a:pt x="125781" y="90262"/>
                  </a:lnTo>
                  <a:lnTo>
                    <a:pt x="123196" y="74654"/>
                  </a:lnTo>
                  <a:lnTo>
                    <a:pt x="120496" y="58848"/>
                  </a:lnTo>
                  <a:lnTo>
                    <a:pt x="118070" y="43136"/>
                  </a:lnTo>
                  <a:lnTo>
                    <a:pt x="116100" y="27735"/>
                  </a:lnTo>
                  <a:lnTo>
                    <a:pt x="114250" y="13843"/>
                  </a:lnTo>
                  <a:lnTo>
                    <a:pt x="111145" y="4007"/>
                  </a:lnTo>
                  <a:lnTo>
                    <a:pt x="106513" y="0"/>
                  </a:lnTo>
                  <a:lnTo>
                    <a:pt x="102100" y="2055"/>
                  </a:lnTo>
                  <a:lnTo>
                    <a:pt x="98589" y="9316"/>
                  </a:lnTo>
                  <a:lnTo>
                    <a:pt x="96160" y="20788"/>
                  </a:lnTo>
                  <a:lnTo>
                    <a:pt x="94953" y="35714"/>
                  </a:lnTo>
                  <a:lnTo>
                    <a:pt x="94905" y="53370"/>
                  </a:lnTo>
                  <a:lnTo>
                    <a:pt x="95665" y="73083"/>
                  </a:lnTo>
                  <a:lnTo>
                    <a:pt x="96704" y="94291"/>
                  </a:lnTo>
                  <a:lnTo>
                    <a:pt x="97699" y="116544"/>
                  </a:lnTo>
                  <a:lnTo>
                    <a:pt x="98686" y="139028"/>
                  </a:lnTo>
                  <a:lnTo>
                    <a:pt x="99955" y="160593"/>
                  </a:lnTo>
                  <a:lnTo>
                    <a:pt x="101661" y="180697"/>
                  </a:lnTo>
                  <a:lnTo>
                    <a:pt x="103806" y="199654"/>
                  </a:lnTo>
                  <a:lnTo>
                    <a:pt x="106326" y="218307"/>
                  </a:lnTo>
                  <a:lnTo>
                    <a:pt x="109136" y="237198"/>
                  </a:lnTo>
                  <a:lnTo>
                    <a:pt x="112159" y="256517"/>
                  </a:lnTo>
                  <a:lnTo>
                    <a:pt x="115335" y="276267"/>
                  </a:lnTo>
                  <a:lnTo>
                    <a:pt x="118621" y="296365"/>
                  </a:lnTo>
                  <a:lnTo>
                    <a:pt x="122149" y="316237"/>
                  </a:lnTo>
                  <a:lnTo>
                    <a:pt x="126203" y="334888"/>
                  </a:lnTo>
                  <a:lnTo>
                    <a:pt x="130891" y="351863"/>
                  </a:lnTo>
                  <a:lnTo>
                    <a:pt x="136056" y="367160"/>
                  </a:lnTo>
                  <a:lnTo>
                    <a:pt x="141973" y="382662"/>
                  </a:lnTo>
                  <a:lnTo>
                    <a:pt x="150280" y="401963"/>
                  </a:lnTo>
                  <a:lnTo>
                    <a:pt x="163770" y="4311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31002" y="2934487"/>
              <a:ext cx="187279" cy="267822"/>
            </a:xfrm>
            <a:custGeom>
              <a:avLst/>
              <a:gdLst/>
              <a:ahLst/>
              <a:cxnLst/>
              <a:rect l="0" t="0" r="0" b="0"/>
              <a:pathLst>
                <a:path w="187279" h="267822">
                  <a:moveTo>
                    <a:pt x="137534" y="4608"/>
                  </a:moveTo>
                  <a:lnTo>
                    <a:pt x="125799" y="1809"/>
                  </a:lnTo>
                  <a:lnTo>
                    <a:pt x="114671" y="307"/>
                  </a:lnTo>
                  <a:lnTo>
                    <a:pt x="103077" y="0"/>
                  </a:lnTo>
                  <a:lnTo>
                    <a:pt x="91089" y="680"/>
                  </a:lnTo>
                  <a:lnTo>
                    <a:pt x="79077" y="2148"/>
                  </a:lnTo>
                  <a:lnTo>
                    <a:pt x="67279" y="4221"/>
                  </a:lnTo>
                  <a:lnTo>
                    <a:pt x="55925" y="6903"/>
                  </a:lnTo>
                  <a:lnTo>
                    <a:pt x="45304" y="10375"/>
                  </a:lnTo>
                  <a:lnTo>
                    <a:pt x="35503" y="14679"/>
                  </a:lnTo>
                  <a:lnTo>
                    <a:pt x="26601" y="20043"/>
                  </a:lnTo>
                  <a:lnTo>
                    <a:pt x="18760" y="26933"/>
                  </a:lnTo>
                  <a:lnTo>
                    <a:pt x="11974" y="35457"/>
                  </a:lnTo>
                  <a:lnTo>
                    <a:pt x="6415" y="45266"/>
                  </a:lnTo>
                  <a:lnTo>
                    <a:pt x="2504" y="55761"/>
                  </a:lnTo>
                  <a:lnTo>
                    <a:pt x="327" y="66511"/>
                  </a:lnTo>
                  <a:lnTo>
                    <a:pt x="0" y="76980"/>
                  </a:lnTo>
                  <a:lnTo>
                    <a:pt x="1825" y="86470"/>
                  </a:lnTo>
                  <a:lnTo>
                    <a:pt x="5758" y="94698"/>
                  </a:lnTo>
                  <a:lnTo>
                    <a:pt x="11483" y="101729"/>
                  </a:lnTo>
                  <a:lnTo>
                    <a:pt x="18605" y="107775"/>
                  </a:lnTo>
                  <a:lnTo>
                    <a:pt x="26761" y="113069"/>
                  </a:lnTo>
                  <a:lnTo>
                    <a:pt x="35658" y="117815"/>
                  </a:lnTo>
                  <a:lnTo>
                    <a:pt x="45074" y="122171"/>
                  </a:lnTo>
                  <a:lnTo>
                    <a:pt x="54849" y="126257"/>
                  </a:lnTo>
                  <a:lnTo>
                    <a:pt x="64869" y="130155"/>
                  </a:lnTo>
                  <a:lnTo>
                    <a:pt x="75056" y="133927"/>
                  </a:lnTo>
                  <a:lnTo>
                    <a:pt x="85355" y="137618"/>
                  </a:lnTo>
                  <a:lnTo>
                    <a:pt x="95730" y="141418"/>
                  </a:lnTo>
                  <a:lnTo>
                    <a:pt x="106156" y="145655"/>
                  </a:lnTo>
                  <a:lnTo>
                    <a:pt x="116615" y="150471"/>
                  </a:lnTo>
                  <a:lnTo>
                    <a:pt x="127098" y="155841"/>
                  </a:lnTo>
                  <a:lnTo>
                    <a:pt x="137596" y="161671"/>
                  </a:lnTo>
                  <a:lnTo>
                    <a:pt x="148094" y="167856"/>
                  </a:lnTo>
                  <a:lnTo>
                    <a:pt x="158263" y="174468"/>
                  </a:lnTo>
                  <a:lnTo>
                    <a:pt x="167486" y="181737"/>
                  </a:lnTo>
                  <a:lnTo>
                    <a:pt x="175489" y="189734"/>
                  </a:lnTo>
                  <a:lnTo>
                    <a:pt x="181844" y="198222"/>
                  </a:lnTo>
                  <a:lnTo>
                    <a:pt x="185832" y="206766"/>
                  </a:lnTo>
                  <a:lnTo>
                    <a:pt x="187278" y="215100"/>
                  </a:lnTo>
                  <a:lnTo>
                    <a:pt x="186146" y="222984"/>
                  </a:lnTo>
                  <a:lnTo>
                    <a:pt x="182279" y="230125"/>
                  </a:lnTo>
                  <a:lnTo>
                    <a:pt x="175863" y="236444"/>
                  </a:lnTo>
                  <a:lnTo>
                    <a:pt x="167339" y="242026"/>
                  </a:lnTo>
                  <a:lnTo>
                    <a:pt x="157193" y="247017"/>
                  </a:lnTo>
                  <a:lnTo>
                    <a:pt x="145866" y="251559"/>
                  </a:lnTo>
                  <a:lnTo>
                    <a:pt x="133924" y="255625"/>
                  </a:lnTo>
                  <a:lnTo>
                    <a:pt x="120687" y="259418"/>
                  </a:lnTo>
                  <a:lnTo>
                    <a:pt x="102766" y="263275"/>
                  </a:lnTo>
                  <a:lnTo>
                    <a:pt x="74363" y="2678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4812301" y="2794808"/>
            <a:ext cx="1619822" cy="407501"/>
            <a:chOff x="4812301" y="2794808"/>
            <a:chExt cx="1619822" cy="407501"/>
          </a:xfrm>
        </p:grpSpPr>
        <p:sp>
          <p:nvSpPr>
            <p:cNvPr id="92" name="Freeform 91"/>
            <p:cNvSpPr/>
            <p:nvPr/>
          </p:nvSpPr>
          <p:spPr>
            <a:xfrm>
              <a:off x="4812301" y="2927808"/>
              <a:ext cx="198475" cy="247746"/>
            </a:xfrm>
            <a:custGeom>
              <a:avLst/>
              <a:gdLst/>
              <a:ahLst/>
              <a:cxnLst/>
              <a:rect l="0" t="0" r="0" b="0"/>
              <a:pathLst>
                <a:path w="198475" h="247746">
                  <a:moveTo>
                    <a:pt x="135303" y="95515"/>
                  </a:moveTo>
                  <a:lnTo>
                    <a:pt x="135236" y="83847"/>
                  </a:lnTo>
                  <a:lnTo>
                    <a:pt x="134596" y="73359"/>
                  </a:lnTo>
                  <a:lnTo>
                    <a:pt x="133294" y="63061"/>
                  </a:lnTo>
                  <a:lnTo>
                    <a:pt x="131262" y="52933"/>
                  </a:lnTo>
                  <a:lnTo>
                    <a:pt x="128297" y="43237"/>
                  </a:lnTo>
                  <a:lnTo>
                    <a:pt x="124373" y="34106"/>
                  </a:lnTo>
                  <a:lnTo>
                    <a:pt x="119451" y="25676"/>
                  </a:lnTo>
                  <a:lnTo>
                    <a:pt x="113399" y="18162"/>
                  </a:lnTo>
                  <a:lnTo>
                    <a:pt x="106254" y="11601"/>
                  </a:lnTo>
                  <a:lnTo>
                    <a:pt x="98186" y="6196"/>
                  </a:lnTo>
                  <a:lnTo>
                    <a:pt x="89401" y="2388"/>
                  </a:lnTo>
                  <a:lnTo>
                    <a:pt x="80091" y="280"/>
                  </a:lnTo>
                  <a:lnTo>
                    <a:pt x="70568" y="0"/>
                  </a:lnTo>
                  <a:lnTo>
                    <a:pt x="61256" y="1857"/>
                  </a:lnTo>
                  <a:lnTo>
                    <a:pt x="52371" y="5811"/>
                  </a:lnTo>
                  <a:lnTo>
                    <a:pt x="44101" y="11549"/>
                  </a:lnTo>
                  <a:lnTo>
                    <a:pt x="36691" y="18681"/>
                  </a:lnTo>
                  <a:lnTo>
                    <a:pt x="30189" y="26848"/>
                  </a:lnTo>
                  <a:lnTo>
                    <a:pt x="24483" y="35922"/>
                  </a:lnTo>
                  <a:lnTo>
                    <a:pt x="19408" y="45989"/>
                  </a:lnTo>
                  <a:lnTo>
                    <a:pt x="14809" y="57024"/>
                  </a:lnTo>
                  <a:lnTo>
                    <a:pt x="10718" y="69043"/>
                  </a:lnTo>
                  <a:lnTo>
                    <a:pt x="7342" y="82176"/>
                  </a:lnTo>
                  <a:lnTo>
                    <a:pt x="4737" y="96380"/>
                  </a:lnTo>
                  <a:lnTo>
                    <a:pt x="2816" y="111327"/>
                  </a:lnTo>
                  <a:lnTo>
                    <a:pt x="1445" y="126505"/>
                  </a:lnTo>
                  <a:lnTo>
                    <a:pt x="490" y="141598"/>
                  </a:lnTo>
                  <a:lnTo>
                    <a:pt x="0" y="156323"/>
                  </a:lnTo>
                  <a:lnTo>
                    <a:pt x="196" y="170365"/>
                  </a:lnTo>
                  <a:lnTo>
                    <a:pt x="1146" y="183623"/>
                  </a:lnTo>
                  <a:lnTo>
                    <a:pt x="2937" y="196170"/>
                  </a:lnTo>
                  <a:lnTo>
                    <a:pt x="5742" y="208145"/>
                  </a:lnTo>
                  <a:lnTo>
                    <a:pt x="9562" y="219668"/>
                  </a:lnTo>
                  <a:lnTo>
                    <a:pt x="14416" y="230205"/>
                  </a:lnTo>
                  <a:lnTo>
                    <a:pt x="20423" y="238619"/>
                  </a:lnTo>
                  <a:lnTo>
                    <a:pt x="27529" y="244451"/>
                  </a:lnTo>
                  <a:lnTo>
                    <a:pt x="35232" y="247551"/>
                  </a:lnTo>
                  <a:lnTo>
                    <a:pt x="42708" y="247745"/>
                  </a:lnTo>
                  <a:lnTo>
                    <a:pt x="49508" y="245242"/>
                  </a:lnTo>
                  <a:lnTo>
                    <a:pt x="55547" y="240512"/>
                  </a:lnTo>
                  <a:lnTo>
                    <a:pt x="60910" y="234074"/>
                  </a:lnTo>
                  <a:lnTo>
                    <a:pt x="65738" y="226380"/>
                  </a:lnTo>
                  <a:lnTo>
                    <a:pt x="70169" y="217626"/>
                  </a:lnTo>
                  <a:lnTo>
                    <a:pt x="74313" y="207774"/>
                  </a:lnTo>
                  <a:lnTo>
                    <a:pt x="78251" y="196889"/>
                  </a:lnTo>
                  <a:lnTo>
                    <a:pt x="81882" y="185140"/>
                  </a:lnTo>
                  <a:lnTo>
                    <a:pt x="84940" y="172721"/>
                  </a:lnTo>
                  <a:lnTo>
                    <a:pt x="87344" y="159840"/>
                  </a:lnTo>
                  <a:lnTo>
                    <a:pt x="89647" y="147791"/>
                  </a:lnTo>
                  <a:lnTo>
                    <a:pt x="92804" y="140086"/>
                  </a:lnTo>
                  <a:lnTo>
                    <a:pt x="96659" y="138596"/>
                  </a:lnTo>
                  <a:lnTo>
                    <a:pt x="100455" y="141461"/>
                  </a:lnTo>
                  <a:lnTo>
                    <a:pt x="104230" y="147050"/>
                  </a:lnTo>
                  <a:lnTo>
                    <a:pt x="108371" y="154365"/>
                  </a:lnTo>
                  <a:lnTo>
                    <a:pt x="113076" y="162784"/>
                  </a:lnTo>
                  <a:lnTo>
                    <a:pt x="118349" y="171755"/>
                  </a:lnTo>
                  <a:lnTo>
                    <a:pt x="124101" y="180721"/>
                  </a:lnTo>
                  <a:lnTo>
                    <a:pt x="130228" y="189377"/>
                  </a:lnTo>
                  <a:lnTo>
                    <a:pt x="136798" y="197160"/>
                  </a:lnTo>
                  <a:lnTo>
                    <a:pt x="144038" y="203181"/>
                  </a:lnTo>
                  <a:lnTo>
                    <a:pt x="152010" y="207112"/>
                  </a:lnTo>
                  <a:lnTo>
                    <a:pt x="160373" y="208896"/>
                  </a:lnTo>
                  <a:lnTo>
                    <a:pt x="169397" y="208442"/>
                  </a:lnTo>
                  <a:lnTo>
                    <a:pt x="180993" y="203468"/>
                  </a:lnTo>
                  <a:lnTo>
                    <a:pt x="198474" y="1902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000246" y="2984172"/>
              <a:ext cx="126344" cy="168409"/>
            </a:xfrm>
            <a:custGeom>
              <a:avLst/>
              <a:gdLst/>
              <a:ahLst/>
              <a:cxnLst/>
              <a:rect l="0" t="0" r="0" b="0"/>
              <a:pathLst>
                <a:path w="126344" h="168409">
                  <a:moveTo>
                    <a:pt x="0" y="39151"/>
                  </a:moveTo>
                  <a:lnTo>
                    <a:pt x="67" y="50953"/>
                  </a:lnTo>
                  <a:lnTo>
                    <a:pt x="708" y="62723"/>
                  </a:lnTo>
                  <a:lnTo>
                    <a:pt x="1999" y="75613"/>
                  </a:lnTo>
                  <a:lnTo>
                    <a:pt x="3686" y="89461"/>
                  </a:lnTo>
                  <a:lnTo>
                    <a:pt x="5355" y="103789"/>
                  </a:lnTo>
                  <a:lnTo>
                    <a:pt x="6773" y="118254"/>
                  </a:lnTo>
                  <a:lnTo>
                    <a:pt x="8043" y="132531"/>
                  </a:lnTo>
                  <a:lnTo>
                    <a:pt x="9502" y="146259"/>
                  </a:lnTo>
                  <a:lnTo>
                    <a:pt x="11308" y="159198"/>
                  </a:lnTo>
                  <a:lnTo>
                    <a:pt x="12520" y="167816"/>
                  </a:lnTo>
                  <a:lnTo>
                    <a:pt x="12056" y="168408"/>
                  </a:lnTo>
                  <a:lnTo>
                    <a:pt x="10453" y="163413"/>
                  </a:lnTo>
                  <a:lnTo>
                    <a:pt x="8340" y="155060"/>
                  </a:lnTo>
                  <a:lnTo>
                    <a:pt x="6279" y="144650"/>
                  </a:lnTo>
                  <a:lnTo>
                    <a:pt x="4555" y="132954"/>
                  </a:lnTo>
                  <a:lnTo>
                    <a:pt x="3392" y="120440"/>
                  </a:lnTo>
                  <a:lnTo>
                    <a:pt x="3059" y="107399"/>
                  </a:lnTo>
                  <a:lnTo>
                    <a:pt x="3611" y="94022"/>
                  </a:lnTo>
                  <a:lnTo>
                    <a:pt x="4948" y="80590"/>
                  </a:lnTo>
                  <a:lnTo>
                    <a:pt x="6907" y="67487"/>
                  </a:lnTo>
                  <a:lnTo>
                    <a:pt x="9338" y="54896"/>
                  </a:lnTo>
                  <a:lnTo>
                    <a:pt x="12273" y="42983"/>
                  </a:lnTo>
                  <a:lnTo>
                    <a:pt x="15920" y="31973"/>
                  </a:lnTo>
                  <a:lnTo>
                    <a:pt x="20342" y="21914"/>
                  </a:lnTo>
                  <a:lnTo>
                    <a:pt x="25615" y="13175"/>
                  </a:lnTo>
                  <a:lnTo>
                    <a:pt x="31912" y="6508"/>
                  </a:lnTo>
                  <a:lnTo>
                    <a:pt x="39221" y="2141"/>
                  </a:lnTo>
                  <a:lnTo>
                    <a:pt x="47231" y="5"/>
                  </a:lnTo>
                  <a:lnTo>
                    <a:pt x="55445" y="0"/>
                  </a:lnTo>
                  <a:lnTo>
                    <a:pt x="63555" y="1852"/>
                  </a:lnTo>
                  <a:lnTo>
                    <a:pt x="71287" y="5347"/>
                  </a:lnTo>
                  <a:lnTo>
                    <a:pt x="78326" y="10426"/>
                  </a:lnTo>
                  <a:lnTo>
                    <a:pt x="84576" y="16915"/>
                  </a:lnTo>
                  <a:lnTo>
                    <a:pt x="90113" y="24710"/>
                  </a:lnTo>
                  <a:lnTo>
                    <a:pt x="95072" y="33844"/>
                  </a:lnTo>
                  <a:lnTo>
                    <a:pt x="99593" y="44211"/>
                  </a:lnTo>
                  <a:lnTo>
                    <a:pt x="103632" y="55596"/>
                  </a:lnTo>
                  <a:lnTo>
                    <a:pt x="106973" y="67763"/>
                  </a:lnTo>
                  <a:lnTo>
                    <a:pt x="109561" y="80493"/>
                  </a:lnTo>
                  <a:lnTo>
                    <a:pt x="111671" y="93400"/>
                  </a:lnTo>
                  <a:lnTo>
                    <a:pt x="114143" y="107398"/>
                  </a:lnTo>
                  <a:lnTo>
                    <a:pt x="118312" y="125949"/>
                  </a:lnTo>
                  <a:lnTo>
                    <a:pt x="126343" y="1549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178262" y="2794808"/>
              <a:ext cx="127312" cy="360038"/>
            </a:xfrm>
            <a:custGeom>
              <a:avLst/>
              <a:gdLst/>
              <a:ahLst/>
              <a:cxnLst/>
              <a:rect l="0" t="0" r="0" b="0"/>
              <a:pathLst>
                <a:path w="127312" h="360038">
                  <a:moveTo>
                    <a:pt x="106254" y="228515"/>
                  </a:moveTo>
                  <a:lnTo>
                    <a:pt x="100319" y="222715"/>
                  </a:lnTo>
                  <a:lnTo>
                    <a:pt x="94115" y="217791"/>
                  </a:lnTo>
                  <a:lnTo>
                    <a:pt x="87019" y="213302"/>
                  </a:lnTo>
                  <a:lnTo>
                    <a:pt x="79079" y="209599"/>
                  </a:lnTo>
                  <a:lnTo>
                    <a:pt x="70432" y="207531"/>
                  </a:lnTo>
                  <a:lnTo>
                    <a:pt x="61242" y="207438"/>
                  </a:lnTo>
                  <a:lnTo>
                    <a:pt x="51815" y="209508"/>
                  </a:lnTo>
                  <a:lnTo>
                    <a:pt x="42574" y="214019"/>
                  </a:lnTo>
                  <a:lnTo>
                    <a:pt x="33738" y="220871"/>
                  </a:lnTo>
                  <a:lnTo>
                    <a:pt x="25504" y="229691"/>
                  </a:lnTo>
                  <a:lnTo>
                    <a:pt x="18119" y="240037"/>
                  </a:lnTo>
                  <a:lnTo>
                    <a:pt x="11643" y="251507"/>
                  </a:lnTo>
                  <a:lnTo>
                    <a:pt x="6294" y="263781"/>
                  </a:lnTo>
                  <a:lnTo>
                    <a:pt x="2522" y="276618"/>
                  </a:lnTo>
                  <a:lnTo>
                    <a:pt x="436" y="289837"/>
                  </a:lnTo>
                  <a:lnTo>
                    <a:pt x="0" y="303154"/>
                  </a:lnTo>
                  <a:lnTo>
                    <a:pt x="1219" y="316174"/>
                  </a:lnTo>
                  <a:lnTo>
                    <a:pt x="3936" y="328693"/>
                  </a:lnTo>
                  <a:lnTo>
                    <a:pt x="8200" y="340049"/>
                  </a:lnTo>
                  <a:lnTo>
                    <a:pt x="14334" y="349086"/>
                  </a:lnTo>
                  <a:lnTo>
                    <a:pt x="22341" y="355376"/>
                  </a:lnTo>
                  <a:lnTo>
                    <a:pt x="31630" y="358971"/>
                  </a:lnTo>
                  <a:lnTo>
                    <a:pt x="41242" y="360037"/>
                  </a:lnTo>
                  <a:lnTo>
                    <a:pt x="50587" y="358938"/>
                  </a:lnTo>
                  <a:lnTo>
                    <a:pt x="59298" y="355966"/>
                  </a:lnTo>
                  <a:lnTo>
                    <a:pt x="67070" y="351248"/>
                  </a:lnTo>
                  <a:lnTo>
                    <a:pt x="73847" y="345003"/>
                  </a:lnTo>
                  <a:lnTo>
                    <a:pt x="79753" y="337374"/>
                  </a:lnTo>
                  <a:lnTo>
                    <a:pt x="84971" y="328352"/>
                  </a:lnTo>
                  <a:lnTo>
                    <a:pt x="89673" y="318055"/>
                  </a:lnTo>
                  <a:lnTo>
                    <a:pt x="94004" y="306548"/>
                  </a:lnTo>
                  <a:lnTo>
                    <a:pt x="98074" y="293767"/>
                  </a:lnTo>
                  <a:lnTo>
                    <a:pt x="101960" y="279797"/>
                  </a:lnTo>
                  <a:lnTo>
                    <a:pt x="105553" y="264839"/>
                  </a:lnTo>
                  <a:lnTo>
                    <a:pt x="108588" y="249121"/>
                  </a:lnTo>
                  <a:lnTo>
                    <a:pt x="110965" y="232845"/>
                  </a:lnTo>
                  <a:lnTo>
                    <a:pt x="112899" y="216169"/>
                  </a:lnTo>
                  <a:lnTo>
                    <a:pt x="114812" y="199216"/>
                  </a:lnTo>
                  <a:lnTo>
                    <a:pt x="116944" y="182079"/>
                  </a:lnTo>
                  <a:lnTo>
                    <a:pt x="119039" y="165148"/>
                  </a:lnTo>
                  <a:lnTo>
                    <a:pt x="120459" y="149080"/>
                  </a:lnTo>
                  <a:lnTo>
                    <a:pt x="120899" y="134156"/>
                  </a:lnTo>
                  <a:lnTo>
                    <a:pt x="120532" y="120169"/>
                  </a:lnTo>
                  <a:lnTo>
                    <a:pt x="119822" y="106621"/>
                  </a:lnTo>
                  <a:lnTo>
                    <a:pt x="119085" y="93169"/>
                  </a:lnTo>
                  <a:lnTo>
                    <a:pt x="118456" y="79657"/>
                  </a:lnTo>
                  <a:lnTo>
                    <a:pt x="117966" y="66038"/>
                  </a:lnTo>
                  <a:lnTo>
                    <a:pt x="117601" y="52318"/>
                  </a:lnTo>
                  <a:lnTo>
                    <a:pt x="117170" y="38679"/>
                  </a:lnTo>
                  <a:lnTo>
                    <a:pt x="116342" y="25448"/>
                  </a:lnTo>
                  <a:lnTo>
                    <a:pt x="114940" y="12841"/>
                  </a:lnTo>
                  <a:lnTo>
                    <a:pt x="112146" y="3233"/>
                  </a:lnTo>
                  <a:lnTo>
                    <a:pt x="107978" y="0"/>
                  </a:lnTo>
                  <a:lnTo>
                    <a:pt x="104286" y="2888"/>
                  </a:lnTo>
                  <a:lnTo>
                    <a:pt x="101560" y="10408"/>
                  </a:lnTo>
                  <a:lnTo>
                    <a:pt x="99663" y="21179"/>
                  </a:lnTo>
                  <a:lnTo>
                    <a:pt x="98370" y="34171"/>
                  </a:lnTo>
                  <a:lnTo>
                    <a:pt x="97497" y="48665"/>
                  </a:lnTo>
                  <a:lnTo>
                    <a:pt x="96911" y="64169"/>
                  </a:lnTo>
                  <a:lnTo>
                    <a:pt x="96517" y="80350"/>
                  </a:lnTo>
                  <a:lnTo>
                    <a:pt x="96254" y="96989"/>
                  </a:lnTo>
                  <a:lnTo>
                    <a:pt x="96078" y="114100"/>
                  </a:lnTo>
                  <a:lnTo>
                    <a:pt x="95961" y="131890"/>
                  </a:lnTo>
                  <a:lnTo>
                    <a:pt x="95887" y="150415"/>
                  </a:lnTo>
                  <a:lnTo>
                    <a:pt x="96007" y="169434"/>
                  </a:lnTo>
                  <a:lnTo>
                    <a:pt x="96621" y="188509"/>
                  </a:lnTo>
                  <a:lnTo>
                    <a:pt x="97851" y="207369"/>
                  </a:lnTo>
                  <a:lnTo>
                    <a:pt x="99661" y="225610"/>
                  </a:lnTo>
                  <a:lnTo>
                    <a:pt x="101947" y="242634"/>
                  </a:lnTo>
                  <a:lnTo>
                    <a:pt x="104596" y="258224"/>
                  </a:lnTo>
                  <a:lnTo>
                    <a:pt x="107549" y="272439"/>
                  </a:lnTo>
                  <a:lnTo>
                    <a:pt x="111203" y="287025"/>
                  </a:lnTo>
                  <a:lnTo>
                    <a:pt x="116991" y="305497"/>
                  </a:lnTo>
                  <a:lnTo>
                    <a:pt x="127311" y="3338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642484" y="2833810"/>
              <a:ext cx="2" cy="315856"/>
            </a:xfrm>
            <a:custGeom>
              <a:avLst/>
              <a:gdLst/>
              <a:ahLst/>
              <a:cxnLst/>
              <a:rect l="0" t="0" r="0" b="0"/>
              <a:pathLst>
                <a:path w="2" h="315856">
                  <a:moveTo>
                    <a:pt x="1" y="0"/>
                  </a:moveTo>
                  <a:lnTo>
                    <a:pt x="1" y="11736"/>
                  </a:lnTo>
                  <a:lnTo>
                    <a:pt x="1" y="22865"/>
                  </a:lnTo>
                  <a:lnTo>
                    <a:pt x="1" y="34468"/>
                  </a:lnTo>
                  <a:lnTo>
                    <a:pt x="0" y="46802"/>
                  </a:lnTo>
                  <a:lnTo>
                    <a:pt x="0" y="60110"/>
                  </a:lnTo>
                  <a:lnTo>
                    <a:pt x="0" y="74419"/>
                  </a:lnTo>
                  <a:lnTo>
                    <a:pt x="0" y="89597"/>
                  </a:lnTo>
                  <a:lnTo>
                    <a:pt x="0" y="105458"/>
                  </a:lnTo>
                  <a:lnTo>
                    <a:pt x="0" y="121825"/>
                  </a:lnTo>
                  <a:lnTo>
                    <a:pt x="0" y="138389"/>
                  </a:lnTo>
                  <a:lnTo>
                    <a:pt x="0" y="154736"/>
                  </a:lnTo>
                  <a:lnTo>
                    <a:pt x="0" y="170655"/>
                  </a:lnTo>
                  <a:lnTo>
                    <a:pt x="0" y="186124"/>
                  </a:lnTo>
                  <a:lnTo>
                    <a:pt x="0" y="201205"/>
                  </a:lnTo>
                  <a:lnTo>
                    <a:pt x="0" y="215982"/>
                  </a:lnTo>
                  <a:lnTo>
                    <a:pt x="0" y="230535"/>
                  </a:lnTo>
                  <a:lnTo>
                    <a:pt x="0" y="244927"/>
                  </a:lnTo>
                  <a:lnTo>
                    <a:pt x="0" y="259187"/>
                  </a:lnTo>
                  <a:lnTo>
                    <a:pt x="0" y="272746"/>
                  </a:lnTo>
                  <a:lnTo>
                    <a:pt x="0" y="285774"/>
                  </a:lnTo>
                  <a:lnTo>
                    <a:pt x="0" y="299416"/>
                  </a:lnTo>
                  <a:lnTo>
                    <a:pt x="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05614" y="2939095"/>
              <a:ext cx="242157" cy="21059"/>
            </a:xfrm>
            <a:custGeom>
              <a:avLst/>
              <a:gdLst/>
              <a:ahLst/>
              <a:cxnLst/>
              <a:rect l="0" t="0" r="0" b="0"/>
              <a:pathLst>
                <a:path w="242157" h="21059">
                  <a:moveTo>
                    <a:pt x="242156" y="0"/>
                  </a:moveTo>
                  <a:lnTo>
                    <a:pt x="230421" y="1"/>
                  </a:lnTo>
                  <a:lnTo>
                    <a:pt x="219292" y="0"/>
                  </a:lnTo>
                  <a:lnTo>
                    <a:pt x="207693" y="5"/>
                  </a:lnTo>
                  <a:lnTo>
                    <a:pt x="195532" y="178"/>
                  </a:lnTo>
                  <a:lnTo>
                    <a:pt x="182872" y="826"/>
                  </a:lnTo>
                  <a:lnTo>
                    <a:pt x="169812" y="2075"/>
                  </a:lnTo>
                  <a:lnTo>
                    <a:pt x="156286" y="3728"/>
                  </a:lnTo>
                  <a:lnTo>
                    <a:pt x="142073" y="5376"/>
                  </a:lnTo>
                  <a:lnTo>
                    <a:pt x="127114" y="6783"/>
                  </a:lnTo>
                  <a:lnTo>
                    <a:pt x="111815" y="8049"/>
                  </a:lnTo>
                  <a:lnTo>
                    <a:pt x="96925" y="9505"/>
                  </a:lnTo>
                  <a:lnTo>
                    <a:pt x="82837" y="11332"/>
                  </a:lnTo>
                  <a:lnTo>
                    <a:pt x="69470" y="13399"/>
                  </a:lnTo>
                  <a:lnTo>
                    <a:pt x="54816" y="15550"/>
                  </a:lnTo>
                  <a:lnTo>
                    <a:pt x="34241" y="1797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735242" y="3003391"/>
              <a:ext cx="159928" cy="120691"/>
            </a:xfrm>
            <a:custGeom>
              <a:avLst/>
              <a:gdLst/>
              <a:ahLst/>
              <a:cxnLst/>
              <a:rect l="0" t="0" r="0" b="0"/>
              <a:pathLst>
                <a:path w="159928" h="120691">
                  <a:moveTo>
                    <a:pt x="117813" y="51518"/>
                  </a:moveTo>
                  <a:lnTo>
                    <a:pt x="111946" y="42784"/>
                  </a:lnTo>
                  <a:lnTo>
                    <a:pt x="106381" y="35077"/>
                  </a:lnTo>
                  <a:lnTo>
                    <a:pt x="100577" y="27679"/>
                  </a:lnTo>
                  <a:lnTo>
                    <a:pt x="94324" y="20591"/>
                  </a:lnTo>
                  <a:lnTo>
                    <a:pt x="87345" y="14061"/>
                  </a:lnTo>
                  <a:lnTo>
                    <a:pt x="79564" y="8202"/>
                  </a:lnTo>
                  <a:lnTo>
                    <a:pt x="71063" y="3456"/>
                  </a:lnTo>
                  <a:lnTo>
                    <a:pt x="61983" y="631"/>
                  </a:lnTo>
                  <a:lnTo>
                    <a:pt x="52479" y="0"/>
                  </a:lnTo>
                  <a:lnTo>
                    <a:pt x="42997" y="1527"/>
                  </a:lnTo>
                  <a:lnTo>
                    <a:pt x="34244" y="5136"/>
                  </a:lnTo>
                  <a:lnTo>
                    <a:pt x="26547" y="10563"/>
                  </a:lnTo>
                  <a:lnTo>
                    <a:pt x="19890" y="17442"/>
                  </a:lnTo>
                  <a:lnTo>
                    <a:pt x="14102" y="25413"/>
                  </a:lnTo>
                  <a:lnTo>
                    <a:pt x="8993" y="34174"/>
                  </a:lnTo>
                  <a:lnTo>
                    <a:pt x="4713" y="43495"/>
                  </a:lnTo>
                  <a:lnTo>
                    <a:pt x="1735" y="53203"/>
                  </a:lnTo>
                  <a:lnTo>
                    <a:pt x="211" y="63177"/>
                  </a:lnTo>
                  <a:lnTo>
                    <a:pt x="0" y="73332"/>
                  </a:lnTo>
                  <a:lnTo>
                    <a:pt x="846" y="83610"/>
                  </a:lnTo>
                  <a:lnTo>
                    <a:pt x="2502" y="93952"/>
                  </a:lnTo>
                  <a:lnTo>
                    <a:pt x="5241" y="103677"/>
                  </a:lnTo>
                  <a:lnTo>
                    <a:pt x="9814" y="111537"/>
                  </a:lnTo>
                  <a:lnTo>
                    <a:pt x="16480" y="116998"/>
                  </a:lnTo>
                  <a:lnTo>
                    <a:pt x="24888" y="120018"/>
                  </a:lnTo>
                  <a:lnTo>
                    <a:pt x="34366" y="120690"/>
                  </a:lnTo>
                  <a:lnTo>
                    <a:pt x="44399" y="119317"/>
                  </a:lnTo>
                  <a:lnTo>
                    <a:pt x="54369" y="115991"/>
                  </a:lnTo>
                  <a:lnTo>
                    <a:pt x="63518" y="110502"/>
                  </a:lnTo>
                  <a:lnTo>
                    <a:pt x="71512" y="102931"/>
                  </a:lnTo>
                  <a:lnTo>
                    <a:pt x="78385" y="93767"/>
                  </a:lnTo>
                  <a:lnTo>
                    <a:pt x="84325" y="83708"/>
                  </a:lnTo>
                  <a:lnTo>
                    <a:pt x="89562" y="73273"/>
                  </a:lnTo>
                  <a:lnTo>
                    <a:pt x="94809" y="63880"/>
                  </a:lnTo>
                  <a:lnTo>
                    <a:pt x="100809" y="58799"/>
                  </a:lnTo>
                  <a:lnTo>
                    <a:pt x="106888" y="59383"/>
                  </a:lnTo>
                  <a:lnTo>
                    <a:pt x="112154" y="63619"/>
                  </a:lnTo>
                  <a:lnTo>
                    <a:pt x="116837" y="69889"/>
                  </a:lnTo>
                  <a:lnTo>
                    <a:pt x="121533" y="77076"/>
                  </a:lnTo>
                  <a:lnTo>
                    <a:pt x="126575" y="84559"/>
                  </a:lnTo>
                  <a:lnTo>
                    <a:pt x="131937" y="91757"/>
                  </a:lnTo>
                  <a:lnTo>
                    <a:pt x="137986" y="98687"/>
                  </a:lnTo>
                  <a:lnTo>
                    <a:pt x="146379" y="105946"/>
                  </a:lnTo>
                  <a:lnTo>
                    <a:pt x="159927" y="1146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964175" y="3023323"/>
              <a:ext cx="4695" cy="115815"/>
            </a:xfrm>
            <a:custGeom>
              <a:avLst/>
              <a:gdLst/>
              <a:ahLst/>
              <a:cxnLst/>
              <a:rect l="0" t="0" r="0" b="0"/>
              <a:pathLst>
                <a:path w="4695" h="115815">
                  <a:moveTo>
                    <a:pt x="4694" y="0"/>
                  </a:moveTo>
                  <a:lnTo>
                    <a:pt x="4627" y="11668"/>
                  </a:lnTo>
                  <a:lnTo>
                    <a:pt x="3987" y="22157"/>
                  </a:lnTo>
                  <a:lnTo>
                    <a:pt x="2698" y="32459"/>
                  </a:lnTo>
                  <a:lnTo>
                    <a:pt x="1184" y="42760"/>
                  </a:lnTo>
                  <a:lnTo>
                    <a:pt x="164" y="53104"/>
                  </a:lnTo>
                  <a:lnTo>
                    <a:pt x="0" y="63485"/>
                  </a:lnTo>
                  <a:lnTo>
                    <a:pt x="561" y="73632"/>
                  </a:lnTo>
                  <a:lnTo>
                    <a:pt x="1456" y="84127"/>
                  </a:lnTo>
                  <a:lnTo>
                    <a:pt x="2771" y="97009"/>
                  </a:lnTo>
                  <a:lnTo>
                    <a:pt x="4694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979397" y="28653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084682" y="2823282"/>
              <a:ext cx="21057" cy="284270"/>
            </a:xfrm>
            <a:custGeom>
              <a:avLst/>
              <a:gdLst/>
              <a:ahLst/>
              <a:cxnLst/>
              <a:rect l="0" t="0" r="0" b="0"/>
              <a:pathLst>
                <a:path w="21057" h="2842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2"/>
                  </a:lnTo>
                  <a:lnTo>
                    <a:pt x="178" y="50310"/>
                  </a:lnTo>
                  <a:lnTo>
                    <a:pt x="826" y="64638"/>
                  </a:lnTo>
                  <a:lnTo>
                    <a:pt x="2074" y="79111"/>
                  </a:lnTo>
                  <a:lnTo>
                    <a:pt x="3726" y="93735"/>
                  </a:lnTo>
                  <a:lnTo>
                    <a:pt x="5375" y="108759"/>
                  </a:lnTo>
                  <a:lnTo>
                    <a:pt x="6777" y="124302"/>
                  </a:lnTo>
                  <a:lnTo>
                    <a:pt x="7871" y="140179"/>
                  </a:lnTo>
                  <a:lnTo>
                    <a:pt x="8679" y="155997"/>
                  </a:lnTo>
                  <a:lnTo>
                    <a:pt x="9257" y="171530"/>
                  </a:lnTo>
                  <a:lnTo>
                    <a:pt x="9662" y="186724"/>
                  </a:lnTo>
                  <a:lnTo>
                    <a:pt x="9942" y="201613"/>
                  </a:lnTo>
                  <a:lnTo>
                    <a:pt x="10137" y="216244"/>
                  </a:lnTo>
                  <a:lnTo>
                    <a:pt x="10469" y="230267"/>
                  </a:lnTo>
                  <a:lnTo>
                    <a:pt x="11472" y="244407"/>
                  </a:lnTo>
                  <a:lnTo>
                    <a:pt x="14354" y="261028"/>
                  </a:lnTo>
                  <a:lnTo>
                    <a:pt x="21056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147853" y="2962866"/>
              <a:ext cx="185991" cy="215598"/>
            </a:xfrm>
            <a:custGeom>
              <a:avLst/>
              <a:gdLst/>
              <a:ahLst/>
              <a:cxnLst/>
              <a:rect l="0" t="0" r="0" b="0"/>
              <a:pathLst>
                <a:path w="185991" h="215598">
                  <a:moveTo>
                    <a:pt x="136870" y="7815"/>
                  </a:moveTo>
                  <a:lnTo>
                    <a:pt x="128001" y="4948"/>
                  </a:lnTo>
                  <a:lnTo>
                    <a:pt x="119014" y="2806"/>
                  </a:lnTo>
                  <a:lnTo>
                    <a:pt x="109024" y="1208"/>
                  </a:lnTo>
                  <a:lnTo>
                    <a:pt x="98216" y="200"/>
                  </a:lnTo>
                  <a:lnTo>
                    <a:pt x="87054" y="0"/>
                  </a:lnTo>
                  <a:lnTo>
                    <a:pt x="75853" y="660"/>
                  </a:lnTo>
                  <a:lnTo>
                    <a:pt x="64913" y="2244"/>
                  </a:lnTo>
                  <a:lnTo>
                    <a:pt x="54576" y="4905"/>
                  </a:lnTo>
                  <a:lnTo>
                    <a:pt x="44978" y="8625"/>
                  </a:lnTo>
                  <a:lnTo>
                    <a:pt x="36553" y="13411"/>
                  </a:lnTo>
                  <a:lnTo>
                    <a:pt x="30097" y="19372"/>
                  </a:lnTo>
                  <a:lnTo>
                    <a:pt x="25877" y="26452"/>
                  </a:lnTo>
                  <a:lnTo>
                    <a:pt x="24008" y="34306"/>
                  </a:lnTo>
                  <a:lnTo>
                    <a:pt x="24716" y="42416"/>
                  </a:lnTo>
                  <a:lnTo>
                    <a:pt x="27865" y="50452"/>
                  </a:lnTo>
                  <a:lnTo>
                    <a:pt x="33214" y="57963"/>
                  </a:lnTo>
                  <a:lnTo>
                    <a:pt x="40608" y="64322"/>
                  </a:lnTo>
                  <a:lnTo>
                    <a:pt x="49761" y="69302"/>
                  </a:lnTo>
                  <a:lnTo>
                    <a:pt x="60310" y="73171"/>
                  </a:lnTo>
                  <a:lnTo>
                    <a:pt x="71906" y="76473"/>
                  </a:lnTo>
                  <a:lnTo>
                    <a:pt x="84258" y="79590"/>
                  </a:lnTo>
                  <a:lnTo>
                    <a:pt x="97143" y="82705"/>
                  </a:lnTo>
                  <a:lnTo>
                    <a:pt x="110399" y="85884"/>
                  </a:lnTo>
                  <a:lnTo>
                    <a:pt x="123900" y="89144"/>
                  </a:lnTo>
                  <a:lnTo>
                    <a:pt x="137237" y="92641"/>
                  </a:lnTo>
                  <a:lnTo>
                    <a:pt x="149739" y="96666"/>
                  </a:lnTo>
                  <a:lnTo>
                    <a:pt x="161097" y="101346"/>
                  </a:lnTo>
                  <a:lnTo>
                    <a:pt x="170858" y="106963"/>
                  </a:lnTo>
                  <a:lnTo>
                    <a:pt x="178287" y="114023"/>
                  </a:lnTo>
                  <a:lnTo>
                    <a:pt x="183200" y="122661"/>
                  </a:lnTo>
                  <a:lnTo>
                    <a:pt x="185721" y="132547"/>
                  </a:lnTo>
                  <a:lnTo>
                    <a:pt x="185990" y="143092"/>
                  </a:lnTo>
                  <a:lnTo>
                    <a:pt x="184324" y="153881"/>
                  </a:lnTo>
                  <a:lnTo>
                    <a:pt x="181126" y="164546"/>
                  </a:lnTo>
                  <a:lnTo>
                    <a:pt x="176779" y="174700"/>
                  </a:lnTo>
                  <a:lnTo>
                    <a:pt x="171595" y="184182"/>
                  </a:lnTo>
                  <a:lnTo>
                    <a:pt x="165491" y="192700"/>
                  </a:lnTo>
                  <a:lnTo>
                    <a:pt x="158031" y="199750"/>
                  </a:lnTo>
                  <a:lnTo>
                    <a:pt x="149078" y="205197"/>
                  </a:lnTo>
                  <a:lnTo>
                    <a:pt x="138624" y="209212"/>
                  </a:lnTo>
                  <a:lnTo>
                    <a:pt x="126625" y="212081"/>
                  </a:lnTo>
                  <a:lnTo>
                    <a:pt x="113219" y="214085"/>
                  </a:lnTo>
                  <a:lnTo>
                    <a:pt x="98829" y="215298"/>
                  </a:lnTo>
                  <a:lnTo>
                    <a:pt x="84030" y="215597"/>
                  </a:lnTo>
                  <a:lnTo>
                    <a:pt x="69207" y="214987"/>
                  </a:lnTo>
                  <a:lnTo>
                    <a:pt x="54922" y="213559"/>
                  </a:lnTo>
                  <a:lnTo>
                    <a:pt x="40512" y="211170"/>
                  </a:lnTo>
                  <a:lnTo>
                    <a:pt x="23598" y="206495"/>
                  </a:lnTo>
                  <a:lnTo>
                    <a:pt x="0" y="1973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21594" y="3181251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6217792" y="2360033"/>
            <a:ext cx="1459692" cy="86129"/>
          </a:xfrm>
          <a:custGeom>
            <a:avLst/>
            <a:gdLst/>
            <a:ahLst/>
            <a:cxnLst/>
            <a:rect l="0" t="0" r="0" b="0"/>
            <a:pathLst>
              <a:path w="1459692" h="86129">
                <a:moveTo>
                  <a:pt x="1446165" y="31581"/>
                </a:moveTo>
                <a:lnTo>
                  <a:pt x="1437296" y="34447"/>
                </a:lnTo>
                <a:lnTo>
                  <a:pt x="1428309" y="36590"/>
                </a:lnTo>
                <a:lnTo>
                  <a:pt x="1418314" y="38188"/>
                </a:lnTo>
                <a:lnTo>
                  <a:pt x="1407333" y="39196"/>
                </a:lnTo>
                <a:lnTo>
                  <a:pt x="1395522" y="39396"/>
                </a:lnTo>
                <a:lnTo>
                  <a:pt x="1383058" y="38744"/>
                </a:lnTo>
                <a:lnTo>
                  <a:pt x="1369948" y="37506"/>
                </a:lnTo>
                <a:lnTo>
                  <a:pt x="1356019" y="36142"/>
                </a:lnTo>
                <a:lnTo>
                  <a:pt x="1341244" y="34933"/>
                </a:lnTo>
                <a:lnTo>
                  <a:pt x="1325730" y="33971"/>
                </a:lnTo>
                <a:lnTo>
                  <a:pt x="1309632" y="33251"/>
                </a:lnTo>
                <a:lnTo>
                  <a:pt x="1293092" y="32732"/>
                </a:lnTo>
                <a:lnTo>
                  <a:pt x="1276069" y="32367"/>
                </a:lnTo>
                <a:lnTo>
                  <a:pt x="1258350" y="32114"/>
                </a:lnTo>
                <a:lnTo>
                  <a:pt x="1239876" y="31941"/>
                </a:lnTo>
                <a:lnTo>
                  <a:pt x="1220894" y="31823"/>
                </a:lnTo>
                <a:lnTo>
                  <a:pt x="1201845" y="31743"/>
                </a:lnTo>
                <a:lnTo>
                  <a:pt x="1182989" y="31690"/>
                </a:lnTo>
                <a:lnTo>
                  <a:pt x="1164242" y="31654"/>
                </a:lnTo>
                <a:lnTo>
                  <a:pt x="1145283" y="31629"/>
                </a:lnTo>
                <a:lnTo>
                  <a:pt x="1125948" y="31608"/>
                </a:lnTo>
                <a:lnTo>
                  <a:pt x="1106708" y="31425"/>
                </a:lnTo>
                <a:lnTo>
                  <a:pt x="1088541" y="30769"/>
                </a:lnTo>
                <a:lnTo>
                  <a:pt x="1071902" y="29516"/>
                </a:lnTo>
                <a:lnTo>
                  <a:pt x="1056270" y="27860"/>
                </a:lnTo>
                <a:lnTo>
                  <a:pt x="1040479" y="26210"/>
                </a:lnTo>
                <a:lnTo>
                  <a:pt x="1023859" y="24805"/>
                </a:lnTo>
                <a:lnTo>
                  <a:pt x="1006574" y="23712"/>
                </a:lnTo>
                <a:lnTo>
                  <a:pt x="989337" y="22903"/>
                </a:lnTo>
                <a:lnTo>
                  <a:pt x="972593" y="22329"/>
                </a:lnTo>
                <a:lnTo>
                  <a:pt x="956620" y="22097"/>
                </a:lnTo>
                <a:lnTo>
                  <a:pt x="941674" y="22465"/>
                </a:lnTo>
                <a:lnTo>
                  <a:pt x="927775" y="23518"/>
                </a:lnTo>
                <a:lnTo>
                  <a:pt x="914783" y="24868"/>
                </a:lnTo>
                <a:lnTo>
                  <a:pt x="902505" y="25780"/>
                </a:lnTo>
                <a:lnTo>
                  <a:pt x="890750" y="25876"/>
                </a:lnTo>
                <a:lnTo>
                  <a:pt x="879207" y="25276"/>
                </a:lnTo>
                <a:lnTo>
                  <a:pt x="867456" y="24409"/>
                </a:lnTo>
                <a:lnTo>
                  <a:pt x="855277" y="23567"/>
                </a:lnTo>
                <a:lnTo>
                  <a:pt x="842315" y="22867"/>
                </a:lnTo>
                <a:lnTo>
                  <a:pt x="828016" y="22331"/>
                </a:lnTo>
                <a:lnTo>
                  <a:pt x="812216" y="21943"/>
                </a:lnTo>
                <a:lnTo>
                  <a:pt x="795385" y="21837"/>
                </a:lnTo>
                <a:lnTo>
                  <a:pt x="778402" y="22291"/>
                </a:lnTo>
                <a:lnTo>
                  <a:pt x="761790" y="23406"/>
                </a:lnTo>
                <a:lnTo>
                  <a:pt x="745383" y="24967"/>
                </a:lnTo>
                <a:lnTo>
                  <a:pt x="728542" y="26554"/>
                </a:lnTo>
                <a:lnTo>
                  <a:pt x="710923" y="27915"/>
                </a:lnTo>
                <a:lnTo>
                  <a:pt x="692820" y="28980"/>
                </a:lnTo>
                <a:lnTo>
                  <a:pt x="674959" y="29769"/>
                </a:lnTo>
                <a:lnTo>
                  <a:pt x="657746" y="30334"/>
                </a:lnTo>
                <a:lnTo>
                  <a:pt x="640933" y="30731"/>
                </a:lnTo>
                <a:lnTo>
                  <a:pt x="623818" y="31005"/>
                </a:lnTo>
                <a:lnTo>
                  <a:pt x="606015" y="31197"/>
                </a:lnTo>
                <a:lnTo>
                  <a:pt x="587787" y="31497"/>
                </a:lnTo>
                <a:lnTo>
                  <a:pt x="569843" y="32231"/>
                </a:lnTo>
                <a:lnTo>
                  <a:pt x="552574" y="33538"/>
                </a:lnTo>
                <a:lnTo>
                  <a:pt x="535723" y="35229"/>
                </a:lnTo>
                <a:lnTo>
                  <a:pt x="518582" y="36903"/>
                </a:lnTo>
                <a:lnTo>
                  <a:pt x="500749" y="38324"/>
                </a:lnTo>
                <a:lnTo>
                  <a:pt x="481992" y="39428"/>
                </a:lnTo>
                <a:lnTo>
                  <a:pt x="462096" y="40244"/>
                </a:lnTo>
                <a:lnTo>
                  <a:pt x="441081" y="40832"/>
                </a:lnTo>
                <a:lnTo>
                  <a:pt x="419441" y="41413"/>
                </a:lnTo>
                <a:lnTo>
                  <a:pt x="398002" y="42343"/>
                </a:lnTo>
                <a:lnTo>
                  <a:pt x="377212" y="43789"/>
                </a:lnTo>
                <a:lnTo>
                  <a:pt x="357001" y="45745"/>
                </a:lnTo>
                <a:lnTo>
                  <a:pt x="336977" y="48130"/>
                </a:lnTo>
                <a:lnTo>
                  <a:pt x="316878" y="50841"/>
                </a:lnTo>
                <a:lnTo>
                  <a:pt x="296769" y="53626"/>
                </a:lnTo>
                <a:lnTo>
                  <a:pt x="276947" y="56109"/>
                </a:lnTo>
                <a:lnTo>
                  <a:pt x="257570" y="58113"/>
                </a:lnTo>
                <a:lnTo>
                  <a:pt x="238640" y="59795"/>
                </a:lnTo>
                <a:lnTo>
                  <a:pt x="220088" y="61539"/>
                </a:lnTo>
                <a:lnTo>
                  <a:pt x="201831" y="63562"/>
                </a:lnTo>
                <a:lnTo>
                  <a:pt x="183790" y="65753"/>
                </a:lnTo>
                <a:lnTo>
                  <a:pt x="165904" y="67771"/>
                </a:lnTo>
                <a:lnTo>
                  <a:pt x="148131" y="69430"/>
                </a:lnTo>
                <a:lnTo>
                  <a:pt x="130598" y="70866"/>
                </a:lnTo>
                <a:lnTo>
                  <a:pt x="113595" y="72437"/>
                </a:lnTo>
                <a:lnTo>
                  <a:pt x="97230" y="74341"/>
                </a:lnTo>
                <a:lnTo>
                  <a:pt x="81460" y="76450"/>
                </a:lnTo>
                <a:lnTo>
                  <a:pt x="66177" y="78413"/>
                </a:lnTo>
                <a:lnTo>
                  <a:pt x="51269" y="80035"/>
                </a:lnTo>
                <a:lnTo>
                  <a:pt x="36799" y="81446"/>
                </a:lnTo>
                <a:lnTo>
                  <a:pt x="22994" y="83000"/>
                </a:lnTo>
                <a:lnTo>
                  <a:pt x="10025" y="84870"/>
                </a:lnTo>
                <a:lnTo>
                  <a:pt x="1233" y="86128"/>
                </a:lnTo>
                <a:lnTo>
                  <a:pt x="0" y="85699"/>
                </a:lnTo>
                <a:lnTo>
                  <a:pt x="3749" y="84114"/>
                </a:lnTo>
                <a:lnTo>
                  <a:pt x="10281" y="81840"/>
                </a:lnTo>
                <a:lnTo>
                  <a:pt x="18397" y="79138"/>
                </a:lnTo>
                <a:lnTo>
                  <a:pt x="27449" y="76164"/>
                </a:lnTo>
                <a:lnTo>
                  <a:pt x="37392" y="73178"/>
                </a:lnTo>
                <a:lnTo>
                  <a:pt x="48625" y="70550"/>
                </a:lnTo>
                <a:lnTo>
                  <a:pt x="61271" y="68443"/>
                </a:lnTo>
                <a:lnTo>
                  <a:pt x="74858" y="66689"/>
                </a:lnTo>
                <a:lnTo>
                  <a:pt x="88522" y="64896"/>
                </a:lnTo>
                <a:lnTo>
                  <a:pt x="101764" y="62835"/>
                </a:lnTo>
                <a:lnTo>
                  <a:pt x="114927" y="60448"/>
                </a:lnTo>
                <a:lnTo>
                  <a:pt x="128970" y="57767"/>
                </a:lnTo>
                <a:lnTo>
                  <a:pt x="144376" y="54853"/>
                </a:lnTo>
                <a:lnTo>
                  <a:pt x="160825" y="51930"/>
                </a:lnTo>
                <a:lnTo>
                  <a:pt x="177492" y="49355"/>
                </a:lnTo>
                <a:lnTo>
                  <a:pt x="193856" y="47293"/>
                </a:lnTo>
                <a:lnTo>
                  <a:pt x="209742" y="45742"/>
                </a:lnTo>
                <a:lnTo>
                  <a:pt x="225161" y="44618"/>
                </a:lnTo>
                <a:lnTo>
                  <a:pt x="240191" y="43820"/>
                </a:lnTo>
                <a:lnTo>
                  <a:pt x="254757" y="43097"/>
                </a:lnTo>
                <a:lnTo>
                  <a:pt x="268633" y="42070"/>
                </a:lnTo>
                <a:lnTo>
                  <a:pt x="281755" y="40565"/>
                </a:lnTo>
                <a:lnTo>
                  <a:pt x="294366" y="38738"/>
                </a:lnTo>
                <a:lnTo>
                  <a:pt x="306908" y="36972"/>
                </a:lnTo>
                <a:lnTo>
                  <a:pt x="319646" y="35486"/>
                </a:lnTo>
                <a:lnTo>
                  <a:pt x="332661" y="34168"/>
                </a:lnTo>
                <a:lnTo>
                  <a:pt x="345938" y="32676"/>
                </a:lnTo>
                <a:lnTo>
                  <a:pt x="359429" y="30826"/>
                </a:lnTo>
                <a:lnTo>
                  <a:pt x="373083" y="28752"/>
                </a:lnTo>
                <a:lnTo>
                  <a:pt x="386855" y="26814"/>
                </a:lnTo>
                <a:lnTo>
                  <a:pt x="400716" y="25213"/>
                </a:lnTo>
                <a:lnTo>
                  <a:pt x="414803" y="23986"/>
                </a:lnTo>
                <a:lnTo>
                  <a:pt x="429406" y="23087"/>
                </a:lnTo>
                <a:lnTo>
                  <a:pt x="444636" y="22448"/>
                </a:lnTo>
                <a:lnTo>
                  <a:pt x="460289" y="22002"/>
                </a:lnTo>
                <a:lnTo>
                  <a:pt x="475949" y="21695"/>
                </a:lnTo>
                <a:lnTo>
                  <a:pt x="491378" y="21485"/>
                </a:lnTo>
                <a:lnTo>
                  <a:pt x="506669" y="21343"/>
                </a:lnTo>
                <a:lnTo>
                  <a:pt x="522157" y="21247"/>
                </a:lnTo>
                <a:lnTo>
                  <a:pt x="538017" y="21183"/>
                </a:lnTo>
                <a:lnTo>
                  <a:pt x="554109" y="21139"/>
                </a:lnTo>
                <a:lnTo>
                  <a:pt x="570072" y="21110"/>
                </a:lnTo>
                <a:lnTo>
                  <a:pt x="585707" y="21091"/>
                </a:lnTo>
                <a:lnTo>
                  <a:pt x="601139" y="21078"/>
                </a:lnTo>
                <a:lnTo>
                  <a:pt x="616721" y="21070"/>
                </a:lnTo>
                <a:lnTo>
                  <a:pt x="632645" y="21064"/>
                </a:lnTo>
                <a:lnTo>
                  <a:pt x="648780" y="21060"/>
                </a:lnTo>
                <a:lnTo>
                  <a:pt x="664772" y="21058"/>
                </a:lnTo>
                <a:lnTo>
                  <a:pt x="680422" y="21056"/>
                </a:lnTo>
                <a:lnTo>
                  <a:pt x="695694" y="21054"/>
                </a:lnTo>
                <a:lnTo>
                  <a:pt x="710635" y="21054"/>
                </a:lnTo>
                <a:lnTo>
                  <a:pt x="725320" y="21053"/>
                </a:lnTo>
                <a:lnTo>
                  <a:pt x="739980" y="21053"/>
                </a:lnTo>
                <a:lnTo>
                  <a:pt x="754973" y="21053"/>
                </a:lnTo>
                <a:lnTo>
                  <a:pt x="770469" y="21053"/>
                </a:lnTo>
                <a:lnTo>
                  <a:pt x="786304" y="21052"/>
                </a:lnTo>
                <a:lnTo>
                  <a:pt x="802086" y="21052"/>
                </a:lnTo>
                <a:lnTo>
                  <a:pt x="817591" y="21052"/>
                </a:lnTo>
                <a:lnTo>
                  <a:pt x="832766" y="21052"/>
                </a:lnTo>
                <a:lnTo>
                  <a:pt x="847641" y="21052"/>
                </a:lnTo>
                <a:lnTo>
                  <a:pt x="862277" y="21057"/>
                </a:lnTo>
                <a:lnTo>
                  <a:pt x="876733" y="21230"/>
                </a:lnTo>
                <a:lnTo>
                  <a:pt x="891060" y="21878"/>
                </a:lnTo>
                <a:lnTo>
                  <a:pt x="905294" y="23127"/>
                </a:lnTo>
                <a:lnTo>
                  <a:pt x="919466" y="24779"/>
                </a:lnTo>
                <a:lnTo>
                  <a:pt x="933593" y="26427"/>
                </a:lnTo>
                <a:lnTo>
                  <a:pt x="947692" y="27830"/>
                </a:lnTo>
                <a:lnTo>
                  <a:pt x="961771" y="28923"/>
                </a:lnTo>
                <a:lnTo>
                  <a:pt x="975837" y="29731"/>
                </a:lnTo>
                <a:lnTo>
                  <a:pt x="989894" y="30309"/>
                </a:lnTo>
                <a:lnTo>
                  <a:pt x="1003943" y="30714"/>
                </a:lnTo>
                <a:lnTo>
                  <a:pt x="1017989" y="30993"/>
                </a:lnTo>
                <a:lnTo>
                  <a:pt x="1032046" y="31189"/>
                </a:lnTo>
                <a:lnTo>
                  <a:pt x="1046607" y="31492"/>
                </a:lnTo>
                <a:lnTo>
                  <a:pt x="1062593" y="32228"/>
                </a:lnTo>
                <a:lnTo>
                  <a:pt x="1080378" y="33535"/>
                </a:lnTo>
                <a:lnTo>
                  <a:pt x="1099375" y="35228"/>
                </a:lnTo>
                <a:lnTo>
                  <a:pt x="1118358" y="36902"/>
                </a:lnTo>
                <a:lnTo>
                  <a:pt x="1136600" y="38327"/>
                </a:lnTo>
                <a:lnTo>
                  <a:pt x="1153744" y="39605"/>
                </a:lnTo>
                <a:lnTo>
                  <a:pt x="1169557" y="41069"/>
                </a:lnTo>
                <a:lnTo>
                  <a:pt x="1184091" y="42901"/>
                </a:lnTo>
                <a:lnTo>
                  <a:pt x="1198037" y="44962"/>
                </a:lnTo>
                <a:lnTo>
                  <a:pt x="1212562" y="46892"/>
                </a:lnTo>
                <a:lnTo>
                  <a:pt x="1228264" y="48492"/>
                </a:lnTo>
                <a:lnTo>
                  <a:pt x="1244730" y="49889"/>
                </a:lnTo>
                <a:lnTo>
                  <a:pt x="1260870" y="51434"/>
                </a:lnTo>
                <a:lnTo>
                  <a:pt x="1276073" y="53320"/>
                </a:lnTo>
                <a:lnTo>
                  <a:pt x="1290704" y="55418"/>
                </a:lnTo>
                <a:lnTo>
                  <a:pt x="1305806" y="57372"/>
                </a:lnTo>
                <a:lnTo>
                  <a:pt x="1321962" y="58988"/>
                </a:lnTo>
                <a:lnTo>
                  <a:pt x="1339100" y="60396"/>
                </a:lnTo>
                <a:lnTo>
                  <a:pt x="1356771" y="61947"/>
                </a:lnTo>
                <a:lnTo>
                  <a:pt x="1374629" y="63839"/>
                </a:lnTo>
                <a:lnTo>
                  <a:pt x="1392503" y="65939"/>
                </a:lnTo>
                <a:lnTo>
                  <a:pt x="1410330" y="67896"/>
                </a:lnTo>
                <a:lnTo>
                  <a:pt x="1428059" y="69514"/>
                </a:lnTo>
                <a:lnTo>
                  <a:pt x="1444351" y="70935"/>
                </a:lnTo>
                <a:lnTo>
                  <a:pt x="1455625" y="72946"/>
                </a:lnTo>
                <a:lnTo>
                  <a:pt x="1459691" y="75374"/>
                </a:lnTo>
                <a:lnTo>
                  <a:pt x="1457797" y="76721"/>
                </a:lnTo>
                <a:lnTo>
                  <a:pt x="1451926" y="76727"/>
                </a:lnTo>
                <a:lnTo>
                  <a:pt x="1443788" y="75653"/>
                </a:lnTo>
                <a:lnTo>
                  <a:pt x="1434449" y="73807"/>
                </a:lnTo>
                <a:lnTo>
                  <a:pt x="1424171" y="71591"/>
                </a:lnTo>
                <a:lnTo>
                  <a:pt x="1412640" y="69484"/>
                </a:lnTo>
                <a:lnTo>
                  <a:pt x="1399760" y="67729"/>
                </a:lnTo>
                <a:lnTo>
                  <a:pt x="1385998" y="66211"/>
                </a:lnTo>
                <a:lnTo>
                  <a:pt x="1372209" y="64576"/>
                </a:lnTo>
                <a:lnTo>
                  <a:pt x="1358874" y="62626"/>
                </a:lnTo>
                <a:lnTo>
                  <a:pt x="1345476" y="60483"/>
                </a:lnTo>
                <a:lnTo>
                  <a:pt x="1330742" y="58497"/>
                </a:lnTo>
                <a:lnTo>
                  <a:pt x="1314066" y="56860"/>
                </a:lnTo>
                <a:lnTo>
                  <a:pt x="1296119" y="55438"/>
                </a:lnTo>
                <a:lnTo>
                  <a:pt x="1278438" y="53876"/>
                </a:lnTo>
                <a:lnTo>
                  <a:pt x="1261912" y="51978"/>
                </a:lnTo>
                <a:lnTo>
                  <a:pt x="1246580" y="49873"/>
                </a:lnTo>
                <a:lnTo>
                  <a:pt x="1231995" y="47914"/>
                </a:lnTo>
                <a:lnTo>
                  <a:pt x="1217784" y="46298"/>
                </a:lnTo>
                <a:lnTo>
                  <a:pt x="1203730" y="45062"/>
                </a:lnTo>
                <a:lnTo>
                  <a:pt x="1189734" y="44156"/>
                </a:lnTo>
                <a:lnTo>
                  <a:pt x="1175749" y="43513"/>
                </a:lnTo>
                <a:lnTo>
                  <a:pt x="1161761" y="43064"/>
                </a:lnTo>
                <a:lnTo>
                  <a:pt x="1147762" y="42755"/>
                </a:lnTo>
                <a:lnTo>
                  <a:pt x="1133753" y="42540"/>
                </a:lnTo>
                <a:lnTo>
                  <a:pt x="1119735" y="42224"/>
                </a:lnTo>
                <a:lnTo>
                  <a:pt x="1105712" y="41479"/>
                </a:lnTo>
                <a:lnTo>
                  <a:pt x="1091684" y="40166"/>
                </a:lnTo>
                <a:lnTo>
                  <a:pt x="1077652" y="38470"/>
                </a:lnTo>
                <a:lnTo>
                  <a:pt x="1063619" y="36792"/>
                </a:lnTo>
                <a:lnTo>
                  <a:pt x="1049584" y="35370"/>
                </a:lnTo>
                <a:lnTo>
                  <a:pt x="1035548" y="34264"/>
                </a:lnTo>
                <a:lnTo>
                  <a:pt x="1021512" y="33448"/>
                </a:lnTo>
                <a:lnTo>
                  <a:pt x="1007476" y="32859"/>
                </a:lnTo>
                <a:lnTo>
                  <a:pt x="993438" y="32278"/>
                </a:lnTo>
                <a:lnTo>
                  <a:pt x="979400" y="31347"/>
                </a:lnTo>
                <a:lnTo>
                  <a:pt x="965362" y="29906"/>
                </a:lnTo>
                <a:lnTo>
                  <a:pt x="951325" y="28122"/>
                </a:lnTo>
                <a:lnTo>
                  <a:pt x="937287" y="26386"/>
                </a:lnTo>
                <a:lnTo>
                  <a:pt x="923248" y="24923"/>
                </a:lnTo>
                <a:lnTo>
                  <a:pt x="909210" y="23790"/>
                </a:lnTo>
                <a:lnTo>
                  <a:pt x="895173" y="22956"/>
                </a:lnTo>
                <a:lnTo>
                  <a:pt x="881135" y="22355"/>
                </a:lnTo>
                <a:lnTo>
                  <a:pt x="867097" y="21765"/>
                </a:lnTo>
                <a:lnTo>
                  <a:pt x="853059" y="20830"/>
                </a:lnTo>
                <a:lnTo>
                  <a:pt x="839021" y="19385"/>
                </a:lnTo>
                <a:lnTo>
                  <a:pt x="824983" y="17599"/>
                </a:lnTo>
                <a:lnTo>
                  <a:pt x="810945" y="15860"/>
                </a:lnTo>
                <a:lnTo>
                  <a:pt x="796906" y="14397"/>
                </a:lnTo>
                <a:lnTo>
                  <a:pt x="782869" y="13263"/>
                </a:lnTo>
                <a:lnTo>
                  <a:pt x="768831" y="12428"/>
                </a:lnTo>
                <a:lnTo>
                  <a:pt x="754787" y="11832"/>
                </a:lnTo>
                <a:lnTo>
                  <a:pt x="740577" y="11415"/>
                </a:lnTo>
                <a:lnTo>
                  <a:pt x="725891" y="11127"/>
                </a:lnTo>
                <a:lnTo>
                  <a:pt x="710606" y="10930"/>
                </a:lnTo>
                <a:lnTo>
                  <a:pt x="694913" y="10797"/>
                </a:lnTo>
                <a:lnTo>
                  <a:pt x="679228" y="10707"/>
                </a:lnTo>
                <a:lnTo>
                  <a:pt x="663787" y="10646"/>
                </a:lnTo>
                <a:lnTo>
                  <a:pt x="648655" y="10606"/>
                </a:lnTo>
                <a:lnTo>
                  <a:pt x="633809" y="10579"/>
                </a:lnTo>
                <a:lnTo>
                  <a:pt x="619194" y="10560"/>
                </a:lnTo>
                <a:lnTo>
                  <a:pt x="604752" y="10548"/>
                </a:lnTo>
                <a:lnTo>
                  <a:pt x="590433" y="10540"/>
                </a:lnTo>
                <a:lnTo>
                  <a:pt x="576204" y="10535"/>
                </a:lnTo>
                <a:lnTo>
                  <a:pt x="562037" y="10531"/>
                </a:lnTo>
                <a:lnTo>
                  <a:pt x="547911" y="10528"/>
                </a:lnTo>
                <a:lnTo>
                  <a:pt x="533814" y="10531"/>
                </a:lnTo>
                <a:lnTo>
                  <a:pt x="519737" y="10703"/>
                </a:lnTo>
                <a:lnTo>
                  <a:pt x="505672" y="11351"/>
                </a:lnTo>
                <a:lnTo>
                  <a:pt x="491617" y="12599"/>
                </a:lnTo>
                <a:lnTo>
                  <a:pt x="477567" y="14251"/>
                </a:lnTo>
                <a:lnTo>
                  <a:pt x="463521" y="15899"/>
                </a:lnTo>
                <a:lnTo>
                  <a:pt x="449478" y="17302"/>
                </a:lnTo>
                <a:lnTo>
                  <a:pt x="435436" y="18395"/>
                </a:lnTo>
                <a:lnTo>
                  <a:pt x="421396" y="19203"/>
                </a:lnTo>
                <a:lnTo>
                  <a:pt x="407360" y="19785"/>
                </a:lnTo>
                <a:lnTo>
                  <a:pt x="393494" y="20363"/>
                </a:lnTo>
                <a:lnTo>
                  <a:pt x="380103" y="21291"/>
                </a:lnTo>
                <a:lnTo>
                  <a:pt x="367314" y="22731"/>
                </a:lnTo>
                <a:lnTo>
                  <a:pt x="354929" y="24513"/>
                </a:lnTo>
                <a:lnTo>
                  <a:pt x="342538" y="26249"/>
                </a:lnTo>
                <a:lnTo>
                  <a:pt x="329889" y="27715"/>
                </a:lnTo>
                <a:lnTo>
                  <a:pt x="316426" y="29020"/>
                </a:lnTo>
                <a:lnTo>
                  <a:pt x="301251" y="30503"/>
                </a:lnTo>
                <a:lnTo>
                  <a:pt x="284040" y="32348"/>
                </a:lnTo>
                <a:lnTo>
                  <a:pt x="265276" y="34417"/>
                </a:lnTo>
                <a:lnTo>
                  <a:pt x="245924" y="36353"/>
                </a:lnTo>
                <a:lnTo>
                  <a:pt x="226625" y="37957"/>
                </a:lnTo>
                <a:lnTo>
                  <a:pt x="207959" y="39355"/>
                </a:lnTo>
                <a:lnTo>
                  <a:pt x="190585" y="40902"/>
                </a:lnTo>
                <a:lnTo>
                  <a:pt x="174713" y="42789"/>
                </a:lnTo>
                <a:lnTo>
                  <a:pt x="159886" y="44887"/>
                </a:lnTo>
                <a:lnTo>
                  <a:pt x="145228" y="46842"/>
                </a:lnTo>
                <a:lnTo>
                  <a:pt x="130210" y="48459"/>
                </a:lnTo>
                <a:lnTo>
                  <a:pt x="114830" y="49867"/>
                </a:lnTo>
                <a:lnTo>
                  <a:pt x="99418" y="51419"/>
                </a:lnTo>
                <a:lnTo>
                  <a:pt x="84192" y="53310"/>
                </a:lnTo>
                <a:lnTo>
                  <a:pt x="69221" y="55411"/>
                </a:lnTo>
                <a:lnTo>
                  <a:pt x="54490" y="57367"/>
                </a:lnTo>
                <a:lnTo>
                  <a:pt x="40052" y="58951"/>
                </a:lnTo>
                <a:lnTo>
                  <a:pt x="29284" y="59092"/>
                </a:lnTo>
                <a:lnTo>
                  <a:pt x="26305" y="57141"/>
                </a:lnTo>
                <a:lnTo>
                  <a:pt x="29569" y="54387"/>
                </a:lnTo>
                <a:lnTo>
                  <a:pt x="37192" y="51376"/>
                </a:lnTo>
                <a:lnTo>
                  <a:pt x="48265" y="48232"/>
                </a:lnTo>
                <a:lnTo>
                  <a:pt x="62095" y="44992"/>
                </a:lnTo>
                <a:lnTo>
                  <a:pt x="78039" y="41676"/>
                </a:lnTo>
                <a:lnTo>
                  <a:pt x="95539" y="38304"/>
                </a:lnTo>
                <a:lnTo>
                  <a:pt x="114141" y="34894"/>
                </a:lnTo>
                <a:lnTo>
                  <a:pt x="133186" y="31622"/>
                </a:lnTo>
                <a:lnTo>
                  <a:pt x="151817" y="28805"/>
                </a:lnTo>
                <a:lnTo>
                  <a:pt x="169606" y="26579"/>
                </a:lnTo>
                <a:lnTo>
                  <a:pt x="186500" y="24915"/>
                </a:lnTo>
                <a:lnTo>
                  <a:pt x="202621" y="23716"/>
                </a:lnTo>
                <a:lnTo>
                  <a:pt x="218136" y="22867"/>
                </a:lnTo>
                <a:lnTo>
                  <a:pt x="233204" y="22109"/>
                </a:lnTo>
                <a:lnTo>
                  <a:pt x="247948" y="21060"/>
                </a:lnTo>
                <a:lnTo>
                  <a:pt x="262472" y="19539"/>
                </a:lnTo>
                <a:lnTo>
                  <a:pt x="277010" y="17701"/>
                </a:lnTo>
                <a:lnTo>
                  <a:pt x="291916" y="15929"/>
                </a:lnTo>
                <a:lnTo>
                  <a:pt x="307351" y="14438"/>
                </a:lnTo>
                <a:lnTo>
                  <a:pt x="323141" y="13117"/>
                </a:lnTo>
                <a:lnTo>
                  <a:pt x="338893" y="11623"/>
                </a:lnTo>
                <a:lnTo>
                  <a:pt x="354384" y="9771"/>
                </a:lnTo>
                <a:lnTo>
                  <a:pt x="369717" y="7697"/>
                </a:lnTo>
                <a:lnTo>
                  <a:pt x="385232" y="5758"/>
                </a:lnTo>
                <a:lnTo>
                  <a:pt x="401114" y="4157"/>
                </a:lnTo>
                <a:lnTo>
                  <a:pt x="417391" y="2929"/>
                </a:lnTo>
                <a:lnTo>
                  <a:pt x="434012" y="2030"/>
                </a:lnTo>
                <a:lnTo>
                  <a:pt x="450905" y="1391"/>
                </a:lnTo>
                <a:lnTo>
                  <a:pt x="468167" y="945"/>
                </a:lnTo>
                <a:lnTo>
                  <a:pt x="486048" y="638"/>
                </a:lnTo>
                <a:lnTo>
                  <a:pt x="504628" y="428"/>
                </a:lnTo>
                <a:lnTo>
                  <a:pt x="523682" y="286"/>
                </a:lnTo>
                <a:lnTo>
                  <a:pt x="542779" y="190"/>
                </a:lnTo>
                <a:lnTo>
                  <a:pt x="561663" y="126"/>
                </a:lnTo>
                <a:lnTo>
                  <a:pt x="580260" y="83"/>
                </a:lnTo>
                <a:lnTo>
                  <a:pt x="598584" y="53"/>
                </a:lnTo>
                <a:lnTo>
                  <a:pt x="616695" y="34"/>
                </a:lnTo>
                <a:lnTo>
                  <a:pt x="634807" y="21"/>
                </a:lnTo>
                <a:lnTo>
                  <a:pt x="653273" y="12"/>
                </a:lnTo>
                <a:lnTo>
                  <a:pt x="672255" y="7"/>
                </a:lnTo>
                <a:lnTo>
                  <a:pt x="691581" y="3"/>
                </a:lnTo>
                <a:lnTo>
                  <a:pt x="710862" y="0"/>
                </a:lnTo>
                <a:lnTo>
                  <a:pt x="729873" y="3"/>
                </a:lnTo>
                <a:lnTo>
                  <a:pt x="748725" y="175"/>
                </a:lnTo>
                <a:lnTo>
                  <a:pt x="767755" y="822"/>
                </a:lnTo>
                <a:lnTo>
                  <a:pt x="787147" y="2070"/>
                </a:lnTo>
                <a:lnTo>
                  <a:pt x="806762" y="3723"/>
                </a:lnTo>
                <a:lnTo>
                  <a:pt x="826246" y="5371"/>
                </a:lnTo>
                <a:lnTo>
                  <a:pt x="845397" y="6778"/>
                </a:lnTo>
                <a:lnTo>
                  <a:pt x="864343" y="8043"/>
                </a:lnTo>
                <a:lnTo>
                  <a:pt x="883437" y="9500"/>
                </a:lnTo>
                <a:lnTo>
                  <a:pt x="902872" y="11327"/>
                </a:lnTo>
                <a:lnTo>
                  <a:pt x="922517" y="13384"/>
                </a:lnTo>
                <a:lnTo>
                  <a:pt x="942020" y="15312"/>
                </a:lnTo>
                <a:lnTo>
                  <a:pt x="961179" y="16910"/>
                </a:lnTo>
                <a:lnTo>
                  <a:pt x="979963" y="18306"/>
                </a:lnTo>
                <a:lnTo>
                  <a:pt x="998413" y="19850"/>
                </a:lnTo>
                <a:lnTo>
                  <a:pt x="1016604" y="21735"/>
                </a:lnTo>
                <a:lnTo>
                  <a:pt x="1034600" y="23832"/>
                </a:lnTo>
                <a:lnTo>
                  <a:pt x="1052455" y="25787"/>
                </a:lnTo>
                <a:lnTo>
                  <a:pt x="1070209" y="27398"/>
                </a:lnTo>
                <a:lnTo>
                  <a:pt x="1087727" y="28633"/>
                </a:lnTo>
                <a:lnTo>
                  <a:pt x="1104722" y="29536"/>
                </a:lnTo>
                <a:lnTo>
                  <a:pt x="1121086" y="30183"/>
                </a:lnTo>
                <a:lnTo>
                  <a:pt x="1137024" y="30804"/>
                </a:lnTo>
                <a:lnTo>
                  <a:pt x="1152952" y="31761"/>
                </a:lnTo>
                <a:lnTo>
                  <a:pt x="1169116" y="33225"/>
                </a:lnTo>
                <a:lnTo>
                  <a:pt x="1185584" y="35193"/>
                </a:lnTo>
                <a:lnTo>
                  <a:pt x="1202332" y="37585"/>
                </a:lnTo>
                <a:lnTo>
                  <a:pt x="1219285" y="40302"/>
                </a:lnTo>
                <a:lnTo>
                  <a:pt x="1235626" y="43102"/>
                </a:lnTo>
                <a:lnTo>
                  <a:pt x="1251430" y="45891"/>
                </a:lnTo>
                <a:lnTo>
                  <a:pt x="1268081" y="48911"/>
                </a:lnTo>
                <a:lnTo>
                  <a:pt x="1288237" y="5263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873865" y="4948130"/>
            <a:ext cx="10529" cy="389556"/>
          </a:xfrm>
          <a:custGeom>
            <a:avLst/>
            <a:gdLst/>
            <a:ahLst/>
            <a:cxnLst/>
            <a:rect l="0" t="0" r="0" b="0"/>
            <a:pathLst>
              <a:path w="10529" h="389556">
                <a:moveTo>
                  <a:pt x="10528" y="0"/>
                </a:moveTo>
                <a:lnTo>
                  <a:pt x="7662" y="11802"/>
                </a:lnTo>
                <a:lnTo>
                  <a:pt x="5519" y="23571"/>
                </a:lnTo>
                <a:lnTo>
                  <a:pt x="3916" y="36461"/>
                </a:lnTo>
                <a:lnTo>
                  <a:pt x="2736" y="50310"/>
                </a:lnTo>
                <a:lnTo>
                  <a:pt x="1887" y="64638"/>
                </a:lnTo>
                <a:lnTo>
                  <a:pt x="1290" y="79117"/>
                </a:lnTo>
                <a:lnTo>
                  <a:pt x="876" y="93912"/>
                </a:lnTo>
                <a:lnTo>
                  <a:pt x="591" y="109584"/>
                </a:lnTo>
                <a:lnTo>
                  <a:pt x="398" y="126381"/>
                </a:lnTo>
                <a:lnTo>
                  <a:pt x="267" y="144084"/>
                </a:lnTo>
                <a:lnTo>
                  <a:pt x="179" y="162199"/>
                </a:lnTo>
                <a:lnTo>
                  <a:pt x="120" y="180387"/>
                </a:lnTo>
                <a:lnTo>
                  <a:pt x="80" y="198500"/>
                </a:lnTo>
                <a:lnTo>
                  <a:pt x="53" y="216493"/>
                </a:lnTo>
                <a:lnTo>
                  <a:pt x="36" y="234368"/>
                </a:lnTo>
                <a:lnTo>
                  <a:pt x="24" y="251981"/>
                </a:lnTo>
                <a:lnTo>
                  <a:pt x="16" y="269047"/>
                </a:lnTo>
                <a:lnTo>
                  <a:pt x="11" y="285457"/>
                </a:lnTo>
                <a:lnTo>
                  <a:pt x="7" y="301258"/>
                </a:lnTo>
                <a:lnTo>
                  <a:pt x="5" y="316563"/>
                </a:lnTo>
                <a:lnTo>
                  <a:pt x="3" y="331472"/>
                </a:lnTo>
                <a:lnTo>
                  <a:pt x="2" y="345484"/>
                </a:lnTo>
                <a:lnTo>
                  <a:pt x="1" y="358873"/>
                </a:lnTo>
                <a:lnTo>
                  <a:pt x="1" y="372817"/>
                </a:lnTo>
                <a:lnTo>
                  <a:pt x="0" y="3895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694880" y="4916545"/>
            <a:ext cx="389556" cy="73700"/>
          </a:xfrm>
          <a:custGeom>
            <a:avLst/>
            <a:gdLst/>
            <a:ahLst/>
            <a:cxnLst/>
            <a:rect l="0" t="0" r="0" b="0"/>
            <a:pathLst>
              <a:path w="389556" h="73700">
                <a:moveTo>
                  <a:pt x="389555" y="0"/>
                </a:moveTo>
                <a:lnTo>
                  <a:pt x="377753" y="2867"/>
                </a:lnTo>
                <a:lnTo>
                  <a:pt x="365984" y="5008"/>
                </a:lnTo>
                <a:lnTo>
                  <a:pt x="353093" y="6616"/>
                </a:lnTo>
                <a:lnTo>
                  <a:pt x="339245" y="7969"/>
                </a:lnTo>
                <a:lnTo>
                  <a:pt x="324917" y="9466"/>
                </a:lnTo>
                <a:lnTo>
                  <a:pt x="310443" y="11317"/>
                </a:lnTo>
                <a:lnTo>
                  <a:pt x="295820" y="13557"/>
                </a:lnTo>
                <a:lnTo>
                  <a:pt x="280796" y="16138"/>
                </a:lnTo>
                <a:lnTo>
                  <a:pt x="265253" y="18982"/>
                </a:lnTo>
                <a:lnTo>
                  <a:pt x="249376" y="21859"/>
                </a:lnTo>
                <a:lnTo>
                  <a:pt x="233557" y="24403"/>
                </a:lnTo>
                <a:lnTo>
                  <a:pt x="218029" y="26448"/>
                </a:lnTo>
                <a:lnTo>
                  <a:pt x="203008" y="28158"/>
                </a:lnTo>
                <a:lnTo>
                  <a:pt x="188768" y="29920"/>
                </a:lnTo>
                <a:lnTo>
                  <a:pt x="175367" y="31961"/>
                </a:lnTo>
                <a:lnTo>
                  <a:pt x="162384" y="34333"/>
                </a:lnTo>
                <a:lnTo>
                  <a:pt x="149053" y="37005"/>
                </a:lnTo>
                <a:lnTo>
                  <a:pt x="134969" y="39916"/>
                </a:lnTo>
                <a:lnTo>
                  <a:pt x="120236" y="43007"/>
                </a:lnTo>
                <a:lnTo>
                  <a:pt x="105266" y="46228"/>
                </a:lnTo>
                <a:lnTo>
                  <a:pt x="90346" y="49541"/>
                </a:lnTo>
                <a:lnTo>
                  <a:pt x="75752" y="52916"/>
                </a:lnTo>
                <a:lnTo>
                  <a:pt x="61806" y="56335"/>
                </a:lnTo>
                <a:lnTo>
                  <a:pt x="48629" y="59779"/>
                </a:lnTo>
                <a:lnTo>
                  <a:pt x="36607" y="63087"/>
                </a:lnTo>
                <a:lnTo>
                  <a:pt x="25303" y="66281"/>
                </a:lnTo>
                <a:lnTo>
                  <a:pt x="13723" y="69639"/>
                </a:lnTo>
                <a:lnTo>
                  <a:pt x="0" y="736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1031792" y="4969187"/>
            <a:ext cx="305328" cy="324738"/>
          </a:xfrm>
          <a:custGeom>
            <a:avLst/>
            <a:gdLst/>
            <a:ahLst/>
            <a:cxnLst/>
            <a:rect l="0" t="0" r="0" b="0"/>
            <a:pathLst>
              <a:path w="305328" h="324738">
                <a:moveTo>
                  <a:pt x="0" y="0"/>
                </a:moveTo>
                <a:lnTo>
                  <a:pt x="67" y="11735"/>
                </a:lnTo>
                <a:lnTo>
                  <a:pt x="707" y="22864"/>
                </a:lnTo>
                <a:lnTo>
                  <a:pt x="1999" y="34463"/>
                </a:lnTo>
                <a:lnTo>
                  <a:pt x="3687" y="46624"/>
                </a:lnTo>
                <a:lnTo>
                  <a:pt x="5355" y="59284"/>
                </a:lnTo>
                <a:lnTo>
                  <a:pt x="6772" y="72340"/>
                </a:lnTo>
                <a:lnTo>
                  <a:pt x="8043" y="85692"/>
                </a:lnTo>
                <a:lnTo>
                  <a:pt x="9502" y="99257"/>
                </a:lnTo>
                <a:lnTo>
                  <a:pt x="11335" y="112972"/>
                </a:lnTo>
                <a:lnTo>
                  <a:pt x="13566" y="126791"/>
                </a:lnTo>
                <a:lnTo>
                  <a:pt x="16142" y="140681"/>
                </a:lnTo>
                <a:lnTo>
                  <a:pt x="18985" y="154620"/>
                </a:lnTo>
                <a:lnTo>
                  <a:pt x="21860" y="168592"/>
                </a:lnTo>
                <a:lnTo>
                  <a:pt x="24404" y="182584"/>
                </a:lnTo>
                <a:lnTo>
                  <a:pt x="26444" y="196593"/>
                </a:lnTo>
                <a:lnTo>
                  <a:pt x="27981" y="210611"/>
                </a:lnTo>
                <a:lnTo>
                  <a:pt x="29096" y="224635"/>
                </a:lnTo>
                <a:lnTo>
                  <a:pt x="29887" y="238660"/>
                </a:lnTo>
                <a:lnTo>
                  <a:pt x="30607" y="252519"/>
                </a:lnTo>
                <a:lnTo>
                  <a:pt x="31630" y="265905"/>
                </a:lnTo>
                <a:lnTo>
                  <a:pt x="33115" y="278612"/>
                </a:lnTo>
                <a:lnTo>
                  <a:pt x="34250" y="288053"/>
                </a:lnTo>
                <a:lnTo>
                  <a:pt x="34239" y="290890"/>
                </a:lnTo>
                <a:lnTo>
                  <a:pt x="33758" y="288019"/>
                </a:lnTo>
                <a:lnTo>
                  <a:pt x="33224" y="281218"/>
                </a:lnTo>
                <a:lnTo>
                  <a:pt x="32769" y="271864"/>
                </a:lnTo>
                <a:lnTo>
                  <a:pt x="32424" y="260872"/>
                </a:lnTo>
                <a:lnTo>
                  <a:pt x="32340" y="248824"/>
                </a:lnTo>
                <a:lnTo>
                  <a:pt x="32807" y="236092"/>
                </a:lnTo>
                <a:lnTo>
                  <a:pt x="33938" y="222925"/>
                </a:lnTo>
                <a:lnTo>
                  <a:pt x="35849" y="209801"/>
                </a:lnTo>
                <a:lnTo>
                  <a:pt x="38735" y="197437"/>
                </a:lnTo>
                <a:lnTo>
                  <a:pt x="42609" y="186160"/>
                </a:lnTo>
                <a:lnTo>
                  <a:pt x="47498" y="176112"/>
                </a:lnTo>
                <a:lnTo>
                  <a:pt x="53529" y="167426"/>
                </a:lnTo>
                <a:lnTo>
                  <a:pt x="60656" y="160041"/>
                </a:lnTo>
                <a:lnTo>
                  <a:pt x="68542" y="154232"/>
                </a:lnTo>
                <a:lnTo>
                  <a:pt x="76673" y="150677"/>
                </a:lnTo>
                <a:lnTo>
                  <a:pt x="84731" y="149545"/>
                </a:lnTo>
                <a:lnTo>
                  <a:pt x="92598" y="150562"/>
                </a:lnTo>
                <a:lnTo>
                  <a:pt x="100260" y="153296"/>
                </a:lnTo>
                <a:lnTo>
                  <a:pt x="107742" y="157326"/>
                </a:lnTo>
                <a:lnTo>
                  <a:pt x="114919" y="162623"/>
                </a:lnTo>
                <a:lnTo>
                  <a:pt x="121520" y="169525"/>
                </a:lnTo>
                <a:lnTo>
                  <a:pt x="127443" y="178091"/>
                </a:lnTo>
                <a:lnTo>
                  <a:pt x="132744" y="188113"/>
                </a:lnTo>
                <a:lnTo>
                  <a:pt x="137540" y="199289"/>
                </a:lnTo>
                <a:lnTo>
                  <a:pt x="141952" y="211323"/>
                </a:lnTo>
                <a:lnTo>
                  <a:pt x="146086" y="223810"/>
                </a:lnTo>
                <a:lnTo>
                  <a:pt x="150022" y="236258"/>
                </a:lnTo>
                <a:lnTo>
                  <a:pt x="153828" y="248337"/>
                </a:lnTo>
                <a:lnTo>
                  <a:pt x="157744" y="257580"/>
                </a:lnTo>
                <a:lnTo>
                  <a:pt x="161784" y="260887"/>
                </a:lnTo>
                <a:lnTo>
                  <a:pt x="165721" y="259121"/>
                </a:lnTo>
                <a:lnTo>
                  <a:pt x="169901" y="254008"/>
                </a:lnTo>
                <a:lnTo>
                  <a:pt x="174746" y="247001"/>
                </a:lnTo>
                <a:lnTo>
                  <a:pt x="180613" y="239215"/>
                </a:lnTo>
                <a:lnTo>
                  <a:pt x="187570" y="231269"/>
                </a:lnTo>
                <a:lnTo>
                  <a:pt x="195648" y="223587"/>
                </a:lnTo>
                <a:lnTo>
                  <a:pt x="204956" y="216552"/>
                </a:lnTo>
                <a:lnTo>
                  <a:pt x="215428" y="210289"/>
                </a:lnTo>
                <a:lnTo>
                  <a:pt x="226710" y="204738"/>
                </a:lnTo>
                <a:lnTo>
                  <a:pt x="238273" y="199764"/>
                </a:lnTo>
                <a:lnTo>
                  <a:pt x="249783" y="195223"/>
                </a:lnTo>
                <a:lnTo>
                  <a:pt x="260950" y="190830"/>
                </a:lnTo>
                <a:lnTo>
                  <a:pt x="271449" y="186186"/>
                </a:lnTo>
                <a:lnTo>
                  <a:pt x="281162" y="181088"/>
                </a:lnTo>
                <a:lnTo>
                  <a:pt x="289666" y="175358"/>
                </a:lnTo>
                <a:lnTo>
                  <a:pt x="296176" y="168753"/>
                </a:lnTo>
                <a:lnTo>
                  <a:pt x="300437" y="161238"/>
                </a:lnTo>
                <a:lnTo>
                  <a:pt x="302502" y="153090"/>
                </a:lnTo>
                <a:lnTo>
                  <a:pt x="302459" y="144783"/>
                </a:lnTo>
                <a:lnTo>
                  <a:pt x="300575" y="136620"/>
                </a:lnTo>
                <a:lnTo>
                  <a:pt x="297059" y="129192"/>
                </a:lnTo>
                <a:lnTo>
                  <a:pt x="291967" y="123422"/>
                </a:lnTo>
                <a:lnTo>
                  <a:pt x="285478" y="119664"/>
                </a:lnTo>
                <a:lnTo>
                  <a:pt x="278022" y="117941"/>
                </a:lnTo>
                <a:lnTo>
                  <a:pt x="270180" y="118214"/>
                </a:lnTo>
                <a:lnTo>
                  <a:pt x="262321" y="120252"/>
                </a:lnTo>
                <a:lnTo>
                  <a:pt x="254758" y="123872"/>
                </a:lnTo>
                <a:lnTo>
                  <a:pt x="247831" y="129033"/>
                </a:lnTo>
                <a:lnTo>
                  <a:pt x="241656" y="135574"/>
                </a:lnTo>
                <a:lnTo>
                  <a:pt x="236171" y="143234"/>
                </a:lnTo>
                <a:lnTo>
                  <a:pt x="231245" y="151744"/>
                </a:lnTo>
                <a:lnTo>
                  <a:pt x="226741" y="160880"/>
                </a:lnTo>
                <a:lnTo>
                  <a:pt x="222544" y="170624"/>
                </a:lnTo>
                <a:lnTo>
                  <a:pt x="218565" y="181150"/>
                </a:lnTo>
                <a:lnTo>
                  <a:pt x="214745" y="192487"/>
                </a:lnTo>
                <a:lnTo>
                  <a:pt x="211365" y="204371"/>
                </a:lnTo>
                <a:lnTo>
                  <a:pt x="209007" y="216348"/>
                </a:lnTo>
                <a:lnTo>
                  <a:pt x="207906" y="228146"/>
                </a:lnTo>
                <a:lnTo>
                  <a:pt x="207983" y="239678"/>
                </a:lnTo>
                <a:lnTo>
                  <a:pt x="209022" y="250954"/>
                </a:lnTo>
                <a:lnTo>
                  <a:pt x="210800" y="262017"/>
                </a:lnTo>
                <a:lnTo>
                  <a:pt x="213281" y="272751"/>
                </a:lnTo>
                <a:lnTo>
                  <a:pt x="216615" y="282893"/>
                </a:lnTo>
                <a:lnTo>
                  <a:pt x="220823" y="292342"/>
                </a:lnTo>
                <a:lnTo>
                  <a:pt x="225953" y="300994"/>
                </a:lnTo>
                <a:lnTo>
                  <a:pt x="232152" y="308661"/>
                </a:lnTo>
                <a:lnTo>
                  <a:pt x="239395" y="315322"/>
                </a:lnTo>
                <a:lnTo>
                  <a:pt x="247361" y="320625"/>
                </a:lnTo>
                <a:lnTo>
                  <a:pt x="255546" y="323832"/>
                </a:lnTo>
                <a:lnTo>
                  <a:pt x="263637" y="324737"/>
                </a:lnTo>
                <a:lnTo>
                  <a:pt x="271411" y="323892"/>
                </a:lnTo>
                <a:lnTo>
                  <a:pt x="279517" y="322261"/>
                </a:lnTo>
                <a:lnTo>
                  <a:pt x="289782" y="319701"/>
                </a:lnTo>
                <a:lnTo>
                  <a:pt x="305327" y="3158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1663502" y="4884959"/>
            <a:ext cx="21058" cy="357970"/>
          </a:xfrm>
          <a:custGeom>
            <a:avLst/>
            <a:gdLst/>
            <a:ahLst/>
            <a:cxnLst/>
            <a:rect l="0" t="0" r="0" b="0"/>
            <a:pathLst>
              <a:path w="21058" h="357970">
                <a:moveTo>
                  <a:pt x="0" y="0"/>
                </a:moveTo>
                <a:lnTo>
                  <a:pt x="0" y="14669"/>
                </a:lnTo>
                <a:lnTo>
                  <a:pt x="0" y="28580"/>
                </a:lnTo>
                <a:lnTo>
                  <a:pt x="0" y="43078"/>
                </a:lnTo>
                <a:lnTo>
                  <a:pt x="0" y="58279"/>
                </a:lnTo>
                <a:lnTo>
                  <a:pt x="0" y="74104"/>
                </a:lnTo>
                <a:lnTo>
                  <a:pt x="5" y="90429"/>
                </a:lnTo>
                <a:lnTo>
                  <a:pt x="178" y="107291"/>
                </a:lnTo>
                <a:lnTo>
                  <a:pt x="826" y="124897"/>
                </a:lnTo>
                <a:lnTo>
                  <a:pt x="2075" y="143285"/>
                </a:lnTo>
                <a:lnTo>
                  <a:pt x="3728" y="162038"/>
                </a:lnTo>
                <a:lnTo>
                  <a:pt x="5376" y="180401"/>
                </a:lnTo>
                <a:lnTo>
                  <a:pt x="6783" y="197974"/>
                </a:lnTo>
                <a:lnTo>
                  <a:pt x="8048" y="214705"/>
                </a:lnTo>
                <a:lnTo>
                  <a:pt x="9504" y="230708"/>
                </a:lnTo>
                <a:lnTo>
                  <a:pt x="11331" y="246140"/>
                </a:lnTo>
                <a:lnTo>
                  <a:pt x="13389" y="261150"/>
                </a:lnTo>
                <a:lnTo>
                  <a:pt x="15317" y="275855"/>
                </a:lnTo>
                <a:lnTo>
                  <a:pt x="16911" y="290335"/>
                </a:lnTo>
                <a:lnTo>
                  <a:pt x="18136" y="304242"/>
                </a:lnTo>
                <a:lnTo>
                  <a:pt x="19166" y="318285"/>
                </a:lnTo>
                <a:lnTo>
                  <a:pt x="20088" y="334818"/>
                </a:lnTo>
                <a:lnTo>
                  <a:pt x="21057" y="3579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1505575" y="5011301"/>
            <a:ext cx="231628" cy="10530"/>
          </a:xfrm>
          <a:custGeom>
            <a:avLst/>
            <a:gdLst/>
            <a:ahLst/>
            <a:cxnLst/>
            <a:rect l="0" t="0" r="0" b="0"/>
            <a:pathLst>
              <a:path w="231628" h="10530">
                <a:moveTo>
                  <a:pt x="231627" y="0"/>
                </a:moveTo>
                <a:lnTo>
                  <a:pt x="217025" y="0"/>
                </a:lnTo>
                <a:lnTo>
                  <a:pt x="203754" y="0"/>
                </a:lnTo>
                <a:lnTo>
                  <a:pt x="190552" y="0"/>
                </a:lnTo>
                <a:lnTo>
                  <a:pt x="177211" y="0"/>
                </a:lnTo>
                <a:lnTo>
                  <a:pt x="163702" y="0"/>
                </a:lnTo>
                <a:lnTo>
                  <a:pt x="150044" y="0"/>
                </a:lnTo>
                <a:lnTo>
                  <a:pt x="136105" y="0"/>
                </a:lnTo>
                <a:lnTo>
                  <a:pt x="121607" y="0"/>
                </a:lnTo>
                <a:lnTo>
                  <a:pt x="106455" y="5"/>
                </a:lnTo>
                <a:lnTo>
                  <a:pt x="91025" y="177"/>
                </a:lnTo>
                <a:lnTo>
                  <a:pt x="76047" y="826"/>
                </a:lnTo>
                <a:lnTo>
                  <a:pt x="61908" y="2075"/>
                </a:lnTo>
                <a:lnTo>
                  <a:pt x="48904" y="3736"/>
                </a:lnTo>
                <a:lnTo>
                  <a:pt x="36023" y="5563"/>
                </a:lnTo>
                <a:lnTo>
                  <a:pt x="21020" y="7717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1743122" y="5053415"/>
            <a:ext cx="185409" cy="163126"/>
          </a:xfrm>
          <a:custGeom>
            <a:avLst/>
            <a:gdLst/>
            <a:ahLst/>
            <a:cxnLst/>
            <a:rect l="0" t="0" r="0" b="0"/>
            <a:pathLst>
              <a:path w="185409" h="163126">
                <a:moveTo>
                  <a:pt x="4608" y="52643"/>
                </a:moveTo>
                <a:lnTo>
                  <a:pt x="1809" y="61444"/>
                </a:lnTo>
                <a:lnTo>
                  <a:pt x="307" y="69791"/>
                </a:lnTo>
                <a:lnTo>
                  <a:pt x="0" y="78490"/>
                </a:lnTo>
                <a:lnTo>
                  <a:pt x="680" y="87610"/>
                </a:lnTo>
                <a:lnTo>
                  <a:pt x="2147" y="97105"/>
                </a:lnTo>
                <a:lnTo>
                  <a:pt x="4221" y="106897"/>
                </a:lnTo>
                <a:lnTo>
                  <a:pt x="6903" y="116912"/>
                </a:lnTo>
                <a:lnTo>
                  <a:pt x="10374" y="127085"/>
                </a:lnTo>
                <a:lnTo>
                  <a:pt x="14674" y="137353"/>
                </a:lnTo>
                <a:lnTo>
                  <a:pt x="19865" y="147026"/>
                </a:lnTo>
                <a:lnTo>
                  <a:pt x="26107" y="154850"/>
                </a:lnTo>
                <a:lnTo>
                  <a:pt x="33373" y="160282"/>
                </a:lnTo>
                <a:lnTo>
                  <a:pt x="41184" y="163113"/>
                </a:lnTo>
                <a:lnTo>
                  <a:pt x="48734" y="163125"/>
                </a:lnTo>
                <a:lnTo>
                  <a:pt x="55584" y="160500"/>
                </a:lnTo>
                <a:lnTo>
                  <a:pt x="61655" y="155690"/>
                </a:lnTo>
                <a:lnTo>
                  <a:pt x="67041" y="149198"/>
                </a:lnTo>
                <a:lnTo>
                  <a:pt x="71911" y="141505"/>
                </a:lnTo>
                <a:lnTo>
                  <a:pt x="77328" y="134174"/>
                </a:lnTo>
                <a:lnTo>
                  <a:pt x="83955" y="129767"/>
                </a:lnTo>
                <a:lnTo>
                  <a:pt x="90735" y="129074"/>
                </a:lnTo>
                <a:lnTo>
                  <a:pt x="97418" y="131218"/>
                </a:lnTo>
                <a:lnTo>
                  <a:pt x="104086" y="135186"/>
                </a:lnTo>
                <a:lnTo>
                  <a:pt x="111132" y="139951"/>
                </a:lnTo>
                <a:lnTo>
                  <a:pt x="119195" y="144465"/>
                </a:lnTo>
                <a:lnTo>
                  <a:pt x="128517" y="148190"/>
                </a:lnTo>
                <a:lnTo>
                  <a:pt x="138531" y="150540"/>
                </a:lnTo>
                <a:lnTo>
                  <a:pt x="148102" y="150696"/>
                </a:lnTo>
                <a:lnTo>
                  <a:pt x="156606" y="148425"/>
                </a:lnTo>
                <a:lnTo>
                  <a:pt x="163940" y="143818"/>
                </a:lnTo>
                <a:lnTo>
                  <a:pt x="170247" y="136998"/>
                </a:lnTo>
                <a:lnTo>
                  <a:pt x="175736" y="128266"/>
                </a:lnTo>
                <a:lnTo>
                  <a:pt x="180287" y="118017"/>
                </a:lnTo>
                <a:lnTo>
                  <a:pt x="183454" y="106632"/>
                </a:lnTo>
                <a:lnTo>
                  <a:pt x="185108" y="94428"/>
                </a:lnTo>
                <a:lnTo>
                  <a:pt x="185408" y="81814"/>
                </a:lnTo>
                <a:lnTo>
                  <a:pt x="184623" y="69274"/>
                </a:lnTo>
                <a:lnTo>
                  <a:pt x="183020" y="57071"/>
                </a:lnTo>
                <a:lnTo>
                  <a:pt x="180789" y="45522"/>
                </a:lnTo>
                <a:lnTo>
                  <a:pt x="177707" y="33850"/>
                </a:lnTo>
                <a:lnTo>
                  <a:pt x="172393" y="19914"/>
                </a:lnTo>
                <a:lnTo>
                  <a:pt x="16253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1964124" y="5074472"/>
            <a:ext cx="103738" cy="145447"/>
          </a:xfrm>
          <a:custGeom>
            <a:avLst/>
            <a:gdLst/>
            <a:ahLst/>
            <a:cxnLst/>
            <a:rect l="0" t="0" r="0" b="0"/>
            <a:pathLst>
              <a:path w="103738" h="145447">
                <a:moveTo>
                  <a:pt x="46819" y="10529"/>
                </a:moveTo>
                <a:lnTo>
                  <a:pt x="38084" y="13529"/>
                </a:lnTo>
                <a:lnTo>
                  <a:pt x="30378" y="16952"/>
                </a:lnTo>
                <a:lnTo>
                  <a:pt x="22985" y="21157"/>
                </a:lnTo>
                <a:lnTo>
                  <a:pt x="16069" y="26403"/>
                </a:lnTo>
                <a:lnTo>
                  <a:pt x="10188" y="33180"/>
                </a:lnTo>
                <a:lnTo>
                  <a:pt x="5573" y="41613"/>
                </a:lnTo>
                <a:lnTo>
                  <a:pt x="2307" y="51353"/>
                </a:lnTo>
                <a:lnTo>
                  <a:pt x="481" y="61797"/>
                </a:lnTo>
                <a:lnTo>
                  <a:pt x="0" y="72515"/>
                </a:lnTo>
                <a:lnTo>
                  <a:pt x="795" y="83132"/>
                </a:lnTo>
                <a:lnTo>
                  <a:pt x="2915" y="93253"/>
                </a:lnTo>
                <a:lnTo>
                  <a:pt x="6268" y="102722"/>
                </a:lnTo>
                <a:lnTo>
                  <a:pt x="10806" y="111570"/>
                </a:lnTo>
                <a:lnTo>
                  <a:pt x="16601" y="119907"/>
                </a:lnTo>
                <a:lnTo>
                  <a:pt x="23573" y="127840"/>
                </a:lnTo>
                <a:lnTo>
                  <a:pt x="31525" y="134984"/>
                </a:lnTo>
                <a:lnTo>
                  <a:pt x="40233" y="140498"/>
                </a:lnTo>
                <a:lnTo>
                  <a:pt x="49492" y="144047"/>
                </a:lnTo>
                <a:lnTo>
                  <a:pt x="58980" y="145446"/>
                </a:lnTo>
                <a:lnTo>
                  <a:pt x="68268" y="144416"/>
                </a:lnTo>
                <a:lnTo>
                  <a:pt x="77135" y="141047"/>
                </a:lnTo>
                <a:lnTo>
                  <a:pt x="85222" y="135549"/>
                </a:lnTo>
                <a:lnTo>
                  <a:pt x="91976" y="128054"/>
                </a:lnTo>
                <a:lnTo>
                  <a:pt x="97216" y="118837"/>
                </a:lnTo>
                <a:lnTo>
                  <a:pt x="100920" y="108415"/>
                </a:lnTo>
                <a:lnTo>
                  <a:pt x="103048" y="97437"/>
                </a:lnTo>
                <a:lnTo>
                  <a:pt x="103737" y="86323"/>
                </a:lnTo>
                <a:lnTo>
                  <a:pt x="103082" y="75421"/>
                </a:lnTo>
                <a:lnTo>
                  <a:pt x="101057" y="65101"/>
                </a:lnTo>
                <a:lnTo>
                  <a:pt x="97772" y="55495"/>
                </a:lnTo>
                <a:lnTo>
                  <a:pt x="93450" y="46553"/>
                </a:lnTo>
                <a:lnTo>
                  <a:pt x="88333" y="38152"/>
                </a:lnTo>
                <a:lnTo>
                  <a:pt x="82638" y="30171"/>
                </a:lnTo>
                <a:lnTo>
                  <a:pt x="76645" y="22801"/>
                </a:lnTo>
                <a:lnTo>
                  <a:pt x="70010" y="15817"/>
                </a:lnTo>
                <a:lnTo>
                  <a:pt x="61034" y="8604"/>
                </a:lnTo>
                <a:lnTo>
                  <a:pt x="4681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2367700" y="5053415"/>
            <a:ext cx="139013" cy="168462"/>
          </a:xfrm>
          <a:custGeom>
            <a:avLst/>
            <a:gdLst/>
            <a:ahLst/>
            <a:cxnLst/>
            <a:rect l="0" t="0" r="0" b="0"/>
            <a:pathLst>
              <a:path w="139013" h="168462">
                <a:moveTo>
                  <a:pt x="106497" y="10529"/>
                </a:moveTo>
                <a:lnTo>
                  <a:pt x="97695" y="7796"/>
                </a:lnTo>
                <a:lnTo>
                  <a:pt x="89349" y="6934"/>
                </a:lnTo>
                <a:lnTo>
                  <a:pt x="80654" y="7924"/>
                </a:lnTo>
                <a:lnTo>
                  <a:pt x="71706" y="10463"/>
                </a:lnTo>
                <a:lnTo>
                  <a:pt x="62860" y="14248"/>
                </a:lnTo>
                <a:lnTo>
                  <a:pt x="54321" y="18983"/>
                </a:lnTo>
                <a:lnTo>
                  <a:pt x="46132" y="24417"/>
                </a:lnTo>
                <a:lnTo>
                  <a:pt x="38255" y="30347"/>
                </a:lnTo>
                <a:lnTo>
                  <a:pt x="30629" y="36633"/>
                </a:lnTo>
                <a:lnTo>
                  <a:pt x="23356" y="43496"/>
                </a:lnTo>
                <a:lnTo>
                  <a:pt x="16691" y="51473"/>
                </a:lnTo>
                <a:lnTo>
                  <a:pt x="10734" y="60766"/>
                </a:lnTo>
                <a:lnTo>
                  <a:pt x="5750" y="71110"/>
                </a:lnTo>
                <a:lnTo>
                  <a:pt x="2232" y="81972"/>
                </a:lnTo>
                <a:lnTo>
                  <a:pt x="319" y="92982"/>
                </a:lnTo>
                <a:lnTo>
                  <a:pt x="0" y="103966"/>
                </a:lnTo>
                <a:lnTo>
                  <a:pt x="1299" y="114867"/>
                </a:lnTo>
                <a:lnTo>
                  <a:pt x="4065" y="125669"/>
                </a:lnTo>
                <a:lnTo>
                  <a:pt x="8192" y="136057"/>
                </a:lnTo>
                <a:lnTo>
                  <a:pt x="13703" y="145433"/>
                </a:lnTo>
                <a:lnTo>
                  <a:pt x="20481" y="153548"/>
                </a:lnTo>
                <a:lnTo>
                  <a:pt x="28302" y="160148"/>
                </a:lnTo>
                <a:lnTo>
                  <a:pt x="36921" y="164834"/>
                </a:lnTo>
                <a:lnTo>
                  <a:pt x="46125" y="167571"/>
                </a:lnTo>
                <a:lnTo>
                  <a:pt x="55745" y="168461"/>
                </a:lnTo>
                <a:lnTo>
                  <a:pt x="65655" y="167553"/>
                </a:lnTo>
                <a:lnTo>
                  <a:pt x="75761" y="165053"/>
                </a:lnTo>
                <a:lnTo>
                  <a:pt x="85834" y="161107"/>
                </a:lnTo>
                <a:lnTo>
                  <a:pt x="95525" y="155718"/>
                </a:lnTo>
                <a:lnTo>
                  <a:pt x="104669" y="149022"/>
                </a:lnTo>
                <a:lnTo>
                  <a:pt x="113114" y="141255"/>
                </a:lnTo>
                <a:lnTo>
                  <a:pt x="120641" y="132673"/>
                </a:lnTo>
                <a:lnTo>
                  <a:pt x="127213" y="123489"/>
                </a:lnTo>
                <a:lnTo>
                  <a:pt x="132627" y="113713"/>
                </a:lnTo>
                <a:lnTo>
                  <a:pt x="136441" y="103165"/>
                </a:lnTo>
                <a:lnTo>
                  <a:pt x="138557" y="91818"/>
                </a:lnTo>
                <a:lnTo>
                  <a:pt x="139012" y="80096"/>
                </a:lnTo>
                <a:lnTo>
                  <a:pt x="137806" y="68761"/>
                </a:lnTo>
                <a:lnTo>
                  <a:pt x="135106" y="58212"/>
                </a:lnTo>
                <a:lnTo>
                  <a:pt x="131194" y="48502"/>
                </a:lnTo>
                <a:lnTo>
                  <a:pt x="126360" y="39521"/>
                </a:lnTo>
                <a:lnTo>
                  <a:pt x="120854" y="31118"/>
                </a:lnTo>
                <a:lnTo>
                  <a:pt x="114791" y="23447"/>
                </a:lnTo>
                <a:lnTo>
                  <a:pt x="107357" y="16224"/>
                </a:lnTo>
                <a:lnTo>
                  <a:pt x="95667" y="8807"/>
                </a:lnTo>
                <a:lnTo>
                  <a:pt x="74911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2578082" y="5063944"/>
            <a:ext cx="117214" cy="140851"/>
          </a:xfrm>
          <a:custGeom>
            <a:avLst/>
            <a:gdLst/>
            <a:ahLst/>
            <a:cxnLst/>
            <a:rect l="0" t="0" r="0" b="0"/>
            <a:pathLst>
              <a:path w="117214" h="140851">
                <a:moveTo>
                  <a:pt x="11928" y="10528"/>
                </a:moveTo>
                <a:lnTo>
                  <a:pt x="6262" y="16463"/>
                </a:lnTo>
                <a:lnTo>
                  <a:pt x="2618" y="22667"/>
                </a:lnTo>
                <a:lnTo>
                  <a:pt x="704" y="29768"/>
                </a:lnTo>
                <a:lnTo>
                  <a:pt x="30" y="37881"/>
                </a:lnTo>
                <a:lnTo>
                  <a:pt x="0" y="47176"/>
                </a:lnTo>
                <a:lnTo>
                  <a:pt x="223" y="57619"/>
                </a:lnTo>
                <a:lnTo>
                  <a:pt x="665" y="68871"/>
                </a:lnTo>
                <a:lnTo>
                  <a:pt x="1556" y="80409"/>
                </a:lnTo>
                <a:lnTo>
                  <a:pt x="3006" y="91900"/>
                </a:lnTo>
                <a:lnTo>
                  <a:pt x="5149" y="103054"/>
                </a:lnTo>
                <a:lnTo>
                  <a:pt x="8197" y="113543"/>
                </a:lnTo>
                <a:lnTo>
                  <a:pt x="12184" y="123244"/>
                </a:lnTo>
                <a:lnTo>
                  <a:pt x="17151" y="131571"/>
                </a:lnTo>
                <a:lnTo>
                  <a:pt x="23234" y="137428"/>
                </a:lnTo>
                <a:lnTo>
                  <a:pt x="30397" y="140439"/>
                </a:lnTo>
                <a:lnTo>
                  <a:pt x="38307" y="140850"/>
                </a:lnTo>
                <a:lnTo>
                  <a:pt x="46454" y="139158"/>
                </a:lnTo>
                <a:lnTo>
                  <a:pt x="54523" y="135875"/>
                </a:lnTo>
                <a:lnTo>
                  <a:pt x="62397" y="131438"/>
                </a:lnTo>
                <a:lnTo>
                  <a:pt x="70064" y="126186"/>
                </a:lnTo>
                <a:lnTo>
                  <a:pt x="77545" y="120358"/>
                </a:lnTo>
                <a:lnTo>
                  <a:pt x="84551" y="113805"/>
                </a:lnTo>
                <a:lnTo>
                  <a:pt x="90505" y="106035"/>
                </a:lnTo>
                <a:lnTo>
                  <a:pt x="95181" y="96880"/>
                </a:lnTo>
                <a:lnTo>
                  <a:pt x="98830" y="86629"/>
                </a:lnTo>
                <a:lnTo>
                  <a:pt x="101977" y="75830"/>
                </a:lnTo>
                <a:lnTo>
                  <a:pt x="104982" y="64867"/>
                </a:lnTo>
                <a:lnTo>
                  <a:pt x="107861" y="53987"/>
                </a:lnTo>
                <a:lnTo>
                  <a:pt x="110654" y="42109"/>
                </a:lnTo>
                <a:lnTo>
                  <a:pt x="113613" y="25958"/>
                </a:lnTo>
                <a:lnTo>
                  <a:pt x="11721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2801633" y="4916545"/>
            <a:ext cx="9476" cy="284270"/>
          </a:xfrm>
          <a:custGeom>
            <a:avLst/>
            <a:gdLst/>
            <a:ahLst/>
            <a:cxnLst/>
            <a:rect l="0" t="0" r="0" b="0"/>
            <a:pathLst>
              <a:path w="9476" h="284270">
                <a:moveTo>
                  <a:pt x="9475" y="0"/>
                </a:moveTo>
                <a:lnTo>
                  <a:pt x="6608" y="11735"/>
                </a:lnTo>
                <a:lnTo>
                  <a:pt x="4467" y="22864"/>
                </a:lnTo>
                <a:lnTo>
                  <a:pt x="2864" y="34467"/>
                </a:lnTo>
                <a:lnTo>
                  <a:pt x="1683" y="46801"/>
                </a:lnTo>
                <a:lnTo>
                  <a:pt x="834" y="60110"/>
                </a:lnTo>
                <a:lnTo>
                  <a:pt x="242" y="74418"/>
                </a:lnTo>
                <a:lnTo>
                  <a:pt x="0" y="89596"/>
                </a:lnTo>
                <a:lnTo>
                  <a:pt x="364" y="105457"/>
                </a:lnTo>
                <a:lnTo>
                  <a:pt x="1420" y="121824"/>
                </a:lnTo>
                <a:lnTo>
                  <a:pt x="2941" y="138388"/>
                </a:lnTo>
                <a:lnTo>
                  <a:pt x="4501" y="154735"/>
                </a:lnTo>
                <a:lnTo>
                  <a:pt x="5845" y="170659"/>
                </a:lnTo>
                <a:lnTo>
                  <a:pt x="6898" y="186300"/>
                </a:lnTo>
                <a:lnTo>
                  <a:pt x="7679" y="202029"/>
                </a:lnTo>
                <a:lnTo>
                  <a:pt x="8240" y="218037"/>
                </a:lnTo>
                <a:lnTo>
                  <a:pt x="8633" y="233610"/>
                </a:lnTo>
                <a:lnTo>
                  <a:pt x="8948" y="248747"/>
                </a:lnTo>
                <a:lnTo>
                  <a:pt x="9213" y="264781"/>
                </a:lnTo>
                <a:lnTo>
                  <a:pt x="9475" y="2842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2695295" y="4990244"/>
            <a:ext cx="178985" cy="31587"/>
          </a:xfrm>
          <a:custGeom>
            <a:avLst/>
            <a:gdLst/>
            <a:ahLst/>
            <a:cxnLst/>
            <a:rect l="0" t="0" r="0" b="0"/>
            <a:pathLst>
              <a:path w="178985" h="31587">
                <a:moveTo>
                  <a:pt x="178984" y="31586"/>
                </a:moveTo>
                <a:lnTo>
                  <a:pt x="167249" y="28652"/>
                </a:lnTo>
                <a:lnTo>
                  <a:pt x="156121" y="25870"/>
                </a:lnTo>
                <a:lnTo>
                  <a:pt x="144527" y="22970"/>
                </a:lnTo>
                <a:lnTo>
                  <a:pt x="132538" y="19930"/>
                </a:lnTo>
                <a:lnTo>
                  <a:pt x="120526" y="16765"/>
                </a:lnTo>
                <a:lnTo>
                  <a:pt x="108719" y="13505"/>
                </a:lnTo>
                <a:lnTo>
                  <a:pt x="97020" y="10340"/>
                </a:lnTo>
                <a:lnTo>
                  <a:pt x="85103" y="7597"/>
                </a:lnTo>
                <a:lnTo>
                  <a:pt x="72800" y="5422"/>
                </a:lnTo>
                <a:lnTo>
                  <a:pt x="60316" y="3789"/>
                </a:lnTo>
                <a:lnTo>
                  <a:pt x="46713" y="2434"/>
                </a:lnTo>
                <a:lnTo>
                  <a:pt x="28558" y="123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2889711" y="5073634"/>
            <a:ext cx="68797" cy="127181"/>
          </a:xfrm>
          <a:custGeom>
            <a:avLst/>
            <a:gdLst/>
            <a:ahLst/>
            <a:cxnLst/>
            <a:rect l="0" t="0" r="0" b="0"/>
            <a:pathLst>
              <a:path w="68797" h="127181">
                <a:moveTo>
                  <a:pt x="68796" y="11367"/>
                </a:moveTo>
                <a:lnTo>
                  <a:pt x="59995" y="5700"/>
                </a:lnTo>
                <a:lnTo>
                  <a:pt x="51648" y="2056"/>
                </a:lnTo>
                <a:lnTo>
                  <a:pt x="42959" y="156"/>
                </a:lnTo>
                <a:lnTo>
                  <a:pt x="34183" y="0"/>
                </a:lnTo>
                <a:lnTo>
                  <a:pt x="25985" y="1916"/>
                </a:lnTo>
                <a:lnTo>
                  <a:pt x="18704" y="5898"/>
                </a:lnTo>
                <a:lnTo>
                  <a:pt x="12514" y="11817"/>
                </a:lnTo>
                <a:lnTo>
                  <a:pt x="7581" y="19597"/>
                </a:lnTo>
                <a:lnTo>
                  <a:pt x="3865" y="29007"/>
                </a:lnTo>
                <a:lnTo>
                  <a:pt x="1336" y="39558"/>
                </a:lnTo>
                <a:lnTo>
                  <a:pt x="72" y="50623"/>
                </a:lnTo>
                <a:lnTo>
                  <a:pt x="0" y="61797"/>
                </a:lnTo>
                <a:lnTo>
                  <a:pt x="1085" y="72737"/>
                </a:lnTo>
                <a:lnTo>
                  <a:pt x="3407" y="83083"/>
                </a:lnTo>
                <a:lnTo>
                  <a:pt x="6904" y="92698"/>
                </a:lnTo>
                <a:lnTo>
                  <a:pt x="11709" y="101307"/>
                </a:lnTo>
                <a:lnTo>
                  <a:pt x="18216" y="108419"/>
                </a:lnTo>
                <a:lnTo>
                  <a:pt x="26466" y="113907"/>
                </a:lnTo>
                <a:lnTo>
                  <a:pt x="35622" y="117959"/>
                </a:lnTo>
                <a:lnTo>
                  <a:pt x="45042" y="121291"/>
                </a:lnTo>
                <a:lnTo>
                  <a:pt x="55554" y="124197"/>
                </a:lnTo>
                <a:lnTo>
                  <a:pt x="68796" y="12718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3010125" y="5095529"/>
            <a:ext cx="85254" cy="105292"/>
          </a:xfrm>
          <a:custGeom>
            <a:avLst/>
            <a:gdLst/>
            <a:ahLst/>
            <a:cxnLst/>
            <a:rect l="0" t="0" r="0" b="0"/>
            <a:pathLst>
              <a:path w="85254" h="105292">
                <a:moveTo>
                  <a:pt x="85253" y="0"/>
                </a:moveTo>
                <a:lnTo>
                  <a:pt x="73652" y="134"/>
                </a:lnTo>
                <a:lnTo>
                  <a:pt x="63803" y="1414"/>
                </a:lnTo>
                <a:lnTo>
                  <a:pt x="54798" y="4008"/>
                </a:lnTo>
                <a:lnTo>
                  <a:pt x="46357" y="7727"/>
                </a:lnTo>
                <a:lnTo>
                  <a:pt x="38329" y="12360"/>
                </a:lnTo>
                <a:lnTo>
                  <a:pt x="30611" y="17698"/>
                </a:lnTo>
                <a:lnTo>
                  <a:pt x="23279" y="23718"/>
                </a:lnTo>
                <a:lnTo>
                  <a:pt x="16576" y="30580"/>
                </a:lnTo>
                <a:lnTo>
                  <a:pt x="10594" y="38305"/>
                </a:lnTo>
                <a:lnTo>
                  <a:pt x="5594" y="46778"/>
                </a:lnTo>
                <a:lnTo>
                  <a:pt x="2066" y="55843"/>
                </a:lnTo>
                <a:lnTo>
                  <a:pt x="150" y="65341"/>
                </a:lnTo>
                <a:lnTo>
                  <a:pt x="0" y="74819"/>
                </a:lnTo>
                <a:lnTo>
                  <a:pt x="1944" y="83570"/>
                </a:lnTo>
                <a:lnTo>
                  <a:pt x="5961" y="91257"/>
                </a:lnTo>
                <a:lnTo>
                  <a:pt x="11913" y="97569"/>
                </a:lnTo>
                <a:lnTo>
                  <a:pt x="19719" y="102061"/>
                </a:lnTo>
                <a:lnTo>
                  <a:pt x="29138" y="104662"/>
                </a:lnTo>
                <a:lnTo>
                  <a:pt x="39359" y="105291"/>
                </a:lnTo>
                <a:lnTo>
                  <a:pt x="49137" y="103676"/>
                </a:lnTo>
                <a:lnTo>
                  <a:pt x="57811" y="99883"/>
                </a:lnTo>
                <a:lnTo>
                  <a:pt x="65105" y="94085"/>
                </a:lnTo>
                <a:lnTo>
                  <a:pt x="70861" y="86382"/>
                </a:lnTo>
                <a:lnTo>
                  <a:pt x="75171" y="77022"/>
                </a:lnTo>
                <a:lnTo>
                  <a:pt x="78117" y="66503"/>
                </a:lnTo>
                <a:lnTo>
                  <a:pt x="79670" y="55458"/>
                </a:lnTo>
                <a:lnTo>
                  <a:pt x="79948" y="44308"/>
                </a:lnTo>
                <a:lnTo>
                  <a:pt x="79337" y="33685"/>
                </a:lnTo>
                <a:lnTo>
                  <a:pt x="78339" y="23487"/>
                </a:lnTo>
                <a:lnTo>
                  <a:pt x="76869" y="12826"/>
                </a:lnTo>
                <a:lnTo>
                  <a:pt x="7472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3140505" y="5040104"/>
            <a:ext cx="302314" cy="160711"/>
          </a:xfrm>
          <a:custGeom>
            <a:avLst/>
            <a:gdLst/>
            <a:ahLst/>
            <a:cxnLst/>
            <a:rect l="0" t="0" r="0" b="0"/>
            <a:pathLst>
              <a:path w="302314" h="160711">
                <a:moveTo>
                  <a:pt x="7515" y="129125"/>
                </a:moveTo>
                <a:lnTo>
                  <a:pt x="7511" y="139779"/>
                </a:lnTo>
                <a:lnTo>
                  <a:pt x="7338" y="141964"/>
                </a:lnTo>
                <a:lnTo>
                  <a:pt x="6690" y="138504"/>
                </a:lnTo>
                <a:lnTo>
                  <a:pt x="5441" y="132183"/>
                </a:lnTo>
                <a:lnTo>
                  <a:pt x="3788" y="124106"/>
                </a:lnTo>
                <a:lnTo>
                  <a:pt x="2140" y="114605"/>
                </a:lnTo>
                <a:lnTo>
                  <a:pt x="747" y="103917"/>
                </a:lnTo>
                <a:lnTo>
                  <a:pt x="0" y="92617"/>
                </a:lnTo>
                <a:lnTo>
                  <a:pt x="488" y="81553"/>
                </a:lnTo>
                <a:lnTo>
                  <a:pt x="2426" y="71195"/>
                </a:lnTo>
                <a:lnTo>
                  <a:pt x="6018" y="62120"/>
                </a:lnTo>
                <a:lnTo>
                  <a:pt x="11628" y="55159"/>
                </a:lnTo>
                <a:lnTo>
                  <a:pt x="19241" y="50571"/>
                </a:lnTo>
                <a:lnTo>
                  <a:pt x="28081" y="48610"/>
                </a:lnTo>
                <a:lnTo>
                  <a:pt x="36850" y="49780"/>
                </a:lnTo>
                <a:lnTo>
                  <a:pt x="44811" y="54043"/>
                </a:lnTo>
                <a:lnTo>
                  <a:pt x="51778" y="60785"/>
                </a:lnTo>
                <a:lnTo>
                  <a:pt x="57840" y="69119"/>
                </a:lnTo>
                <a:lnTo>
                  <a:pt x="63187" y="78349"/>
                </a:lnTo>
                <a:lnTo>
                  <a:pt x="68525" y="86886"/>
                </a:lnTo>
                <a:lnTo>
                  <a:pt x="74599" y="91340"/>
                </a:lnTo>
                <a:lnTo>
                  <a:pt x="80733" y="90328"/>
                </a:lnTo>
                <a:lnTo>
                  <a:pt x="86037" y="85834"/>
                </a:lnTo>
                <a:lnTo>
                  <a:pt x="90914" y="79582"/>
                </a:lnTo>
                <a:lnTo>
                  <a:pt x="96270" y="72951"/>
                </a:lnTo>
                <a:lnTo>
                  <a:pt x="102568" y="66676"/>
                </a:lnTo>
                <a:lnTo>
                  <a:pt x="109537" y="61641"/>
                </a:lnTo>
                <a:lnTo>
                  <a:pt x="116426" y="59067"/>
                </a:lnTo>
                <a:lnTo>
                  <a:pt x="122786" y="59375"/>
                </a:lnTo>
                <a:lnTo>
                  <a:pt x="128506" y="62326"/>
                </a:lnTo>
                <a:lnTo>
                  <a:pt x="133646" y="67420"/>
                </a:lnTo>
                <a:lnTo>
                  <a:pt x="138320" y="74135"/>
                </a:lnTo>
                <a:lnTo>
                  <a:pt x="142644" y="82027"/>
                </a:lnTo>
                <a:lnTo>
                  <a:pt x="146716" y="90752"/>
                </a:lnTo>
                <a:lnTo>
                  <a:pt x="150610" y="100060"/>
                </a:lnTo>
                <a:lnTo>
                  <a:pt x="154380" y="109934"/>
                </a:lnTo>
                <a:lnTo>
                  <a:pt x="158065" y="120553"/>
                </a:lnTo>
                <a:lnTo>
                  <a:pt x="161707" y="131928"/>
                </a:lnTo>
                <a:lnTo>
                  <a:pt x="165812" y="142771"/>
                </a:lnTo>
                <a:lnTo>
                  <a:pt x="171139" y="149685"/>
                </a:lnTo>
                <a:lnTo>
                  <a:pt x="177290" y="151137"/>
                </a:lnTo>
                <a:lnTo>
                  <a:pt x="183447" y="149092"/>
                </a:lnTo>
                <a:lnTo>
                  <a:pt x="189573" y="145069"/>
                </a:lnTo>
                <a:lnTo>
                  <a:pt x="195792" y="139897"/>
                </a:lnTo>
                <a:lnTo>
                  <a:pt x="202167" y="134035"/>
                </a:lnTo>
                <a:lnTo>
                  <a:pt x="208699" y="127753"/>
                </a:lnTo>
                <a:lnTo>
                  <a:pt x="215366" y="121208"/>
                </a:lnTo>
                <a:lnTo>
                  <a:pt x="222140" y="114501"/>
                </a:lnTo>
                <a:lnTo>
                  <a:pt x="229159" y="107855"/>
                </a:lnTo>
                <a:lnTo>
                  <a:pt x="236707" y="101617"/>
                </a:lnTo>
                <a:lnTo>
                  <a:pt x="244893" y="95929"/>
                </a:lnTo>
                <a:lnTo>
                  <a:pt x="253510" y="90447"/>
                </a:lnTo>
                <a:lnTo>
                  <a:pt x="262140" y="84466"/>
                </a:lnTo>
                <a:lnTo>
                  <a:pt x="270523" y="77622"/>
                </a:lnTo>
                <a:lnTo>
                  <a:pt x="278100" y="69887"/>
                </a:lnTo>
                <a:lnTo>
                  <a:pt x="283971" y="61391"/>
                </a:lnTo>
                <a:lnTo>
                  <a:pt x="287796" y="52306"/>
                </a:lnTo>
                <a:lnTo>
                  <a:pt x="289566" y="42951"/>
                </a:lnTo>
                <a:lnTo>
                  <a:pt x="289323" y="33758"/>
                </a:lnTo>
                <a:lnTo>
                  <a:pt x="287296" y="24961"/>
                </a:lnTo>
                <a:lnTo>
                  <a:pt x="283344" y="16921"/>
                </a:lnTo>
                <a:lnTo>
                  <a:pt x="276895" y="10200"/>
                </a:lnTo>
                <a:lnTo>
                  <a:pt x="267864" y="4987"/>
                </a:lnTo>
                <a:lnTo>
                  <a:pt x="256903" y="1470"/>
                </a:lnTo>
                <a:lnTo>
                  <a:pt x="245099" y="0"/>
                </a:lnTo>
                <a:lnTo>
                  <a:pt x="233168" y="572"/>
                </a:lnTo>
                <a:lnTo>
                  <a:pt x="221586" y="3056"/>
                </a:lnTo>
                <a:lnTo>
                  <a:pt x="210741" y="7382"/>
                </a:lnTo>
                <a:lnTo>
                  <a:pt x="200765" y="13324"/>
                </a:lnTo>
                <a:lnTo>
                  <a:pt x="192067" y="20566"/>
                </a:lnTo>
                <a:lnTo>
                  <a:pt x="185420" y="28789"/>
                </a:lnTo>
                <a:lnTo>
                  <a:pt x="181064" y="37728"/>
                </a:lnTo>
                <a:lnTo>
                  <a:pt x="178933" y="47338"/>
                </a:lnTo>
                <a:lnTo>
                  <a:pt x="178931" y="57773"/>
                </a:lnTo>
                <a:lnTo>
                  <a:pt x="180780" y="69050"/>
                </a:lnTo>
                <a:lnTo>
                  <a:pt x="184103" y="80894"/>
                </a:lnTo>
                <a:lnTo>
                  <a:pt x="188533" y="92844"/>
                </a:lnTo>
                <a:lnTo>
                  <a:pt x="193769" y="104619"/>
                </a:lnTo>
                <a:lnTo>
                  <a:pt x="199739" y="115966"/>
                </a:lnTo>
                <a:lnTo>
                  <a:pt x="206576" y="126586"/>
                </a:lnTo>
                <a:lnTo>
                  <a:pt x="214292" y="136380"/>
                </a:lnTo>
                <a:lnTo>
                  <a:pt x="222933" y="144939"/>
                </a:lnTo>
                <a:lnTo>
                  <a:pt x="232643" y="151486"/>
                </a:lnTo>
                <a:lnTo>
                  <a:pt x="243388" y="155781"/>
                </a:lnTo>
                <a:lnTo>
                  <a:pt x="254591" y="158207"/>
                </a:lnTo>
                <a:lnTo>
                  <a:pt x="266436" y="159742"/>
                </a:lnTo>
                <a:lnTo>
                  <a:pt x="281078" y="160517"/>
                </a:lnTo>
                <a:lnTo>
                  <a:pt x="302313" y="16071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3470368" y="5032358"/>
            <a:ext cx="128671" cy="173135"/>
          </a:xfrm>
          <a:custGeom>
            <a:avLst/>
            <a:gdLst/>
            <a:ahLst/>
            <a:cxnLst/>
            <a:rect l="0" t="0" r="0" b="0"/>
            <a:pathLst>
              <a:path w="128671" h="173135">
                <a:moveTo>
                  <a:pt x="109321" y="0"/>
                </a:moveTo>
                <a:lnTo>
                  <a:pt x="97652" y="67"/>
                </a:lnTo>
                <a:lnTo>
                  <a:pt x="87164" y="707"/>
                </a:lnTo>
                <a:lnTo>
                  <a:pt x="76862" y="2008"/>
                </a:lnTo>
                <a:lnTo>
                  <a:pt x="66561" y="4041"/>
                </a:lnTo>
                <a:lnTo>
                  <a:pt x="56218" y="7006"/>
                </a:lnTo>
                <a:lnTo>
                  <a:pt x="45832" y="10926"/>
                </a:lnTo>
                <a:lnTo>
                  <a:pt x="35577" y="15674"/>
                </a:lnTo>
                <a:lnTo>
                  <a:pt x="25767" y="21078"/>
                </a:lnTo>
                <a:lnTo>
                  <a:pt x="16559" y="26975"/>
                </a:lnTo>
                <a:lnTo>
                  <a:pt x="8580" y="33389"/>
                </a:lnTo>
                <a:lnTo>
                  <a:pt x="2964" y="40526"/>
                </a:lnTo>
                <a:lnTo>
                  <a:pt x="125" y="48421"/>
                </a:lnTo>
                <a:lnTo>
                  <a:pt x="0" y="56331"/>
                </a:lnTo>
                <a:lnTo>
                  <a:pt x="2417" y="62890"/>
                </a:lnTo>
                <a:lnTo>
                  <a:pt x="7009" y="67447"/>
                </a:lnTo>
                <a:lnTo>
                  <a:pt x="13479" y="70182"/>
                </a:lnTo>
                <a:lnTo>
                  <a:pt x="21700" y="71719"/>
                </a:lnTo>
                <a:lnTo>
                  <a:pt x="31439" y="72573"/>
                </a:lnTo>
                <a:lnTo>
                  <a:pt x="42228" y="73218"/>
                </a:lnTo>
                <a:lnTo>
                  <a:pt x="53461" y="74133"/>
                </a:lnTo>
                <a:lnTo>
                  <a:pt x="64749" y="75546"/>
                </a:lnTo>
                <a:lnTo>
                  <a:pt x="75769" y="77634"/>
                </a:lnTo>
                <a:lnTo>
                  <a:pt x="86169" y="80634"/>
                </a:lnTo>
                <a:lnTo>
                  <a:pt x="95825" y="84581"/>
                </a:lnTo>
                <a:lnTo>
                  <a:pt x="104632" y="89519"/>
                </a:lnTo>
                <a:lnTo>
                  <a:pt x="112409" y="95582"/>
                </a:lnTo>
                <a:lnTo>
                  <a:pt x="119148" y="102730"/>
                </a:lnTo>
                <a:lnTo>
                  <a:pt x="124505" y="110629"/>
                </a:lnTo>
                <a:lnTo>
                  <a:pt x="127749" y="118769"/>
                </a:lnTo>
                <a:lnTo>
                  <a:pt x="128670" y="126834"/>
                </a:lnTo>
                <a:lnTo>
                  <a:pt x="127509" y="134704"/>
                </a:lnTo>
                <a:lnTo>
                  <a:pt x="124678" y="142369"/>
                </a:lnTo>
                <a:lnTo>
                  <a:pt x="120583" y="149848"/>
                </a:lnTo>
                <a:lnTo>
                  <a:pt x="115243" y="156853"/>
                </a:lnTo>
                <a:lnTo>
                  <a:pt x="108312" y="162806"/>
                </a:lnTo>
                <a:lnTo>
                  <a:pt x="99730" y="167473"/>
                </a:lnTo>
                <a:lnTo>
                  <a:pt x="89867" y="170776"/>
                </a:lnTo>
                <a:lnTo>
                  <a:pt x="79331" y="172627"/>
                </a:lnTo>
                <a:lnTo>
                  <a:pt x="68553" y="173134"/>
                </a:lnTo>
                <a:lnTo>
                  <a:pt x="58196" y="172691"/>
                </a:lnTo>
                <a:lnTo>
                  <a:pt x="48214" y="171830"/>
                </a:lnTo>
                <a:lnTo>
                  <a:pt x="37735" y="170480"/>
                </a:lnTo>
                <a:lnTo>
                  <a:pt x="25093" y="1684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 119"/>
          <p:cNvSpPr/>
          <p:nvPr/>
        </p:nvSpPr>
        <p:spPr>
          <a:xfrm>
            <a:off x="3918474" y="5026176"/>
            <a:ext cx="145527" cy="178235"/>
          </a:xfrm>
          <a:custGeom>
            <a:avLst/>
            <a:gdLst/>
            <a:ahLst/>
            <a:cxnLst/>
            <a:rect l="0" t="0" r="0" b="0"/>
            <a:pathLst>
              <a:path w="145527" h="178235">
                <a:moveTo>
                  <a:pt x="103412" y="79882"/>
                </a:moveTo>
                <a:lnTo>
                  <a:pt x="100478" y="71080"/>
                </a:lnTo>
                <a:lnTo>
                  <a:pt x="97696" y="62734"/>
                </a:lnTo>
                <a:lnTo>
                  <a:pt x="94792" y="54036"/>
                </a:lnTo>
                <a:lnTo>
                  <a:pt x="91578" y="44914"/>
                </a:lnTo>
                <a:lnTo>
                  <a:pt x="87765" y="35419"/>
                </a:lnTo>
                <a:lnTo>
                  <a:pt x="83243" y="25645"/>
                </a:lnTo>
                <a:lnTo>
                  <a:pt x="77907" y="16323"/>
                </a:lnTo>
                <a:lnTo>
                  <a:pt x="71571" y="8743"/>
                </a:lnTo>
                <a:lnTo>
                  <a:pt x="64237" y="3473"/>
                </a:lnTo>
                <a:lnTo>
                  <a:pt x="56212" y="584"/>
                </a:lnTo>
                <a:lnTo>
                  <a:pt x="47986" y="0"/>
                </a:lnTo>
                <a:lnTo>
                  <a:pt x="39870" y="1428"/>
                </a:lnTo>
                <a:lnTo>
                  <a:pt x="32134" y="4621"/>
                </a:lnTo>
                <a:lnTo>
                  <a:pt x="25092" y="9489"/>
                </a:lnTo>
                <a:lnTo>
                  <a:pt x="18844" y="15833"/>
                </a:lnTo>
                <a:lnTo>
                  <a:pt x="13480" y="23530"/>
                </a:lnTo>
                <a:lnTo>
                  <a:pt x="9168" y="32597"/>
                </a:lnTo>
                <a:lnTo>
                  <a:pt x="5894" y="42924"/>
                </a:lnTo>
                <a:lnTo>
                  <a:pt x="3507" y="54452"/>
                </a:lnTo>
                <a:lnTo>
                  <a:pt x="1814" y="67246"/>
                </a:lnTo>
                <a:lnTo>
                  <a:pt x="639" y="81216"/>
                </a:lnTo>
                <a:lnTo>
                  <a:pt x="0" y="95834"/>
                </a:lnTo>
                <a:lnTo>
                  <a:pt x="95" y="110259"/>
                </a:lnTo>
                <a:lnTo>
                  <a:pt x="979" y="124027"/>
                </a:lnTo>
                <a:lnTo>
                  <a:pt x="2723" y="136880"/>
                </a:lnTo>
                <a:lnTo>
                  <a:pt x="5498" y="148594"/>
                </a:lnTo>
                <a:lnTo>
                  <a:pt x="9294" y="159156"/>
                </a:lnTo>
                <a:lnTo>
                  <a:pt x="13961" y="168080"/>
                </a:lnTo>
                <a:lnTo>
                  <a:pt x="19310" y="174347"/>
                </a:lnTo>
                <a:lnTo>
                  <a:pt x="25166" y="177635"/>
                </a:lnTo>
                <a:lnTo>
                  <a:pt x="31385" y="178234"/>
                </a:lnTo>
                <a:lnTo>
                  <a:pt x="37858" y="176668"/>
                </a:lnTo>
                <a:lnTo>
                  <a:pt x="44503" y="173467"/>
                </a:lnTo>
                <a:lnTo>
                  <a:pt x="51100" y="168915"/>
                </a:lnTo>
                <a:lnTo>
                  <a:pt x="57302" y="163052"/>
                </a:lnTo>
                <a:lnTo>
                  <a:pt x="62951" y="155996"/>
                </a:lnTo>
                <a:lnTo>
                  <a:pt x="67896" y="147634"/>
                </a:lnTo>
                <a:lnTo>
                  <a:pt x="71920" y="137579"/>
                </a:lnTo>
                <a:lnTo>
                  <a:pt x="75000" y="125809"/>
                </a:lnTo>
                <a:lnTo>
                  <a:pt x="77454" y="113887"/>
                </a:lnTo>
                <a:lnTo>
                  <a:pt x="80719" y="105732"/>
                </a:lnTo>
                <a:lnTo>
                  <a:pt x="85638" y="103529"/>
                </a:lnTo>
                <a:lnTo>
                  <a:pt x="91101" y="105806"/>
                </a:lnTo>
                <a:lnTo>
                  <a:pt x="96966" y="110664"/>
                </a:lnTo>
                <a:lnTo>
                  <a:pt x="103553" y="116440"/>
                </a:lnTo>
                <a:lnTo>
                  <a:pt x="110982" y="122201"/>
                </a:lnTo>
                <a:lnTo>
                  <a:pt x="118731" y="127443"/>
                </a:lnTo>
                <a:lnTo>
                  <a:pt x="126506" y="132327"/>
                </a:lnTo>
                <a:lnTo>
                  <a:pt x="134992" y="137267"/>
                </a:lnTo>
                <a:lnTo>
                  <a:pt x="145526" y="14305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 120"/>
          <p:cNvSpPr/>
          <p:nvPr/>
        </p:nvSpPr>
        <p:spPr>
          <a:xfrm>
            <a:off x="4071578" y="4990244"/>
            <a:ext cx="76651" cy="167797"/>
          </a:xfrm>
          <a:custGeom>
            <a:avLst/>
            <a:gdLst/>
            <a:ahLst/>
            <a:cxnLst/>
            <a:rect l="0" t="0" r="0" b="0"/>
            <a:pathLst>
              <a:path w="76651" h="167797">
                <a:moveTo>
                  <a:pt x="13479" y="94757"/>
                </a:moveTo>
                <a:lnTo>
                  <a:pt x="13546" y="106425"/>
                </a:lnTo>
                <a:lnTo>
                  <a:pt x="14186" y="116914"/>
                </a:lnTo>
                <a:lnTo>
                  <a:pt x="15483" y="127215"/>
                </a:lnTo>
                <a:lnTo>
                  <a:pt x="17342" y="137517"/>
                </a:lnTo>
                <a:lnTo>
                  <a:pt x="19659" y="147860"/>
                </a:lnTo>
                <a:lnTo>
                  <a:pt x="22300" y="158176"/>
                </a:lnTo>
                <a:lnTo>
                  <a:pt x="24272" y="165863"/>
                </a:lnTo>
                <a:lnTo>
                  <a:pt x="24466" y="167796"/>
                </a:lnTo>
                <a:lnTo>
                  <a:pt x="23301" y="165163"/>
                </a:lnTo>
                <a:lnTo>
                  <a:pt x="21276" y="159592"/>
                </a:lnTo>
                <a:lnTo>
                  <a:pt x="18717" y="152197"/>
                </a:lnTo>
                <a:lnTo>
                  <a:pt x="15821" y="143664"/>
                </a:lnTo>
                <a:lnTo>
                  <a:pt x="12711" y="134250"/>
                </a:lnTo>
                <a:lnTo>
                  <a:pt x="9462" y="123910"/>
                </a:lnTo>
                <a:lnTo>
                  <a:pt x="6133" y="112679"/>
                </a:lnTo>
                <a:lnTo>
                  <a:pt x="3082" y="100856"/>
                </a:lnTo>
                <a:lnTo>
                  <a:pt x="944" y="88916"/>
                </a:lnTo>
                <a:lnTo>
                  <a:pt x="0" y="77146"/>
                </a:lnTo>
                <a:lnTo>
                  <a:pt x="520" y="65801"/>
                </a:lnTo>
                <a:lnTo>
                  <a:pt x="2922" y="55182"/>
                </a:lnTo>
                <a:lnTo>
                  <a:pt x="7246" y="45378"/>
                </a:lnTo>
                <a:lnTo>
                  <a:pt x="13233" y="36474"/>
                </a:lnTo>
                <a:lnTo>
                  <a:pt x="20533" y="28631"/>
                </a:lnTo>
                <a:lnTo>
                  <a:pt x="28798" y="21838"/>
                </a:lnTo>
                <a:lnTo>
                  <a:pt x="37492" y="16088"/>
                </a:lnTo>
                <a:lnTo>
                  <a:pt x="46838" y="10901"/>
                </a:lnTo>
                <a:lnTo>
                  <a:pt x="58770" y="5817"/>
                </a:lnTo>
                <a:lnTo>
                  <a:pt x="7665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reeform 121"/>
          <p:cNvSpPr/>
          <p:nvPr/>
        </p:nvSpPr>
        <p:spPr>
          <a:xfrm>
            <a:off x="4175334" y="5018670"/>
            <a:ext cx="120884" cy="163312"/>
          </a:xfrm>
          <a:custGeom>
            <a:avLst/>
            <a:gdLst/>
            <a:ahLst/>
            <a:cxnLst/>
            <a:rect l="0" t="0" r="0" b="0"/>
            <a:pathLst>
              <a:path w="120884" h="163312">
                <a:moveTo>
                  <a:pt x="4479" y="87388"/>
                </a:moveTo>
                <a:lnTo>
                  <a:pt x="13281" y="90187"/>
                </a:lnTo>
                <a:lnTo>
                  <a:pt x="21627" y="91689"/>
                </a:lnTo>
                <a:lnTo>
                  <a:pt x="30326" y="91995"/>
                </a:lnTo>
                <a:lnTo>
                  <a:pt x="39447" y="91316"/>
                </a:lnTo>
                <a:lnTo>
                  <a:pt x="48942" y="89849"/>
                </a:lnTo>
                <a:lnTo>
                  <a:pt x="58730" y="87775"/>
                </a:lnTo>
                <a:lnTo>
                  <a:pt x="68570" y="85093"/>
                </a:lnTo>
                <a:lnTo>
                  <a:pt x="78097" y="81621"/>
                </a:lnTo>
                <a:lnTo>
                  <a:pt x="87125" y="77322"/>
                </a:lnTo>
                <a:lnTo>
                  <a:pt x="95490" y="72130"/>
                </a:lnTo>
                <a:lnTo>
                  <a:pt x="102963" y="65889"/>
                </a:lnTo>
                <a:lnTo>
                  <a:pt x="109499" y="58614"/>
                </a:lnTo>
                <a:lnTo>
                  <a:pt x="114888" y="50457"/>
                </a:lnTo>
                <a:lnTo>
                  <a:pt x="118685" y="41611"/>
                </a:lnTo>
                <a:lnTo>
                  <a:pt x="120780" y="32268"/>
                </a:lnTo>
                <a:lnTo>
                  <a:pt x="120883" y="23064"/>
                </a:lnTo>
                <a:lnTo>
                  <a:pt x="118375" y="15030"/>
                </a:lnTo>
                <a:lnTo>
                  <a:pt x="113166" y="8639"/>
                </a:lnTo>
                <a:lnTo>
                  <a:pt x="105600" y="4011"/>
                </a:lnTo>
                <a:lnTo>
                  <a:pt x="96172" y="1189"/>
                </a:lnTo>
                <a:lnTo>
                  <a:pt x="85362" y="0"/>
                </a:lnTo>
                <a:lnTo>
                  <a:pt x="73887" y="301"/>
                </a:lnTo>
                <a:lnTo>
                  <a:pt x="62660" y="2082"/>
                </a:lnTo>
                <a:lnTo>
                  <a:pt x="52156" y="5198"/>
                </a:lnTo>
                <a:lnTo>
                  <a:pt x="42462" y="9406"/>
                </a:lnTo>
                <a:lnTo>
                  <a:pt x="33484" y="14446"/>
                </a:lnTo>
                <a:lnTo>
                  <a:pt x="25080" y="20102"/>
                </a:lnTo>
                <a:lnTo>
                  <a:pt x="17434" y="26527"/>
                </a:lnTo>
                <a:lnTo>
                  <a:pt x="11041" y="34202"/>
                </a:lnTo>
                <a:lnTo>
                  <a:pt x="6077" y="43300"/>
                </a:lnTo>
                <a:lnTo>
                  <a:pt x="2572" y="53852"/>
                </a:lnTo>
                <a:lnTo>
                  <a:pt x="585" y="65916"/>
                </a:lnTo>
                <a:lnTo>
                  <a:pt x="0" y="79360"/>
                </a:lnTo>
                <a:lnTo>
                  <a:pt x="894" y="93608"/>
                </a:lnTo>
                <a:lnTo>
                  <a:pt x="3614" y="107777"/>
                </a:lnTo>
                <a:lnTo>
                  <a:pt x="8188" y="121360"/>
                </a:lnTo>
                <a:lnTo>
                  <a:pt x="14529" y="133749"/>
                </a:lnTo>
                <a:lnTo>
                  <a:pt x="22605" y="144085"/>
                </a:lnTo>
                <a:lnTo>
                  <a:pt x="32214" y="152101"/>
                </a:lnTo>
                <a:lnTo>
                  <a:pt x="42833" y="157838"/>
                </a:lnTo>
                <a:lnTo>
                  <a:pt x="54957" y="161832"/>
                </a:lnTo>
                <a:lnTo>
                  <a:pt x="71882" y="163311"/>
                </a:lnTo>
                <a:lnTo>
                  <a:pt x="99236" y="16108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4638492" y="4974171"/>
            <a:ext cx="142110" cy="174002"/>
          </a:xfrm>
          <a:custGeom>
            <a:avLst/>
            <a:gdLst/>
            <a:ahLst/>
            <a:cxnLst/>
            <a:rect l="0" t="0" r="0" b="0"/>
            <a:pathLst>
              <a:path w="142110" h="174002">
                <a:moveTo>
                  <a:pt x="4575" y="100301"/>
                </a:moveTo>
                <a:lnTo>
                  <a:pt x="16310" y="100301"/>
                </a:lnTo>
                <a:lnTo>
                  <a:pt x="27439" y="100301"/>
                </a:lnTo>
                <a:lnTo>
                  <a:pt x="39033" y="100297"/>
                </a:lnTo>
                <a:lnTo>
                  <a:pt x="51021" y="100124"/>
                </a:lnTo>
                <a:lnTo>
                  <a:pt x="63033" y="99476"/>
                </a:lnTo>
                <a:lnTo>
                  <a:pt x="74831" y="98218"/>
                </a:lnTo>
                <a:lnTo>
                  <a:pt x="86185" y="96219"/>
                </a:lnTo>
                <a:lnTo>
                  <a:pt x="96805" y="93275"/>
                </a:lnTo>
                <a:lnTo>
                  <a:pt x="106606" y="89361"/>
                </a:lnTo>
                <a:lnTo>
                  <a:pt x="115508" y="84444"/>
                </a:lnTo>
                <a:lnTo>
                  <a:pt x="123349" y="78395"/>
                </a:lnTo>
                <a:lnTo>
                  <a:pt x="130135" y="71251"/>
                </a:lnTo>
                <a:lnTo>
                  <a:pt x="135694" y="63185"/>
                </a:lnTo>
                <a:lnTo>
                  <a:pt x="139605" y="54399"/>
                </a:lnTo>
                <a:lnTo>
                  <a:pt x="141783" y="45093"/>
                </a:lnTo>
                <a:lnTo>
                  <a:pt x="142109" y="35744"/>
                </a:lnTo>
                <a:lnTo>
                  <a:pt x="140284" y="27081"/>
                </a:lnTo>
                <a:lnTo>
                  <a:pt x="136347" y="19448"/>
                </a:lnTo>
                <a:lnTo>
                  <a:pt x="130449" y="13003"/>
                </a:lnTo>
                <a:lnTo>
                  <a:pt x="122679" y="7890"/>
                </a:lnTo>
                <a:lnTo>
                  <a:pt x="113275" y="4049"/>
                </a:lnTo>
                <a:lnTo>
                  <a:pt x="102725" y="1434"/>
                </a:lnTo>
                <a:lnTo>
                  <a:pt x="91660" y="112"/>
                </a:lnTo>
                <a:lnTo>
                  <a:pt x="80487" y="0"/>
                </a:lnTo>
                <a:lnTo>
                  <a:pt x="69547" y="1058"/>
                </a:lnTo>
                <a:lnTo>
                  <a:pt x="59201" y="3363"/>
                </a:lnTo>
                <a:lnTo>
                  <a:pt x="49577" y="6839"/>
                </a:lnTo>
                <a:lnTo>
                  <a:pt x="40622" y="11290"/>
                </a:lnTo>
                <a:lnTo>
                  <a:pt x="32214" y="16495"/>
                </a:lnTo>
                <a:lnTo>
                  <a:pt x="24228" y="22262"/>
                </a:lnTo>
                <a:lnTo>
                  <a:pt x="16880" y="28761"/>
                </a:lnTo>
                <a:lnTo>
                  <a:pt x="10695" y="36487"/>
                </a:lnTo>
                <a:lnTo>
                  <a:pt x="5873" y="45614"/>
                </a:lnTo>
                <a:lnTo>
                  <a:pt x="2465" y="56015"/>
                </a:lnTo>
                <a:lnTo>
                  <a:pt x="545" y="67446"/>
                </a:lnTo>
                <a:lnTo>
                  <a:pt x="0" y="79651"/>
                </a:lnTo>
                <a:lnTo>
                  <a:pt x="752" y="92253"/>
                </a:lnTo>
                <a:lnTo>
                  <a:pt x="2844" y="104778"/>
                </a:lnTo>
                <a:lnTo>
                  <a:pt x="6183" y="116966"/>
                </a:lnTo>
                <a:lnTo>
                  <a:pt x="10880" y="128436"/>
                </a:lnTo>
                <a:lnTo>
                  <a:pt x="17314" y="138614"/>
                </a:lnTo>
                <a:lnTo>
                  <a:pt x="25538" y="147305"/>
                </a:lnTo>
                <a:lnTo>
                  <a:pt x="35485" y="154481"/>
                </a:lnTo>
                <a:lnTo>
                  <a:pt x="47135" y="160093"/>
                </a:lnTo>
                <a:lnTo>
                  <a:pt x="60289" y="164278"/>
                </a:lnTo>
                <a:lnTo>
                  <a:pt x="74084" y="167300"/>
                </a:lnTo>
                <a:lnTo>
                  <a:pt x="88554" y="169756"/>
                </a:lnTo>
                <a:lnTo>
                  <a:pt x="106083" y="171867"/>
                </a:lnTo>
                <a:lnTo>
                  <a:pt x="130917" y="17400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4785453" y="4982552"/>
            <a:ext cx="236641" cy="440671"/>
          </a:xfrm>
          <a:custGeom>
            <a:avLst/>
            <a:gdLst/>
            <a:ahLst/>
            <a:cxnLst/>
            <a:rect l="0" t="0" r="0" b="0"/>
            <a:pathLst>
              <a:path w="236641" h="440671">
                <a:moveTo>
                  <a:pt x="89241" y="144563"/>
                </a:moveTo>
                <a:lnTo>
                  <a:pt x="92175" y="135694"/>
                </a:lnTo>
                <a:lnTo>
                  <a:pt x="94957" y="126708"/>
                </a:lnTo>
                <a:lnTo>
                  <a:pt x="97847" y="116717"/>
                </a:lnTo>
                <a:lnTo>
                  <a:pt x="100542" y="105909"/>
                </a:lnTo>
                <a:lnTo>
                  <a:pt x="102411" y="94746"/>
                </a:lnTo>
                <a:lnTo>
                  <a:pt x="103168" y="83541"/>
                </a:lnTo>
                <a:lnTo>
                  <a:pt x="102855" y="72428"/>
                </a:lnTo>
                <a:lnTo>
                  <a:pt x="101653" y="61444"/>
                </a:lnTo>
                <a:lnTo>
                  <a:pt x="99765" y="50583"/>
                </a:lnTo>
                <a:lnTo>
                  <a:pt x="97210" y="39986"/>
                </a:lnTo>
                <a:lnTo>
                  <a:pt x="93826" y="29936"/>
                </a:lnTo>
                <a:lnTo>
                  <a:pt x="89580" y="20558"/>
                </a:lnTo>
                <a:lnTo>
                  <a:pt x="84255" y="12294"/>
                </a:lnTo>
                <a:lnTo>
                  <a:pt x="77392" y="5953"/>
                </a:lnTo>
                <a:lnTo>
                  <a:pt x="68891" y="1813"/>
                </a:lnTo>
                <a:lnTo>
                  <a:pt x="59265" y="0"/>
                </a:lnTo>
                <a:lnTo>
                  <a:pt x="49427" y="746"/>
                </a:lnTo>
                <a:lnTo>
                  <a:pt x="39931" y="3915"/>
                </a:lnTo>
                <a:lnTo>
                  <a:pt x="31117" y="9108"/>
                </a:lnTo>
                <a:lnTo>
                  <a:pt x="23278" y="15865"/>
                </a:lnTo>
                <a:lnTo>
                  <a:pt x="16459" y="23778"/>
                </a:lnTo>
                <a:lnTo>
                  <a:pt x="10695" y="32679"/>
                </a:lnTo>
                <a:lnTo>
                  <a:pt x="6106" y="42630"/>
                </a:lnTo>
                <a:lnTo>
                  <a:pt x="2653" y="53578"/>
                </a:lnTo>
                <a:lnTo>
                  <a:pt x="484" y="65199"/>
                </a:lnTo>
                <a:lnTo>
                  <a:pt x="0" y="77000"/>
                </a:lnTo>
                <a:lnTo>
                  <a:pt x="1273" y="88661"/>
                </a:lnTo>
                <a:lnTo>
                  <a:pt x="4246" y="99422"/>
                </a:lnTo>
                <a:lnTo>
                  <a:pt x="8908" y="108052"/>
                </a:lnTo>
                <a:lnTo>
                  <a:pt x="15076" y="114065"/>
                </a:lnTo>
                <a:lnTo>
                  <a:pt x="22300" y="117473"/>
                </a:lnTo>
                <a:lnTo>
                  <a:pt x="29979" y="118413"/>
                </a:lnTo>
                <a:lnTo>
                  <a:pt x="37727" y="117228"/>
                </a:lnTo>
                <a:lnTo>
                  <a:pt x="45213" y="114200"/>
                </a:lnTo>
                <a:lnTo>
                  <a:pt x="52088" y="109444"/>
                </a:lnTo>
                <a:lnTo>
                  <a:pt x="58243" y="103226"/>
                </a:lnTo>
                <a:lnTo>
                  <a:pt x="64274" y="97525"/>
                </a:lnTo>
                <a:lnTo>
                  <a:pt x="70409" y="95372"/>
                </a:lnTo>
                <a:lnTo>
                  <a:pt x="75651" y="97430"/>
                </a:lnTo>
                <a:lnTo>
                  <a:pt x="79685" y="103006"/>
                </a:lnTo>
                <a:lnTo>
                  <a:pt x="82628" y="111204"/>
                </a:lnTo>
                <a:lnTo>
                  <a:pt x="84715" y="121591"/>
                </a:lnTo>
                <a:lnTo>
                  <a:pt x="86165" y="134217"/>
                </a:lnTo>
                <a:lnTo>
                  <a:pt x="87167" y="148919"/>
                </a:lnTo>
                <a:lnTo>
                  <a:pt x="88018" y="164859"/>
                </a:lnTo>
                <a:lnTo>
                  <a:pt x="89126" y="180720"/>
                </a:lnTo>
                <a:lnTo>
                  <a:pt x="90685" y="195771"/>
                </a:lnTo>
                <a:lnTo>
                  <a:pt x="92546" y="210318"/>
                </a:lnTo>
                <a:lnTo>
                  <a:pt x="94335" y="225373"/>
                </a:lnTo>
                <a:lnTo>
                  <a:pt x="95831" y="241506"/>
                </a:lnTo>
                <a:lnTo>
                  <a:pt x="96987" y="258802"/>
                </a:lnTo>
                <a:lnTo>
                  <a:pt x="97836" y="277110"/>
                </a:lnTo>
                <a:lnTo>
                  <a:pt x="98438" y="296211"/>
                </a:lnTo>
                <a:lnTo>
                  <a:pt x="98688" y="315735"/>
                </a:lnTo>
                <a:lnTo>
                  <a:pt x="98332" y="335207"/>
                </a:lnTo>
                <a:lnTo>
                  <a:pt x="97283" y="354368"/>
                </a:lnTo>
                <a:lnTo>
                  <a:pt x="95765" y="372994"/>
                </a:lnTo>
                <a:lnTo>
                  <a:pt x="94208" y="390814"/>
                </a:lnTo>
                <a:lnTo>
                  <a:pt x="92858" y="407738"/>
                </a:lnTo>
                <a:lnTo>
                  <a:pt x="91440" y="422881"/>
                </a:lnTo>
                <a:lnTo>
                  <a:pt x="88646" y="434465"/>
                </a:lnTo>
                <a:lnTo>
                  <a:pt x="84366" y="440583"/>
                </a:lnTo>
                <a:lnTo>
                  <a:pt x="80826" y="440670"/>
                </a:lnTo>
                <a:lnTo>
                  <a:pt x="79093" y="436715"/>
                </a:lnTo>
                <a:lnTo>
                  <a:pt x="78988" y="429928"/>
                </a:lnTo>
                <a:lnTo>
                  <a:pt x="80070" y="421048"/>
                </a:lnTo>
                <a:lnTo>
                  <a:pt x="82129" y="410954"/>
                </a:lnTo>
                <a:lnTo>
                  <a:pt x="85205" y="400697"/>
                </a:lnTo>
                <a:lnTo>
                  <a:pt x="89247" y="390864"/>
                </a:lnTo>
                <a:lnTo>
                  <a:pt x="94103" y="381631"/>
                </a:lnTo>
                <a:lnTo>
                  <a:pt x="99589" y="372964"/>
                </a:lnTo>
                <a:lnTo>
                  <a:pt x="105543" y="364763"/>
                </a:lnTo>
                <a:lnTo>
                  <a:pt x="111828" y="356915"/>
                </a:lnTo>
                <a:lnTo>
                  <a:pt x="118348" y="349322"/>
                </a:lnTo>
                <a:lnTo>
                  <a:pt x="125033" y="341914"/>
                </a:lnTo>
                <a:lnTo>
                  <a:pt x="131997" y="334801"/>
                </a:lnTo>
                <a:lnTo>
                  <a:pt x="139510" y="328250"/>
                </a:lnTo>
                <a:lnTo>
                  <a:pt x="147684" y="322363"/>
                </a:lnTo>
                <a:lnTo>
                  <a:pt x="156633" y="317088"/>
                </a:lnTo>
                <a:lnTo>
                  <a:pt x="166550" y="312311"/>
                </a:lnTo>
                <a:lnTo>
                  <a:pt x="177434" y="307916"/>
                </a:lnTo>
                <a:lnTo>
                  <a:pt x="188731" y="303950"/>
                </a:lnTo>
                <a:lnTo>
                  <a:pt x="200648" y="300236"/>
                </a:lnTo>
                <a:lnTo>
                  <a:pt x="215349" y="296445"/>
                </a:lnTo>
                <a:lnTo>
                  <a:pt x="236640" y="29196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4940956" y="5011301"/>
            <a:ext cx="112724" cy="128884"/>
          </a:xfrm>
          <a:custGeom>
            <a:avLst/>
            <a:gdLst/>
            <a:ahLst/>
            <a:cxnLst/>
            <a:rect l="0" t="0" r="0" b="0"/>
            <a:pathLst>
              <a:path w="112724" h="128884">
                <a:moveTo>
                  <a:pt x="7438" y="10529"/>
                </a:moveTo>
                <a:lnTo>
                  <a:pt x="4571" y="19397"/>
                </a:lnTo>
                <a:lnTo>
                  <a:pt x="2429" y="28384"/>
                </a:lnTo>
                <a:lnTo>
                  <a:pt x="835" y="38375"/>
                </a:lnTo>
                <a:lnTo>
                  <a:pt x="0" y="49183"/>
                </a:lnTo>
                <a:lnTo>
                  <a:pt x="448" y="60346"/>
                </a:lnTo>
                <a:lnTo>
                  <a:pt x="2357" y="71546"/>
                </a:lnTo>
                <a:lnTo>
                  <a:pt x="5594" y="82486"/>
                </a:lnTo>
                <a:lnTo>
                  <a:pt x="9903" y="92822"/>
                </a:lnTo>
                <a:lnTo>
                  <a:pt x="15031" y="102426"/>
                </a:lnTo>
                <a:lnTo>
                  <a:pt x="21082" y="111024"/>
                </a:lnTo>
                <a:lnTo>
                  <a:pt x="28499" y="118128"/>
                </a:lnTo>
                <a:lnTo>
                  <a:pt x="37406" y="123602"/>
                </a:lnTo>
                <a:lnTo>
                  <a:pt x="47318" y="127295"/>
                </a:lnTo>
                <a:lnTo>
                  <a:pt x="57355" y="128883"/>
                </a:lnTo>
                <a:lnTo>
                  <a:pt x="66989" y="128391"/>
                </a:lnTo>
                <a:lnTo>
                  <a:pt x="75895" y="125961"/>
                </a:lnTo>
                <a:lnTo>
                  <a:pt x="83798" y="121671"/>
                </a:lnTo>
                <a:lnTo>
                  <a:pt x="90660" y="115748"/>
                </a:lnTo>
                <a:lnTo>
                  <a:pt x="96453" y="108349"/>
                </a:lnTo>
                <a:lnTo>
                  <a:pt x="101062" y="99489"/>
                </a:lnTo>
                <a:lnTo>
                  <a:pt x="104537" y="89309"/>
                </a:lnTo>
                <a:lnTo>
                  <a:pt x="107061" y="78051"/>
                </a:lnTo>
                <a:lnTo>
                  <a:pt x="108847" y="65970"/>
                </a:lnTo>
                <a:lnTo>
                  <a:pt x="110089" y="53307"/>
                </a:lnTo>
                <a:lnTo>
                  <a:pt x="110944" y="40843"/>
                </a:lnTo>
                <a:lnTo>
                  <a:pt x="111619" y="28678"/>
                </a:lnTo>
                <a:lnTo>
                  <a:pt x="112178" y="15748"/>
                </a:lnTo>
                <a:lnTo>
                  <a:pt x="11272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 125"/>
          <p:cNvSpPr/>
          <p:nvPr/>
        </p:nvSpPr>
        <p:spPr>
          <a:xfrm>
            <a:off x="5101073" y="5035230"/>
            <a:ext cx="142119" cy="112943"/>
          </a:xfrm>
          <a:custGeom>
            <a:avLst/>
            <a:gdLst/>
            <a:ahLst/>
            <a:cxnLst/>
            <a:rect l="0" t="0" r="0" b="0"/>
            <a:pathLst>
              <a:path w="142119" h="112943">
                <a:moveTo>
                  <a:pt x="78948" y="102413"/>
                </a:moveTo>
                <a:lnTo>
                  <a:pt x="78881" y="90745"/>
                </a:lnTo>
                <a:lnTo>
                  <a:pt x="78241" y="80256"/>
                </a:lnTo>
                <a:lnTo>
                  <a:pt x="76943" y="69955"/>
                </a:lnTo>
                <a:lnTo>
                  <a:pt x="75084" y="59653"/>
                </a:lnTo>
                <a:lnTo>
                  <a:pt x="72768" y="49310"/>
                </a:lnTo>
                <a:lnTo>
                  <a:pt x="70092" y="38930"/>
                </a:lnTo>
                <a:lnTo>
                  <a:pt x="66822" y="28846"/>
                </a:lnTo>
                <a:lnTo>
                  <a:pt x="62419" y="19685"/>
                </a:lnTo>
                <a:lnTo>
                  <a:pt x="56681" y="11726"/>
                </a:lnTo>
                <a:lnTo>
                  <a:pt x="49879" y="5400"/>
                </a:lnTo>
                <a:lnTo>
                  <a:pt x="42550" y="1432"/>
                </a:lnTo>
                <a:lnTo>
                  <a:pt x="35070" y="0"/>
                </a:lnTo>
                <a:lnTo>
                  <a:pt x="27779" y="1140"/>
                </a:lnTo>
                <a:lnTo>
                  <a:pt x="21043" y="5014"/>
                </a:lnTo>
                <a:lnTo>
                  <a:pt x="15005" y="11433"/>
                </a:lnTo>
                <a:lnTo>
                  <a:pt x="9783" y="19960"/>
                </a:lnTo>
                <a:lnTo>
                  <a:pt x="5566" y="30108"/>
                </a:lnTo>
                <a:lnTo>
                  <a:pt x="2366" y="41437"/>
                </a:lnTo>
                <a:lnTo>
                  <a:pt x="368" y="53276"/>
                </a:lnTo>
                <a:lnTo>
                  <a:pt x="0" y="64755"/>
                </a:lnTo>
                <a:lnTo>
                  <a:pt x="1351" y="75420"/>
                </a:lnTo>
                <a:lnTo>
                  <a:pt x="4376" y="84713"/>
                </a:lnTo>
                <a:lnTo>
                  <a:pt x="9073" y="91826"/>
                </a:lnTo>
                <a:lnTo>
                  <a:pt x="15264" y="96528"/>
                </a:lnTo>
                <a:lnTo>
                  <a:pt x="22504" y="98907"/>
                </a:lnTo>
                <a:lnTo>
                  <a:pt x="30194" y="99082"/>
                </a:lnTo>
                <a:lnTo>
                  <a:pt x="37948" y="97348"/>
                </a:lnTo>
                <a:lnTo>
                  <a:pt x="45439" y="93934"/>
                </a:lnTo>
                <a:lnTo>
                  <a:pt x="52317" y="88911"/>
                </a:lnTo>
                <a:lnTo>
                  <a:pt x="58463" y="82487"/>
                </a:lnTo>
                <a:lnTo>
                  <a:pt x="64123" y="75763"/>
                </a:lnTo>
                <a:lnTo>
                  <a:pt x="70578" y="70874"/>
                </a:lnTo>
                <a:lnTo>
                  <a:pt x="78324" y="69154"/>
                </a:lnTo>
                <a:lnTo>
                  <a:pt x="85991" y="70585"/>
                </a:lnTo>
                <a:lnTo>
                  <a:pt x="93296" y="74592"/>
                </a:lnTo>
                <a:lnTo>
                  <a:pt x="100456" y="80273"/>
                </a:lnTo>
                <a:lnTo>
                  <a:pt x="108676" y="87202"/>
                </a:lnTo>
                <a:lnTo>
                  <a:pt x="120922" y="97092"/>
                </a:lnTo>
                <a:lnTo>
                  <a:pt x="142118" y="1129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5264248" y="4884959"/>
            <a:ext cx="21059" cy="231628"/>
          </a:xfrm>
          <a:custGeom>
            <a:avLst/>
            <a:gdLst/>
            <a:ahLst/>
            <a:cxnLst/>
            <a:rect l="0" t="0" r="0" b="0"/>
            <a:pathLst>
              <a:path w="21059" h="231628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0" y="36461"/>
                </a:lnTo>
                <a:lnTo>
                  <a:pt x="0" y="50309"/>
                </a:lnTo>
                <a:lnTo>
                  <a:pt x="0" y="64638"/>
                </a:lnTo>
                <a:lnTo>
                  <a:pt x="5" y="79107"/>
                </a:lnTo>
                <a:lnTo>
                  <a:pt x="177" y="93557"/>
                </a:lnTo>
                <a:lnTo>
                  <a:pt x="826" y="107933"/>
                </a:lnTo>
                <a:lnTo>
                  <a:pt x="2075" y="122227"/>
                </a:lnTo>
                <a:lnTo>
                  <a:pt x="3728" y="136452"/>
                </a:lnTo>
                <a:lnTo>
                  <a:pt x="5376" y="150622"/>
                </a:lnTo>
                <a:lnTo>
                  <a:pt x="6783" y="164738"/>
                </a:lnTo>
                <a:lnTo>
                  <a:pt x="8080" y="178399"/>
                </a:lnTo>
                <a:lnTo>
                  <a:pt x="9909" y="192250"/>
                </a:lnTo>
                <a:lnTo>
                  <a:pt x="13546" y="208626"/>
                </a:lnTo>
                <a:lnTo>
                  <a:pt x="21058" y="2316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5349530" y="4884959"/>
            <a:ext cx="9476" cy="231628"/>
          </a:xfrm>
          <a:custGeom>
            <a:avLst/>
            <a:gdLst/>
            <a:ahLst/>
            <a:cxnLst/>
            <a:rect l="0" t="0" r="0" b="0"/>
            <a:pathLst>
              <a:path w="9476" h="231628">
                <a:moveTo>
                  <a:pt x="9475" y="0"/>
                </a:moveTo>
                <a:lnTo>
                  <a:pt x="6608" y="14602"/>
                </a:lnTo>
                <a:lnTo>
                  <a:pt x="4466" y="27872"/>
                </a:lnTo>
                <a:lnTo>
                  <a:pt x="2864" y="41074"/>
                </a:lnTo>
                <a:lnTo>
                  <a:pt x="1683" y="54416"/>
                </a:lnTo>
                <a:lnTo>
                  <a:pt x="834" y="67925"/>
                </a:lnTo>
                <a:lnTo>
                  <a:pt x="241" y="81578"/>
                </a:lnTo>
                <a:lnTo>
                  <a:pt x="0" y="95345"/>
                </a:lnTo>
                <a:lnTo>
                  <a:pt x="364" y="109194"/>
                </a:lnTo>
                <a:lnTo>
                  <a:pt x="1419" y="123102"/>
                </a:lnTo>
                <a:lnTo>
                  <a:pt x="2941" y="137053"/>
                </a:lnTo>
                <a:lnTo>
                  <a:pt x="4502" y="151031"/>
                </a:lnTo>
                <a:lnTo>
                  <a:pt x="5845" y="165014"/>
                </a:lnTo>
                <a:lnTo>
                  <a:pt x="6900" y="178585"/>
                </a:lnTo>
                <a:lnTo>
                  <a:pt x="7797" y="192364"/>
                </a:lnTo>
                <a:lnTo>
                  <a:pt x="8610" y="208683"/>
                </a:lnTo>
                <a:lnTo>
                  <a:pt x="9475" y="2316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5432704" y="5000773"/>
            <a:ext cx="31587" cy="115814"/>
          </a:xfrm>
          <a:custGeom>
            <a:avLst/>
            <a:gdLst/>
            <a:ahLst/>
            <a:cxnLst/>
            <a:rect l="0" t="0" r="0" b="0"/>
            <a:pathLst>
              <a:path w="31587" h="115814">
                <a:moveTo>
                  <a:pt x="0" y="0"/>
                </a:moveTo>
                <a:lnTo>
                  <a:pt x="2934" y="8801"/>
                </a:lnTo>
                <a:lnTo>
                  <a:pt x="5717" y="17148"/>
                </a:lnTo>
                <a:lnTo>
                  <a:pt x="8616" y="25846"/>
                </a:lnTo>
                <a:lnTo>
                  <a:pt x="11656" y="34967"/>
                </a:lnTo>
                <a:lnTo>
                  <a:pt x="14821" y="44462"/>
                </a:lnTo>
                <a:lnTo>
                  <a:pt x="18080" y="54250"/>
                </a:lnTo>
                <a:lnTo>
                  <a:pt x="21258" y="64185"/>
                </a:lnTo>
                <a:lnTo>
                  <a:pt x="24346" y="75251"/>
                </a:lnTo>
                <a:lnTo>
                  <a:pt x="27615" y="90656"/>
                </a:lnTo>
                <a:lnTo>
                  <a:pt x="31586" y="1158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5390590" y="4969187"/>
            <a:ext cx="147400" cy="442198"/>
          </a:xfrm>
          <a:custGeom>
            <a:avLst/>
            <a:gdLst/>
            <a:ahLst/>
            <a:cxnLst/>
            <a:rect l="0" t="0" r="0" b="0"/>
            <a:pathLst>
              <a:path w="147400" h="442198">
                <a:moveTo>
                  <a:pt x="147399" y="0"/>
                </a:moveTo>
                <a:lnTo>
                  <a:pt x="144466" y="8802"/>
                </a:lnTo>
                <a:lnTo>
                  <a:pt x="141683" y="17148"/>
                </a:lnTo>
                <a:lnTo>
                  <a:pt x="138779" y="25851"/>
                </a:lnTo>
                <a:lnTo>
                  <a:pt x="135566" y="35145"/>
                </a:lnTo>
                <a:lnTo>
                  <a:pt x="131753" y="45289"/>
                </a:lnTo>
                <a:lnTo>
                  <a:pt x="127235" y="56339"/>
                </a:lnTo>
                <a:lnTo>
                  <a:pt x="122072" y="68351"/>
                </a:lnTo>
                <a:lnTo>
                  <a:pt x="116384" y="81470"/>
                </a:lnTo>
                <a:lnTo>
                  <a:pt x="110304" y="95656"/>
                </a:lnTo>
                <a:lnTo>
                  <a:pt x="104104" y="110419"/>
                </a:lnTo>
                <a:lnTo>
                  <a:pt x="98175" y="124941"/>
                </a:lnTo>
                <a:lnTo>
                  <a:pt x="92710" y="138778"/>
                </a:lnTo>
                <a:lnTo>
                  <a:pt x="87719" y="151847"/>
                </a:lnTo>
                <a:lnTo>
                  <a:pt x="83133" y="164237"/>
                </a:lnTo>
                <a:lnTo>
                  <a:pt x="78862" y="176091"/>
                </a:lnTo>
                <a:lnTo>
                  <a:pt x="74823" y="187543"/>
                </a:lnTo>
                <a:lnTo>
                  <a:pt x="70949" y="198709"/>
                </a:lnTo>
                <a:lnTo>
                  <a:pt x="67192" y="209672"/>
                </a:lnTo>
                <a:lnTo>
                  <a:pt x="63515" y="220495"/>
                </a:lnTo>
                <a:lnTo>
                  <a:pt x="59892" y="231223"/>
                </a:lnTo>
                <a:lnTo>
                  <a:pt x="56306" y="241885"/>
                </a:lnTo>
                <a:lnTo>
                  <a:pt x="52745" y="252503"/>
                </a:lnTo>
                <a:lnTo>
                  <a:pt x="49202" y="263092"/>
                </a:lnTo>
                <a:lnTo>
                  <a:pt x="45670" y="273660"/>
                </a:lnTo>
                <a:lnTo>
                  <a:pt x="42145" y="284215"/>
                </a:lnTo>
                <a:lnTo>
                  <a:pt x="38625" y="294762"/>
                </a:lnTo>
                <a:lnTo>
                  <a:pt x="35109" y="305307"/>
                </a:lnTo>
                <a:lnTo>
                  <a:pt x="31595" y="316016"/>
                </a:lnTo>
                <a:lnTo>
                  <a:pt x="28082" y="327199"/>
                </a:lnTo>
                <a:lnTo>
                  <a:pt x="24571" y="338984"/>
                </a:lnTo>
                <a:lnTo>
                  <a:pt x="21060" y="351340"/>
                </a:lnTo>
                <a:lnTo>
                  <a:pt x="17550" y="364167"/>
                </a:lnTo>
                <a:lnTo>
                  <a:pt x="14044" y="377338"/>
                </a:lnTo>
                <a:lnTo>
                  <a:pt x="10695" y="390344"/>
                </a:lnTo>
                <a:lnTo>
                  <a:pt x="7470" y="403676"/>
                </a:lnTo>
                <a:lnTo>
                  <a:pt x="4085" y="419620"/>
                </a:lnTo>
                <a:lnTo>
                  <a:pt x="0" y="4421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Freeform 130"/>
          <p:cNvSpPr/>
          <p:nvPr/>
        </p:nvSpPr>
        <p:spPr>
          <a:xfrm>
            <a:off x="5748559" y="4821788"/>
            <a:ext cx="31587" cy="315856"/>
          </a:xfrm>
          <a:custGeom>
            <a:avLst/>
            <a:gdLst/>
            <a:ahLst/>
            <a:cxnLst/>
            <a:rect l="0" t="0" r="0" b="0"/>
            <a:pathLst>
              <a:path w="31587" h="315856">
                <a:moveTo>
                  <a:pt x="0" y="0"/>
                </a:moveTo>
                <a:lnTo>
                  <a:pt x="0" y="14602"/>
                </a:lnTo>
                <a:lnTo>
                  <a:pt x="0" y="27873"/>
                </a:lnTo>
                <a:lnTo>
                  <a:pt x="5" y="41074"/>
                </a:lnTo>
                <a:lnTo>
                  <a:pt x="178" y="54416"/>
                </a:lnTo>
                <a:lnTo>
                  <a:pt x="826" y="67925"/>
                </a:lnTo>
                <a:lnTo>
                  <a:pt x="2075" y="81583"/>
                </a:lnTo>
                <a:lnTo>
                  <a:pt x="3728" y="95522"/>
                </a:lnTo>
                <a:lnTo>
                  <a:pt x="5376" y="110020"/>
                </a:lnTo>
                <a:lnTo>
                  <a:pt x="6783" y="125177"/>
                </a:lnTo>
                <a:lnTo>
                  <a:pt x="8048" y="140780"/>
                </a:lnTo>
                <a:lnTo>
                  <a:pt x="9505" y="156406"/>
                </a:lnTo>
                <a:lnTo>
                  <a:pt x="11332" y="171811"/>
                </a:lnTo>
                <a:lnTo>
                  <a:pt x="13389" y="187088"/>
                </a:lnTo>
                <a:lnTo>
                  <a:pt x="15317" y="202564"/>
                </a:lnTo>
                <a:lnTo>
                  <a:pt x="16916" y="218412"/>
                </a:lnTo>
                <a:lnTo>
                  <a:pt x="18311" y="234327"/>
                </a:lnTo>
                <a:lnTo>
                  <a:pt x="19855" y="249639"/>
                </a:lnTo>
                <a:lnTo>
                  <a:pt x="21741" y="264000"/>
                </a:lnTo>
                <a:lnTo>
                  <a:pt x="23848" y="276957"/>
                </a:lnTo>
                <a:lnTo>
                  <a:pt x="26029" y="289058"/>
                </a:lnTo>
                <a:lnTo>
                  <a:pt x="28481" y="301361"/>
                </a:lnTo>
                <a:lnTo>
                  <a:pt x="31586" y="3158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5843316" y="5021830"/>
            <a:ext cx="10529" cy="115814"/>
          </a:xfrm>
          <a:custGeom>
            <a:avLst/>
            <a:gdLst/>
            <a:ahLst/>
            <a:cxnLst/>
            <a:rect l="0" t="0" r="0" b="0"/>
            <a:pathLst>
              <a:path w="10529" h="115814">
                <a:moveTo>
                  <a:pt x="0" y="0"/>
                </a:moveTo>
                <a:lnTo>
                  <a:pt x="67" y="11668"/>
                </a:lnTo>
                <a:lnTo>
                  <a:pt x="707" y="22157"/>
                </a:lnTo>
                <a:lnTo>
                  <a:pt x="1999" y="32463"/>
                </a:lnTo>
                <a:lnTo>
                  <a:pt x="3686" y="42937"/>
                </a:lnTo>
                <a:lnTo>
                  <a:pt x="5354" y="53929"/>
                </a:lnTo>
                <a:lnTo>
                  <a:pt x="6768" y="65554"/>
                </a:lnTo>
                <a:lnTo>
                  <a:pt x="7868" y="77161"/>
                </a:lnTo>
                <a:lnTo>
                  <a:pt x="8799" y="88581"/>
                </a:lnTo>
                <a:lnTo>
                  <a:pt x="9639" y="100818"/>
                </a:lnTo>
                <a:lnTo>
                  <a:pt x="10528" y="1158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5864373" y="4853374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5938072" y="4832317"/>
            <a:ext cx="31587" cy="305327"/>
          </a:xfrm>
          <a:custGeom>
            <a:avLst/>
            <a:gdLst/>
            <a:ahLst/>
            <a:cxnLst/>
            <a:rect l="0" t="0" r="0" b="0"/>
            <a:pathLst>
              <a:path w="31587" h="305327">
                <a:moveTo>
                  <a:pt x="0" y="0"/>
                </a:moveTo>
                <a:lnTo>
                  <a:pt x="2867" y="8867"/>
                </a:lnTo>
                <a:lnTo>
                  <a:pt x="5009" y="17855"/>
                </a:lnTo>
                <a:lnTo>
                  <a:pt x="6616" y="27850"/>
                </a:lnTo>
                <a:lnTo>
                  <a:pt x="7969" y="38831"/>
                </a:lnTo>
                <a:lnTo>
                  <a:pt x="9466" y="50643"/>
                </a:lnTo>
                <a:lnTo>
                  <a:pt x="11312" y="63105"/>
                </a:lnTo>
                <a:lnTo>
                  <a:pt x="13380" y="76216"/>
                </a:lnTo>
                <a:lnTo>
                  <a:pt x="15312" y="90145"/>
                </a:lnTo>
                <a:lnTo>
                  <a:pt x="16913" y="104916"/>
                </a:lnTo>
                <a:lnTo>
                  <a:pt x="18310" y="120257"/>
                </a:lnTo>
                <a:lnTo>
                  <a:pt x="19854" y="135707"/>
                </a:lnTo>
                <a:lnTo>
                  <a:pt x="21740" y="150993"/>
                </a:lnTo>
                <a:lnTo>
                  <a:pt x="23837" y="166190"/>
                </a:lnTo>
                <a:lnTo>
                  <a:pt x="25791" y="181614"/>
                </a:lnTo>
                <a:lnTo>
                  <a:pt x="27403" y="197430"/>
                </a:lnTo>
                <a:lnTo>
                  <a:pt x="28637" y="213494"/>
                </a:lnTo>
                <a:lnTo>
                  <a:pt x="29541" y="229439"/>
                </a:lnTo>
                <a:lnTo>
                  <a:pt x="30183" y="245038"/>
                </a:lnTo>
                <a:lnTo>
                  <a:pt x="30633" y="259649"/>
                </a:lnTo>
                <a:lnTo>
                  <a:pt x="30990" y="273572"/>
                </a:lnTo>
                <a:lnTo>
                  <a:pt x="31290" y="288025"/>
                </a:lnTo>
                <a:lnTo>
                  <a:pt x="31586" y="3053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5978871" y="4906016"/>
            <a:ext cx="106601" cy="252685"/>
          </a:xfrm>
          <a:custGeom>
            <a:avLst/>
            <a:gdLst/>
            <a:ahLst/>
            <a:cxnLst/>
            <a:rect l="0" t="0" r="0" b="0"/>
            <a:pathLst>
              <a:path w="106601" h="252685">
                <a:moveTo>
                  <a:pt x="85543" y="0"/>
                </a:moveTo>
                <a:lnTo>
                  <a:pt x="79676" y="5935"/>
                </a:lnTo>
                <a:lnTo>
                  <a:pt x="74111" y="12139"/>
                </a:lnTo>
                <a:lnTo>
                  <a:pt x="68312" y="19235"/>
                </a:lnTo>
                <a:lnTo>
                  <a:pt x="62231" y="27175"/>
                </a:lnTo>
                <a:lnTo>
                  <a:pt x="55902" y="35822"/>
                </a:lnTo>
                <a:lnTo>
                  <a:pt x="49373" y="45012"/>
                </a:lnTo>
                <a:lnTo>
                  <a:pt x="42697" y="54439"/>
                </a:lnTo>
                <a:lnTo>
                  <a:pt x="35914" y="63680"/>
                </a:lnTo>
                <a:lnTo>
                  <a:pt x="29062" y="72525"/>
                </a:lnTo>
                <a:lnTo>
                  <a:pt x="22325" y="81105"/>
                </a:lnTo>
                <a:lnTo>
                  <a:pt x="16028" y="89786"/>
                </a:lnTo>
                <a:lnTo>
                  <a:pt x="10321" y="98778"/>
                </a:lnTo>
                <a:lnTo>
                  <a:pt x="5507" y="108124"/>
                </a:lnTo>
                <a:lnTo>
                  <a:pt x="2103" y="117785"/>
                </a:lnTo>
                <a:lnTo>
                  <a:pt x="267" y="127690"/>
                </a:lnTo>
                <a:lnTo>
                  <a:pt x="0" y="137614"/>
                </a:lnTo>
                <a:lnTo>
                  <a:pt x="1334" y="147196"/>
                </a:lnTo>
                <a:lnTo>
                  <a:pt x="4119" y="156269"/>
                </a:lnTo>
                <a:lnTo>
                  <a:pt x="8088" y="164834"/>
                </a:lnTo>
                <a:lnTo>
                  <a:pt x="12960" y="172973"/>
                </a:lnTo>
                <a:lnTo>
                  <a:pt x="18492" y="180782"/>
                </a:lnTo>
                <a:lnTo>
                  <a:pt x="24492" y="188351"/>
                </a:lnTo>
                <a:lnTo>
                  <a:pt x="30817" y="195747"/>
                </a:lnTo>
                <a:lnTo>
                  <a:pt x="37372" y="203022"/>
                </a:lnTo>
                <a:lnTo>
                  <a:pt x="44248" y="210215"/>
                </a:lnTo>
                <a:lnTo>
                  <a:pt x="51703" y="217351"/>
                </a:lnTo>
                <a:lnTo>
                  <a:pt x="59824" y="224440"/>
                </a:lnTo>
                <a:lnTo>
                  <a:pt x="68289" y="231190"/>
                </a:lnTo>
                <a:lnTo>
                  <a:pt x="77393" y="237681"/>
                </a:lnTo>
                <a:lnTo>
                  <a:pt x="89054" y="244483"/>
                </a:lnTo>
                <a:lnTo>
                  <a:pt x="106600" y="2526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reeform 135"/>
          <p:cNvSpPr/>
          <p:nvPr/>
        </p:nvSpPr>
        <p:spPr>
          <a:xfrm>
            <a:off x="6100549" y="4958490"/>
            <a:ext cx="100737" cy="211542"/>
          </a:xfrm>
          <a:custGeom>
            <a:avLst/>
            <a:gdLst/>
            <a:ahLst/>
            <a:cxnLst/>
            <a:rect l="0" t="0" r="0" b="0"/>
            <a:pathLst>
              <a:path w="100737" h="211542">
                <a:moveTo>
                  <a:pt x="16508" y="126511"/>
                </a:moveTo>
                <a:lnTo>
                  <a:pt x="22375" y="120644"/>
                </a:lnTo>
                <a:lnTo>
                  <a:pt x="27939" y="115079"/>
                </a:lnTo>
                <a:lnTo>
                  <a:pt x="33738" y="109280"/>
                </a:lnTo>
                <a:lnTo>
                  <a:pt x="39819" y="103199"/>
                </a:lnTo>
                <a:lnTo>
                  <a:pt x="46149" y="96869"/>
                </a:lnTo>
                <a:lnTo>
                  <a:pt x="52678" y="90336"/>
                </a:lnTo>
                <a:lnTo>
                  <a:pt x="59354" y="83487"/>
                </a:lnTo>
                <a:lnTo>
                  <a:pt x="66136" y="76057"/>
                </a:lnTo>
                <a:lnTo>
                  <a:pt x="72980" y="67946"/>
                </a:lnTo>
                <a:lnTo>
                  <a:pt x="79371" y="59211"/>
                </a:lnTo>
                <a:lnTo>
                  <a:pt x="84371" y="49969"/>
                </a:lnTo>
                <a:lnTo>
                  <a:pt x="87571" y="40353"/>
                </a:lnTo>
                <a:lnTo>
                  <a:pt x="88734" y="30794"/>
                </a:lnTo>
                <a:lnTo>
                  <a:pt x="87544" y="21990"/>
                </a:lnTo>
                <a:lnTo>
                  <a:pt x="84074" y="14268"/>
                </a:lnTo>
                <a:lnTo>
                  <a:pt x="78678" y="7932"/>
                </a:lnTo>
                <a:lnTo>
                  <a:pt x="71784" y="3426"/>
                </a:lnTo>
                <a:lnTo>
                  <a:pt x="63789" y="809"/>
                </a:lnTo>
                <a:lnTo>
                  <a:pt x="55171" y="0"/>
                </a:lnTo>
                <a:lnTo>
                  <a:pt x="46475" y="962"/>
                </a:lnTo>
                <a:lnTo>
                  <a:pt x="38007" y="3498"/>
                </a:lnTo>
                <a:lnTo>
                  <a:pt x="30018" y="7469"/>
                </a:lnTo>
                <a:lnTo>
                  <a:pt x="22798" y="12874"/>
                </a:lnTo>
                <a:lnTo>
                  <a:pt x="16428" y="19586"/>
                </a:lnTo>
                <a:lnTo>
                  <a:pt x="10979" y="27532"/>
                </a:lnTo>
                <a:lnTo>
                  <a:pt x="6610" y="36768"/>
                </a:lnTo>
                <a:lnTo>
                  <a:pt x="3302" y="47209"/>
                </a:lnTo>
                <a:lnTo>
                  <a:pt x="1062" y="58813"/>
                </a:lnTo>
                <a:lnTo>
                  <a:pt x="0" y="71658"/>
                </a:lnTo>
                <a:lnTo>
                  <a:pt x="61" y="85662"/>
                </a:lnTo>
                <a:lnTo>
                  <a:pt x="1067" y="100303"/>
                </a:lnTo>
                <a:lnTo>
                  <a:pt x="2805" y="114744"/>
                </a:lnTo>
                <a:lnTo>
                  <a:pt x="5087" y="128527"/>
                </a:lnTo>
                <a:lnTo>
                  <a:pt x="7923" y="141559"/>
                </a:lnTo>
                <a:lnTo>
                  <a:pt x="11505" y="153926"/>
                </a:lnTo>
                <a:lnTo>
                  <a:pt x="15881" y="165754"/>
                </a:lnTo>
                <a:lnTo>
                  <a:pt x="21125" y="176851"/>
                </a:lnTo>
                <a:lnTo>
                  <a:pt x="27402" y="186712"/>
                </a:lnTo>
                <a:lnTo>
                  <a:pt x="34702" y="195155"/>
                </a:lnTo>
                <a:lnTo>
                  <a:pt x="42876" y="201978"/>
                </a:lnTo>
                <a:lnTo>
                  <a:pt x="51733" y="206814"/>
                </a:lnTo>
                <a:lnTo>
                  <a:pt x="61083" y="209660"/>
                </a:lnTo>
                <a:lnTo>
                  <a:pt x="70327" y="210960"/>
                </a:lnTo>
                <a:lnTo>
                  <a:pt x="79367" y="211541"/>
                </a:lnTo>
                <a:lnTo>
                  <a:pt x="88994" y="211456"/>
                </a:lnTo>
                <a:lnTo>
                  <a:pt x="100736" y="21073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 136"/>
          <p:cNvSpPr/>
          <p:nvPr/>
        </p:nvSpPr>
        <p:spPr>
          <a:xfrm>
            <a:off x="6270372" y="4821788"/>
            <a:ext cx="25670" cy="368499"/>
          </a:xfrm>
          <a:custGeom>
            <a:avLst/>
            <a:gdLst/>
            <a:ahLst/>
            <a:cxnLst/>
            <a:rect l="0" t="0" r="0" b="0"/>
            <a:pathLst>
              <a:path w="25670" h="368499">
                <a:moveTo>
                  <a:pt x="4612" y="0"/>
                </a:moveTo>
                <a:lnTo>
                  <a:pt x="1813" y="8869"/>
                </a:lnTo>
                <a:lnTo>
                  <a:pt x="311" y="17856"/>
                </a:lnTo>
                <a:lnTo>
                  <a:pt x="0" y="27860"/>
                </a:lnTo>
                <a:lnTo>
                  <a:pt x="506" y="39186"/>
                </a:lnTo>
                <a:lnTo>
                  <a:pt x="1326" y="52294"/>
                </a:lnTo>
                <a:lnTo>
                  <a:pt x="2147" y="67260"/>
                </a:lnTo>
                <a:lnTo>
                  <a:pt x="3003" y="83848"/>
                </a:lnTo>
                <a:lnTo>
                  <a:pt x="4178" y="101722"/>
                </a:lnTo>
                <a:lnTo>
                  <a:pt x="5812" y="120556"/>
                </a:lnTo>
                <a:lnTo>
                  <a:pt x="7740" y="140081"/>
                </a:lnTo>
                <a:lnTo>
                  <a:pt x="9579" y="160092"/>
                </a:lnTo>
                <a:lnTo>
                  <a:pt x="11114" y="180435"/>
                </a:lnTo>
                <a:lnTo>
                  <a:pt x="12297" y="200839"/>
                </a:lnTo>
                <a:lnTo>
                  <a:pt x="13166" y="220926"/>
                </a:lnTo>
                <a:lnTo>
                  <a:pt x="13786" y="240509"/>
                </a:lnTo>
                <a:lnTo>
                  <a:pt x="14219" y="259423"/>
                </a:lnTo>
                <a:lnTo>
                  <a:pt x="14517" y="277438"/>
                </a:lnTo>
                <a:lnTo>
                  <a:pt x="14724" y="294507"/>
                </a:lnTo>
                <a:lnTo>
                  <a:pt x="15064" y="310341"/>
                </a:lnTo>
                <a:lnTo>
                  <a:pt x="16074" y="325976"/>
                </a:lnTo>
                <a:lnTo>
                  <a:pt x="18961" y="343907"/>
                </a:lnTo>
                <a:lnTo>
                  <a:pt x="25669" y="3684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Freeform 137"/>
          <p:cNvSpPr/>
          <p:nvPr/>
        </p:nvSpPr>
        <p:spPr>
          <a:xfrm>
            <a:off x="6348684" y="5000773"/>
            <a:ext cx="52643" cy="189514"/>
          </a:xfrm>
          <a:custGeom>
            <a:avLst/>
            <a:gdLst/>
            <a:ahLst/>
            <a:cxnLst/>
            <a:rect l="0" t="0" r="0" b="0"/>
            <a:pathLst>
              <a:path w="52643" h="189514">
                <a:moveTo>
                  <a:pt x="0" y="0"/>
                </a:moveTo>
                <a:lnTo>
                  <a:pt x="2933" y="8868"/>
                </a:lnTo>
                <a:lnTo>
                  <a:pt x="5715" y="17855"/>
                </a:lnTo>
                <a:lnTo>
                  <a:pt x="8615" y="27846"/>
                </a:lnTo>
                <a:lnTo>
                  <a:pt x="11656" y="38654"/>
                </a:lnTo>
                <a:lnTo>
                  <a:pt x="14820" y="49817"/>
                </a:lnTo>
                <a:lnTo>
                  <a:pt x="18085" y="61026"/>
                </a:lnTo>
                <a:lnTo>
                  <a:pt x="21422" y="72311"/>
                </a:lnTo>
                <a:lnTo>
                  <a:pt x="24814" y="83944"/>
                </a:lnTo>
                <a:lnTo>
                  <a:pt x="28243" y="96059"/>
                </a:lnTo>
                <a:lnTo>
                  <a:pt x="31697" y="108481"/>
                </a:lnTo>
                <a:lnTo>
                  <a:pt x="35170" y="120827"/>
                </a:lnTo>
                <a:lnTo>
                  <a:pt x="38650" y="132866"/>
                </a:lnTo>
                <a:lnTo>
                  <a:pt x="41982" y="144289"/>
                </a:lnTo>
                <a:lnTo>
                  <a:pt x="45194" y="155856"/>
                </a:lnTo>
                <a:lnTo>
                  <a:pt x="48568" y="169698"/>
                </a:lnTo>
                <a:lnTo>
                  <a:pt x="52642" y="1895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 138"/>
          <p:cNvSpPr/>
          <p:nvPr/>
        </p:nvSpPr>
        <p:spPr>
          <a:xfrm>
            <a:off x="6327627" y="4979716"/>
            <a:ext cx="157928" cy="442198"/>
          </a:xfrm>
          <a:custGeom>
            <a:avLst/>
            <a:gdLst/>
            <a:ahLst/>
            <a:cxnLst/>
            <a:rect l="0" t="0" r="0" b="0"/>
            <a:pathLst>
              <a:path w="157928" h="442198">
                <a:moveTo>
                  <a:pt x="157927" y="0"/>
                </a:moveTo>
                <a:lnTo>
                  <a:pt x="152127" y="8868"/>
                </a:lnTo>
                <a:lnTo>
                  <a:pt x="147202" y="17855"/>
                </a:lnTo>
                <a:lnTo>
                  <a:pt x="142695" y="27850"/>
                </a:lnTo>
                <a:lnTo>
                  <a:pt x="138302" y="38831"/>
                </a:lnTo>
                <a:lnTo>
                  <a:pt x="133640" y="50642"/>
                </a:lnTo>
                <a:lnTo>
                  <a:pt x="128530" y="63096"/>
                </a:lnTo>
                <a:lnTo>
                  <a:pt x="123125" y="75861"/>
                </a:lnTo>
                <a:lnTo>
                  <a:pt x="117801" y="88494"/>
                </a:lnTo>
                <a:lnTo>
                  <a:pt x="112770" y="100772"/>
                </a:lnTo>
                <a:lnTo>
                  <a:pt x="107919" y="112980"/>
                </a:lnTo>
                <a:lnTo>
                  <a:pt x="102902" y="125782"/>
                </a:lnTo>
                <a:lnTo>
                  <a:pt x="97532" y="139502"/>
                </a:lnTo>
                <a:lnTo>
                  <a:pt x="91942" y="153821"/>
                </a:lnTo>
                <a:lnTo>
                  <a:pt x="86489" y="167980"/>
                </a:lnTo>
                <a:lnTo>
                  <a:pt x="81375" y="181542"/>
                </a:lnTo>
                <a:lnTo>
                  <a:pt x="76637" y="194410"/>
                </a:lnTo>
                <a:lnTo>
                  <a:pt x="72227" y="206659"/>
                </a:lnTo>
                <a:lnTo>
                  <a:pt x="68077" y="218413"/>
                </a:lnTo>
                <a:lnTo>
                  <a:pt x="64122" y="229799"/>
                </a:lnTo>
                <a:lnTo>
                  <a:pt x="60304" y="240918"/>
                </a:lnTo>
                <a:lnTo>
                  <a:pt x="56585" y="251850"/>
                </a:lnTo>
                <a:lnTo>
                  <a:pt x="52933" y="262651"/>
                </a:lnTo>
                <a:lnTo>
                  <a:pt x="49328" y="273365"/>
                </a:lnTo>
                <a:lnTo>
                  <a:pt x="45754" y="284017"/>
                </a:lnTo>
                <a:lnTo>
                  <a:pt x="42201" y="294629"/>
                </a:lnTo>
                <a:lnTo>
                  <a:pt x="38663" y="305214"/>
                </a:lnTo>
                <a:lnTo>
                  <a:pt x="35134" y="315780"/>
                </a:lnTo>
                <a:lnTo>
                  <a:pt x="31611" y="326333"/>
                </a:lnTo>
                <a:lnTo>
                  <a:pt x="28093" y="336878"/>
                </a:lnTo>
                <a:lnTo>
                  <a:pt x="24577" y="347422"/>
                </a:lnTo>
                <a:lnTo>
                  <a:pt x="21064" y="358131"/>
                </a:lnTo>
                <a:lnTo>
                  <a:pt x="17552" y="369313"/>
                </a:lnTo>
                <a:lnTo>
                  <a:pt x="14046" y="381085"/>
                </a:lnTo>
                <a:lnTo>
                  <a:pt x="10696" y="392996"/>
                </a:lnTo>
                <a:lnTo>
                  <a:pt x="7470" y="405401"/>
                </a:lnTo>
                <a:lnTo>
                  <a:pt x="4085" y="420508"/>
                </a:lnTo>
                <a:lnTo>
                  <a:pt x="0" y="4421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Freeform 139"/>
          <p:cNvSpPr/>
          <p:nvPr/>
        </p:nvSpPr>
        <p:spPr>
          <a:xfrm>
            <a:off x="4558839" y="5232400"/>
            <a:ext cx="1831960" cy="31586"/>
          </a:xfrm>
          <a:custGeom>
            <a:avLst/>
            <a:gdLst/>
            <a:ahLst/>
            <a:cxnLst/>
            <a:rect l="0" t="0" r="0" b="0"/>
            <a:pathLst>
              <a:path w="1831960" h="31586">
                <a:moveTo>
                  <a:pt x="1831959" y="31585"/>
                </a:moveTo>
                <a:lnTo>
                  <a:pt x="1820223" y="31519"/>
                </a:lnTo>
                <a:lnTo>
                  <a:pt x="1809095" y="30878"/>
                </a:lnTo>
                <a:lnTo>
                  <a:pt x="1797487" y="29582"/>
                </a:lnTo>
                <a:lnTo>
                  <a:pt x="1784980" y="27722"/>
                </a:lnTo>
                <a:lnTo>
                  <a:pt x="1771023" y="25406"/>
                </a:lnTo>
                <a:lnTo>
                  <a:pt x="1755456" y="22743"/>
                </a:lnTo>
                <a:lnTo>
                  <a:pt x="1738280" y="19993"/>
                </a:lnTo>
                <a:lnTo>
                  <a:pt x="1719474" y="17534"/>
                </a:lnTo>
                <a:lnTo>
                  <a:pt x="1699207" y="15552"/>
                </a:lnTo>
                <a:lnTo>
                  <a:pt x="1678245" y="14053"/>
                </a:lnTo>
                <a:lnTo>
                  <a:pt x="1657794" y="12965"/>
                </a:lnTo>
                <a:lnTo>
                  <a:pt x="1638491" y="12196"/>
                </a:lnTo>
                <a:lnTo>
                  <a:pt x="1620432" y="11661"/>
                </a:lnTo>
                <a:lnTo>
                  <a:pt x="1603455" y="11294"/>
                </a:lnTo>
                <a:lnTo>
                  <a:pt x="1587326" y="11044"/>
                </a:lnTo>
                <a:lnTo>
                  <a:pt x="1571661" y="10875"/>
                </a:lnTo>
                <a:lnTo>
                  <a:pt x="1555974" y="10761"/>
                </a:lnTo>
                <a:lnTo>
                  <a:pt x="1540005" y="10683"/>
                </a:lnTo>
                <a:lnTo>
                  <a:pt x="1523852" y="10632"/>
                </a:lnTo>
                <a:lnTo>
                  <a:pt x="1507854" y="10597"/>
                </a:lnTo>
                <a:lnTo>
                  <a:pt x="1492199" y="10574"/>
                </a:lnTo>
                <a:lnTo>
                  <a:pt x="1476754" y="10560"/>
                </a:lnTo>
                <a:lnTo>
                  <a:pt x="1461166" y="10549"/>
                </a:lnTo>
                <a:lnTo>
                  <a:pt x="1445233" y="10543"/>
                </a:lnTo>
                <a:lnTo>
                  <a:pt x="1428923" y="10538"/>
                </a:lnTo>
                <a:lnTo>
                  <a:pt x="1412281" y="10535"/>
                </a:lnTo>
                <a:lnTo>
                  <a:pt x="1395377" y="10537"/>
                </a:lnTo>
                <a:lnTo>
                  <a:pt x="1378278" y="10709"/>
                </a:lnTo>
                <a:lnTo>
                  <a:pt x="1361039" y="11356"/>
                </a:lnTo>
                <a:lnTo>
                  <a:pt x="1343703" y="12604"/>
                </a:lnTo>
                <a:lnTo>
                  <a:pt x="1326298" y="14256"/>
                </a:lnTo>
                <a:lnTo>
                  <a:pt x="1308847" y="15904"/>
                </a:lnTo>
                <a:lnTo>
                  <a:pt x="1291360" y="17307"/>
                </a:lnTo>
                <a:lnTo>
                  <a:pt x="1273683" y="18400"/>
                </a:lnTo>
                <a:lnTo>
                  <a:pt x="1255516" y="19207"/>
                </a:lnTo>
                <a:lnTo>
                  <a:pt x="1236740" y="19781"/>
                </a:lnTo>
                <a:lnTo>
                  <a:pt x="1217552" y="20013"/>
                </a:lnTo>
                <a:lnTo>
                  <a:pt x="1198366" y="19644"/>
                </a:lnTo>
                <a:lnTo>
                  <a:pt x="1179416" y="18586"/>
                </a:lnTo>
                <a:lnTo>
                  <a:pt x="1160607" y="17063"/>
                </a:lnTo>
                <a:lnTo>
                  <a:pt x="1141606" y="15503"/>
                </a:lnTo>
                <a:lnTo>
                  <a:pt x="1122228" y="14159"/>
                </a:lnTo>
                <a:lnTo>
                  <a:pt x="1102452" y="13106"/>
                </a:lnTo>
                <a:lnTo>
                  <a:pt x="1082329" y="12324"/>
                </a:lnTo>
                <a:lnTo>
                  <a:pt x="1061935" y="11764"/>
                </a:lnTo>
                <a:lnTo>
                  <a:pt x="1041340" y="11371"/>
                </a:lnTo>
                <a:lnTo>
                  <a:pt x="1020601" y="11099"/>
                </a:lnTo>
                <a:lnTo>
                  <a:pt x="999764" y="10909"/>
                </a:lnTo>
                <a:lnTo>
                  <a:pt x="979027" y="10610"/>
                </a:lnTo>
                <a:lnTo>
                  <a:pt x="958718" y="9876"/>
                </a:lnTo>
                <a:lnTo>
                  <a:pt x="938975" y="8570"/>
                </a:lnTo>
                <a:lnTo>
                  <a:pt x="919616" y="6879"/>
                </a:lnTo>
                <a:lnTo>
                  <a:pt x="900237" y="5205"/>
                </a:lnTo>
                <a:lnTo>
                  <a:pt x="880603" y="3785"/>
                </a:lnTo>
                <a:lnTo>
                  <a:pt x="860653" y="2680"/>
                </a:lnTo>
                <a:lnTo>
                  <a:pt x="840413" y="1865"/>
                </a:lnTo>
                <a:lnTo>
                  <a:pt x="819940" y="1282"/>
                </a:lnTo>
                <a:lnTo>
                  <a:pt x="799291" y="873"/>
                </a:lnTo>
                <a:lnTo>
                  <a:pt x="778517" y="591"/>
                </a:lnTo>
                <a:lnTo>
                  <a:pt x="757653" y="399"/>
                </a:lnTo>
                <a:lnTo>
                  <a:pt x="736726" y="268"/>
                </a:lnTo>
                <a:lnTo>
                  <a:pt x="715758" y="179"/>
                </a:lnTo>
                <a:lnTo>
                  <a:pt x="694765" y="120"/>
                </a:lnTo>
                <a:lnTo>
                  <a:pt x="673921" y="80"/>
                </a:lnTo>
                <a:lnTo>
                  <a:pt x="653539" y="53"/>
                </a:lnTo>
                <a:lnTo>
                  <a:pt x="633749" y="35"/>
                </a:lnTo>
                <a:lnTo>
                  <a:pt x="614356" y="24"/>
                </a:lnTo>
                <a:lnTo>
                  <a:pt x="594955" y="16"/>
                </a:lnTo>
                <a:lnTo>
                  <a:pt x="575306" y="10"/>
                </a:lnTo>
                <a:lnTo>
                  <a:pt x="555346" y="6"/>
                </a:lnTo>
                <a:lnTo>
                  <a:pt x="535099" y="4"/>
                </a:lnTo>
                <a:lnTo>
                  <a:pt x="514621" y="3"/>
                </a:lnTo>
                <a:lnTo>
                  <a:pt x="493970" y="1"/>
                </a:lnTo>
                <a:lnTo>
                  <a:pt x="473194" y="1"/>
                </a:lnTo>
                <a:lnTo>
                  <a:pt x="452324" y="0"/>
                </a:lnTo>
                <a:lnTo>
                  <a:pt x="431224" y="0"/>
                </a:lnTo>
                <a:lnTo>
                  <a:pt x="409606" y="0"/>
                </a:lnTo>
                <a:lnTo>
                  <a:pt x="387360" y="0"/>
                </a:lnTo>
                <a:lnTo>
                  <a:pt x="364691" y="0"/>
                </a:lnTo>
                <a:lnTo>
                  <a:pt x="342012" y="0"/>
                </a:lnTo>
                <a:lnTo>
                  <a:pt x="319566" y="9"/>
                </a:lnTo>
                <a:lnTo>
                  <a:pt x="297255" y="354"/>
                </a:lnTo>
                <a:lnTo>
                  <a:pt x="274749" y="1651"/>
                </a:lnTo>
                <a:lnTo>
                  <a:pt x="251870" y="4148"/>
                </a:lnTo>
                <a:lnTo>
                  <a:pt x="228759" y="7454"/>
                </a:lnTo>
                <a:lnTo>
                  <a:pt x="205777" y="10750"/>
                </a:lnTo>
                <a:lnTo>
                  <a:pt x="183132" y="13556"/>
                </a:lnTo>
                <a:lnTo>
                  <a:pt x="161027" y="15742"/>
                </a:lnTo>
                <a:lnTo>
                  <a:pt x="139723" y="17357"/>
                </a:lnTo>
                <a:lnTo>
                  <a:pt x="119288" y="18518"/>
                </a:lnTo>
                <a:lnTo>
                  <a:pt x="99785" y="19501"/>
                </a:lnTo>
                <a:lnTo>
                  <a:pt x="81367" y="20708"/>
                </a:lnTo>
                <a:lnTo>
                  <a:pt x="64029" y="22339"/>
                </a:lnTo>
                <a:lnTo>
                  <a:pt x="48211" y="24260"/>
                </a:lnTo>
                <a:lnTo>
                  <a:pt x="33333" y="26291"/>
                </a:lnTo>
                <a:lnTo>
                  <a:pt x="18083" y="28612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 140"/>
          <p:cNvSpPr/>
          <p:nvPr/>
        </p:nvSpPr>
        <p:spPr>
          <a:xfrm>
            <a:off x="6838910" y="4821788"/>
            <a:ext cx="15143" cy="452727"/>
          </a:xfrm>
          <a:custGeom>
            <a:avLst/>
            <a:gdLst/>
            <a:ahLst/>
            <a:cxnLst/>
            <a:rect l="0" t="0" r="0" b="0"/>
            <a:pathLst>
              <a:path w="15143" h="452727">
                <a:moveTo>
                  <a:pt x="4613" y="0"/>
                </a:moveTo>
                <a:lnTo>
                  <a:pt x="1813" y="9003"/>
                </a:lnTo>
                <a:lnTo>
                  <a:pt x="312" y="19270"/>
                </a:lnTo>
                <a:lnTo>
                  <a:pt x="0" y="31859"/>
                </a:lnTo>
                <a:lnTo>
                  <a:pt x="506" y="46559"/>
                </a:lnTo>
                <a:lnTo>
                  <a:pt x="1326" y="63003"/>
                </a:lnTo>
                <a:lnTo>
                  <a:pt x="2142" y="80786"/>
                </a:lnTo>
                <a:lnTo>
                  <a:pt x="2826" y="99225"/>
                </a:lnTo>
                <a:lnTo>
                  <a:pt x="3353" y="117423"/>
                </a:lnTo>
                <a:lnTo>
                  <a:pt x="3739" y="134909"/>
                </a:lnTo>
                <a:lnTo>
                  <a:pt x="4013" y="151594"/>
                </a:lnTo>
                <a:lnTo>
                  <a:pt x="4205" y="167571"/>
                </a:lnTo>
                <a:lnTo>
                  <a:pt x="4342" y="182990"/>
                </a:lnTo>
                <a:lnTo>
                  <a:pt x="4605" y="197991"/>
                </a:lnTo>
                <a:lnTo>
                  <a:pt x="5314" y="212692"/>
                </a:lnTo>
                <a:lnTo>
                  <a:pt x="6603" y="227196"/>
                </a:lnTo>
                <a:lnTo>
                  <a:pt x="8284" y="242059"/>
                </a:lnTo>
                <a:lnTo>
                  <a:pt x="9951" y="258249"/>
                </a:lnTo>
                <a:lnTo>
                  <a:pt x="11367" y="276182"/>
                </a:lnTo>
                <a:lnTo>
                  <a:pt x="12468" y="295617"/>
                </a:lnTo>
                <a:lnTo>
                  <a:pt x="13281" y="315959"/>
                </a:lnTo>
                <a:lnTo>
                  <a:pt x="13863" y="336740"/>
                </a:lnTo>
                <a:lnTo>
                  <a:pt x="14271" y="357377"/>
                </a:lnTo>
                <a:lnTo>
                  <a:pt x="14597" y="379441"/>
                </a:lnTo>
                <a:lnTo>
                  <a:pt x="14870" y="408215"/>
                </a:lnTo>
                <a:lnTo>
                  <a:pt x="15142" y="4527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 141"/>
          <p:cNvSpPr/>
          <p:nvPr/>
        </p:nvSpPr>
        <p:spPr>
          <a:xfrm>
            <a:off x="6664538" y="4979715"/>
            <a:ext cx="273743" cy="10530"/>
          </a:xfrm>
          <a:custGeom>
            <a:avLst/>
            <a:gdLst/>
            <a:ahLst/>
            <a:cxnLst/>
            <a:rect l="0" t="0" r="0" b="0"/>
            <a:pathLst>
              <a:path w="273743" h="10530">
                <a:moveTo>
                  <a:pt x="273742" y="1"/>
                </a:moveTo>
                <a:lnTo>
                  <a:pt x="261940" y="0"/>
                </a:lnTo>
                <a:lnTo>
                  <a:pt x="250171" y="0"/>
                </a:lnTo>
                <a:lnTo>
                  <a:pt x="237276" y="0"/>
                </a:lnTo>
                <a:lnTo>
                  <a:pt x="223255" y="0"/>
                </a:lnTo>
                <a:lnTo>
                  <a:pt x="208278" y="0"/>
                </a:lnTo>
                <a:lnTo>
                  <a:pt x="192551" y="0"/>
                </a:lnTo>
                <a:lnTo>
                  <a:pt x="176102" y="0"/>
                </a:lnTo>
                <a:lnTo>
                  <a:pt x="158781" y="0"/>
                </a:lnTo>
                <a:lnTo>
                  <a:pt x="140592" y="5"/>
                </a:lnTo>
                <a:lnTo>
                  <a:pt x="122142" y="178"/>
                </a:lnTo>
                <a:lnTo>
                  <a:pt x="104516" y="826"/>
                </a:lnTo>
                <a:lnTo>
                  <a:pt x="88256" y="2075"/>
                </a:lnTo>
                <a:lnTo>
                  <a:pt x="73256" y="3736"/>
                </a:lnTo>
                <a:lnTo>
                  <a:pt x="57249" y="5563"/>
                </a:lnTo>
                <a:lnTo>
                  <a:pt x="35480" y="7717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Freeform 142"/>
          <p:cNvSpPr/>
          <p:nvPr/>
        </p:nvSpPr>
        <p:spPr>
          <a:xfrm>
            <a:off x="6884385" y="5106058"/>
            <a:ext cx="117166" cy="144579"/>
          </a:xfrm>
          <a:custGeom>
            <a:avLst/>
            <a:gdLst/>
            <a:ahLst/>
            <a:cxnLst/>
            <a:rect l="0" t="0" r="0" b="0"/>
            <a:pathLst>
              <a:path w="117166" h="144579">
                <a:moveTo>
                  <a:pt x="53895" y="10528"/>
                </a:moveTo>
                <a:lnTo>
                  <a:pt x="45161" y="16463"/>
                </a:lnTo>
                <a:lnTo>
                  <a:pt x="37454" y="22667"/>
                </a:lnTo>
                <a:lnTo>
                  <a:pt x="30056" y="29768"/>
                </a:lnTo>
                <a:lnTo>
                  <a:pt x="22969" y="37881"/>
                </a:lnTo>
                <a:lnTo>
                  <a:pt x="16437" y="47176"/>
                </a:lnTo>
                <a:lnTo>
                  <a:pt x="10574" y="57619"/>
                </a:lnTo>
                <a:lnTo>
                  <a:pt x="5655" y="68871"/>
                </a:lnTo>
                <a:lnTo>
                  <a:pt x="2183" y="80409"/>
                </a:lnTo>
                <a:lnTo>
                  <a:pt x="298" y="91901"/>
                </a:lnTo>
                <a:lnTo>
                  <a:pt x="0" y="103054"/>
                </a:lnTo>
                <a:lnTo>
                  <a:pt x="1313" y="113543"/>
                </a:lnTo>
                <a:lnTo>
                  <a:pt x="4088" y="123249"/>
                </a:lnTo>
                <a:lnTo>
                  <a:pt x="8221" y="131748"/>
                </a:lnTo>
                <a:lnTo>
                  <a:pt x="13735" y="138255"/>
                </a:lnTo>
                <a:lnTo>
                  <a:pt x="20516" y="142514"/>
                </a:lnTo>
                <a:lnTo>
                  <a:pt x="28339" y="144578"/>
                </a:lnTo>
                <a:lnTo>
                  <a:pt x="36959" y="144533"/>
                </a:lnTo>
                <a:lnTo>
                  <a:pt x="46164" y="142649"/>
                </a:lnTo>
                <a:lnTo>
                  <a:pt x="55784" y="139132"/>
                </a:lnTo>
                <a:lnTo>
                  <a:pt x="65695" y="134039"/>
                </a:lnTo>
                <a:lnTo>
                  <a:pt x="75797" y="127546"/>
                </a:lnTo>
                <a:lnTo>
                  <a:pt x="85698" y="119917"/>
                </a:lnTo>
                <a:lnTo>
                  <a:pt x="94740" y="111427"/>
                </a:lnTo>
                <a:lnTo>
                  <a:pt x="102626" y="102305"/>
                </a:lnTo>
                <a:lnTo>
                  <a:pt x="109072" y="92570"/>
                </a:lnTo>
                <a:lnTo>
                  <a:pt x="113655" y="82051"/>
                </a:lnTo>
                <a:lnTo>
                  <a:pt x="116323" y="70722"/>
                </a:lnTo>
                <a:lnTo>
                  <a:pt x="117165" y="59013"/>
                </a:lnTo>
                <a:lnTo>
                  <a:pt x="116227" y="47686"/>
                </a:lnTo>
                <a:lnTo>
                  <a:pt x="113696" y="37152"/>
                </a:lnTo>
                <a:lnTo>
                  <a:pt x="109390" y="27792"/>
                </a:lnTo>
                <a:lnTo>
                  <a:pt x="102695" y="20109"/>
                </a:lnTo>
                <a:lnTo>
                  <a:pt x="93509" y="14205"/>
                </a:lnTo>
                <a:lnTo>
                  <a:pt x="82904" y="9859"/>
                </a:lnTo>
                <a:lnTo>
                  <a:pt x="71822" y="6290"/>
                </a:lnTo>
                <a:lnTo>
                  <a:pt x="59291" y="3182"/>
                </a:lnTo>
                <a:lnTo>
                  <a:pt x="4336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>
            <a:off x="7249522" y="4884959"/>
            <a:ext cx="141484" cy="379027"/>
          </a:xfrm>
          <a:custGeom>
            <a:avLst/>
            <a:gdLst/>
            <a:ahLst/>
            <a:cxnLst/>
            <a:rect l="0" t="0" r="0" b="0"/>
            <a:pathLst>
              <a:path w="141484" h="379027">
                <a:moveTo>
                  <a:pt x="4612" y="0"/>
                </a:moveTo>
                <a:lnTo>
                  <a:pt x="1812" y="8802"/>
                </a:lnTo>
                <a:lnTo>
                  <a:pt x="311" y="17148"/>
                </a:lnTo>
                <a:lnTo>
                  <a:pt x="0" y="25856"/>
                </a:lnTo>
                <a:lnTo>
                  <a:pt x="506" y="35323"/>
                </a:lnTo>
                <a:lnTo>
                  <a:pt x="1326" y="46114"/>
                </a:lnTo>
                <a:lnTo>
                  <a:pt x="2141" y="58413"/>
                </a:lnTo>
                <a:lnTo>
                  <a:pt x="2826" y="72078"/>
                </a:lnTo>
                <a:lnTo>
                  <a:pt x="3353" y="86845"/>
                </a:lnTo>
                <a:lnTo>
                  <a:pt x="3743" y="102434"/>
                </a:lnTo>
                <a:lnTo>
                  <a:pt x="4190" y="118289"/>
                </a:lnTo>
                <a:lnTo>
                  <a:pt x="5030" y="133619"/>
                </a:lnTo>
                <a:lnTo>
                  <a:pt x="6411" y="148048"/>
                </a:lnTo>
                <a:lnTo>
                  <a:pt x="8153" y="162041"/>
                </a:lnTo>
                <a:lnTo>
                  <a:pt x="9863" y="176656"/>
                </a:lnTo>
                <a:lnTo>
                  <a:pt x="11306" y="192455"/>
                </a:lnTo>
                <a:lnTo>
                  <a:pt x="12427" y="209342"/>
                </a:lnTo>
                <a:lnTo>
                  <a:pt x="13254" y="226836"/>
                </a:lnTo>
                <a:lnTo>
                  <a:pt x="13849" y="244564"/>
                </a:lnTo>
                <a:lnTo>
                  <a:pt x="14435" y="262010"/>
                </a:lnTo>
                <a:lnTo>
                  <a:pt x="15369" y="278484"/>
                </a:lnTo>
                <a:lnTo>
                  <a:pt x="16811" y="293713"/>
                </a:lnTo>
                <a:lnTo>
                  <a:pt x="18597" y="308090"/>
                </a:lnTo>
                <a:lnTo>
                  <a:pt x="20334" y="322437"/>
                </a:lnTo>
                <a:lnTo>
                  <a:pt x="21788" y="337216"/>
                </a:lnTo>
                <a:lnTo>
                  <a:pt x="22557" y="351414"/>
                </a:lnTo>
                <a:lnTo>
                  <a:pt x="21439" y="362767"/>
                </a:lnTo>
                <a:lnTo>
                  <a:pt x="18456" y="368562"/>
                </a:lnTo>
                <a:lnTo>
                  <a:pt x="15819" y="367524"/>
                </a:lnTo>
                <a:lnTo>
                  <a:pt x="14482" y="361790"/>
                </a:lnTo>
                <a:lnTo>
                  <a:pt x="14067" y="352740"/>
                </a:lnTo>
                <a:lnTo>
                  <a:pt x="14092" y="341229"/>
                </a:lnTo>
                <a:lnTo>
                  <a:pt x="14274" y="328070"/>
                </a:lnTo>
                <a:lnTo>
                  <a:pt x="14479" y="314079"/>
                </a:lnTo>
                <a:lnTo>
                  <a:pt x="14667" y="299779"/>
                </a:lnTo>
                <a:lnTo>
                  <a:pt x="15153" y="285580"/>
                </a:lnTo>
                <a:lnTo>
                  <a:pt x="16554" y="271890"/>
                </a:lnTo>
                <a:lnTo>
                  <a:pt x="19141" y="258884"/>
                </a:lnTo>
                <a:lnTo>
                  <a:pt x="23016" y="247184"/>
                </a:lnTo>
                <a:lnTo>
                  <a:pt x="28293" y="237907"/>
                </a:lnTo>
                <a:lnTo>
                  <a:pt x="34883" y="231452"/>
                </a:lnTo>
                <a:lnTo>
                  <a:pt x="42563" y="227744"/>
                </a:lnTo>
                <a:lnTo>
                  <a:pt x="51079" y="226602"/>
                </a:lnTo>
                <a:lnTo>
                  <a:pt x="60207" y="227647"/>
                </a:lnTo>
                <a:lnTo>
                  <a:pt x="69603" y="230411"/>
                </a:lnTo>
                <a:lnTo>
                  <a:pt x="78831" y="234458"/>
                </a:lnTo>
                <a:lnTo>
                  <a:pt x="87661" y="239434"/>
                </a:lnTo>
                <a:lnTo>
                  <a:pt x="95892" y="245227"/>
                </a:lnTo>
                <a:lnTo>
                  <a:pt x="103276" y="251945"/>
                </a:lnTo>
                <a:lnTo>
                  <a:pt x="109762" y="259582"/>
                </a:lnTo>
                <a:lnTo>
                  <a:pt x="115456" y="268168"/>
                </a:lnTo>
                <a:lnTo>
                  <a:pt x="120524" y="277842"/>
                </a:lnTo>
                <a:lnTo>
                  <a:pt x="125117" y="288577"/>
                </a:lnTo>
                <a:lnTo>
                  <a:pt x="129205" y="300210"/>
                </a:lnTo>
                <a:lnTo>
                  <a:pt x="132578" y="312543"/>
                </a:lnTo>
                <a:lnTo>
                  <a:pt x="135182" y="325376"/>
                </a:lnTo>
                <a:lnTo>
                  <a:pt x="137104" y="337954"/>
                </a:lnTo>
                <a:lnTo>
                  <a:pt x="138686" y="350208"/>
                </a:lnTo>
                <a:lnTo>
                  <a:pt x="140066" y="363210"/>
                </a:lnTo>
                <a:lnTo>
                  <a:pt x="141483" y="3790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Freeform 144"/>
          <p:cNvSpPr/>
          <p:nvPr/>
        </p:nvSpPr>
        <p:spPr>
          <a:xfrm>
            <a:off x="7426988" y="5047780"/>
            <a:ext cx="275418" cy="330101"/>
          </a:xfrm>
          <a:custGeom>
            <a:avLst/>
            <a:gdLst/>
            <a:ahLst/>
            <a:cxnLst/>
            <a:rect l="0" t="0" r="0" b="0"/>
            <a:pathLst>
              <a:path w="275418" h="330101">
                <a:moveTo>
                  <a:pt x="90359" y="195148"/>
                </a:moveTo>
                <a:lnTo>
                  <a:pt x="93226" y="183413"/>
                </a:lnTo>
                <a:lnTo>
                  <a:pt x="95368" y="172284"/>
                </a:lnTo>
                <a:lnTo>
                  <a:pt x="96962" y="160690"/>
                </a:lnTo>
                <a:lnTo>
                  <a:pt x="97797" y="148702"/>
                </a:lnTo>
                <a:lnTo>
                  <a:pt x="97348" y="136690"/>
                </a:lnTo>
                <a:lnTo>
                  <a:pt x="95435" y="124905"/>
                </a:lnTo>
                <a:lnTo>
                  <a:pt x="92025" y="114070"/>
                </a:lnTo>
                <a:lnTo>
                  <a:pt x="87068" y="105395"/>
                </a:lnTo>
                <a:lnTo>
                  <a:pt x="80701" y="99354"/>
                </a:lnTo>
                <a:lnTo>
                  <a:pt x="73343" y="95928"/>
                </a:lnTo>
                <a:lnTo>
                  <a:pt x="65574" y="94977"/>
                </a:lnTo>
                <a:lnTo>
                  <a:pt x="57762" y="96154"/>
                </a:lnTo>
                <a:lnTo>
                  <a:pt x="50063" y="99178"/>
                </a:lnTo>
                <a:lnTo>
                  <a:pt x="42514" y="103931"/>
                </a:lnTo>
                <a:lnTo>
                  <a:pt x="35108" y="110194"/>
                </a:lnTo>
                <a:lnTo>
                  <a:pt x="27981" y="117666"/>
                </a:lnTo>
                <a:lnTo>
                  <a:pt x="21415" y="126050"/>
                </a:lnTo>
                <a:lnTo>
                  <a:pt x="15518" y="135100"/>
                </a:lnTo>
                <a:lnTo>
                  <a:pt x="10405" y="144787"/>
                </a:lnTo>
                <a:lnTo>
                  <a:pt x="6267" y="155275"/>
                </a:lnTo>
                <a:lnTo>
                  <a:pt x="3120" y="166587"/>
                </a:lnTo>
                <a:lnTo>
                  <a:pt x="989" y="178455"/>
                </a:lnTo>
                <a:lnTo>
                  <a:pt x="0" y="190421"/>
                </a:lnTo>
                <a:lnTo>
                  <a:pt x="121" y="202202"/>
                </a:lnTo>
                <a:lnTo>
                  <a:pt x="1506" y="213383"/>
                </a:lnTo>
                <a:lnTo>
                  <a:pt x="4563" y="223359"/>
                </a:lnTo>
                <a:lnTo>
                  <a:pt x="9361" y="231903"/>
                </a:lnTo>
                <a:lnTo>
                  <a:pt x="15685" y="238639"/>
                </a:lnTo>
                <a:lnTo>
                  <a:pt x="23218" y="242891"/>
                </a:lnTo>
                <a:lnTo>
                  <a:pt x="31649" y="244526"/>
                </a:lnTo>
                <a:lnTo>
                  <a:pt x="40562" y="243862"/>
                </a:lnTo>
                <a:lnTo>
                  <a:pt x="49457" y="241375"/>
                </a:lnTo>
                <a:lnTo>
                  <a:pt x="58059" y="237517"/>
                </a:lnTo>
                <a:lnTo>
                  <a:pt x="66139" y="232509"/>
                </a:lnTo>
                <a:lnTo>
                  <a:pt x="73419" y="226332"/>
                </a:lnTo>
                <a:lnTo>
                  <a:pt x="79834" y="219063"/>
                </a:lnTo>
                <a:lnTo>
                  <a:pt x="85482" y="210556"/>
                </a:lnTo>
                <a:lnTo>
                  <a:pt x="90519" y="200403"/>
                </a:lnTo>
                <a:lnTo>
                  <a:pt x="95087" y="188538"/>
                </a:lnTo>
                <a:lnTo>
                  <a:pt x="98988" y="175502"/>
                </a:lnTo>
                <a:lnTo>
                  <a:pt x="101704" y="162220"/>
                </a:lnTo>
                <a:lnTo>
                  <a:pt x="103081" y="149323"/>
                </a:lnTo>
                <a:lnTo>
                  <a:pt x="104369" y="139414"/>
                </a:lnTo>
                <a:lnTo>
                  <a:pt x="106818" y="135616"/>
                </a:lnTo>
                <a:lnTo>
                  <a:pt x="109715" y="137011"/>
                </a:lnTo>
                <a:lnTo>
                  <a:pt x="112756" y="141850"/>
                </a:lnTo>
                <a:lnTo>
                  <a:pt x="115894" y="148827"/>
                </a:lnTo>
                <a:lnTo>
                  <a:pt x="119129" y="157099"/>
                </a:lnTo>
                <a:lnTo>
                  <a:pt x="122775" y="165511"/>
                </a:lnTo>
                <a:lnTo>
                  <a:pt x="127432" y="172528"/>
                </a:lnTo>
                <a:lnTo>
                  <a:pt x="133335" y="177434"/>
                </a:lnTo>
                <a:lnTo>
                  <a:pt x="140078" y="179753"/>
                </a:lnTo>
                <a:lnTo>
                  <a:pt x="146835" y="178895"/>
                </a:lnTo>
                <a:lnTo>
                  <a:pt x="153122" y="174899"/>
                </a:lnTo>
                <a:lnTo>
                  <a:pt x="158992" y="169211"/>
                </a:lnTo>
                <a:lnTo>
                  <a:pt x="165652" y="164549"/>
                </a:lnTo>
                <a:lnTo>
                  <a:pt x="173407" y="162693"/>
                </a:lnTo>
                <a:lnTo>
                  <a:pt x="180556" y="163921"/>
                </a:lnTo>
                <a:lnTo>
                  <a:pt x="186690" y="167772"/>
                </a:lnTo>
                <a:lnTo>
                  <a:pt x="191827" y="173957"/>
                </a:lnTo>
                <a:lnTo>
                  <a:pt x="195898" y="182544"/>
                </a:lnTo>
                <a:lnTo>
                  <a:pt x="198963" y="193360"/>
                </a:lnTo>
                <a:lnTo>
                  <a:pt x="201187" y="205864"/>
                </a:lnTo>
                <a:lnTo>
                  <a:pt x="202760" y="219322"/>
                </a:lnTo>
                <a:lnTo>
                  <a:pt x="203853" y="233226"/>
                </a:lnTo>
                <a:lnTo>
                  <a:pt x="204606" y="247306"/>
                </a:lnTo>
                <a:lnTo>
                  <a:pt x="205118" y="261440"/>
                </a:lnTo>
                <a:lnTo>
                  <a:pt x="205469" y="275575"/>
                </a:lnTo>
                <a:lnTo>
                  <a:pt x="205875" y="289694"/>
                </a:lnTo>
                <a:lnTo>
                  <a:pt x="206680" y="303795"/>
                </a:lnTo>
                <a:lnTo>
                  <a:pt x="208011" y="317776"/>
                </a:lnTo>
                <a:lnTo>
                  <a:pt x="208863" y="328031"/>
                </a:lnTo>
                <a:lnTo>
                  <a:pt x="208121" y="330100"/>
                </a:lnTo>
                <a:lnTo>
                  <a:pt x="206335" y="325426"/>
                </a:lnTo>
                <a:lnTo>
                  <a:pt x="203946" y="316225"/>
                </a:lnTo>
                <a:lnTo>
                  <a:pt x="201178" y="304097"/>
                </a:lnTo>
                <a:lnTo>
                  <a:pt x="198162" y="290096"/>
                </a:lnTo>
                <a:lnTo>
                  <a:pt x="194982" y="275212"/>
                </a:lnTo>
                <a:lnTo>
                  <a:pt x="191693" y="260487"/>
                </a:lnTo>
                <a:lnTo>
                  <a:pt x="188331" y="246444"/>
                </a:lnTo>
                <a:lnTo>
                  <a:pt x="184919" y="232868"/>
                </a:lnTo>
                <a:lnTo>
                  <a:pt x="181474" y="219059"/>
                </a:lnTo>
                <a:lnTo>
                  <a:pt x="178014" y="204611"/>
                </a:lnTo>
                <a:lnTo>
                  <a:pt x="174706" y="189444"/>
                </a:lnTo>
                <a:lnTo>
                  <a:pt x="171865" y="173642"/>
                </a:lnTo>
                <a:lnTo>
                  <a:pt x="169616" y="157342"/>
                </a:lnTo>
                <a:lnTo>
                  <a:pt x="167768" y="140835"/>
                </a:lnTo>
                <a:lnTo>
                  <a:pt x="165912" y="124534"/>
                </a:lnTo>
                <a:lnTo>
                  <a:pt x="163819" y="108651"/>
                </a:lnTo>
                <a:lnTo>
                  <a:pt x="161750" y="93379"/>
                </a:lnTo>
                <a:lnTo>
                  <a:pt x="160346" y="78963"/>
                </a:lnTo>
                <a:lnTo>
                  <a:pt x="159928" y="65450"/>
                </a:lnTo>
                <a:lnTo>
                  <a:pt x="160648" y="52731"/>
                </a:lnTo>
                <a:lnTo>
                  <a:pt x="162661" y="40640"/>
                </a:lnTo>
                <a:lnTo>
                  <a:pt x="165915" y="29039"/>
                </a:lnTo>
                <a:lnTo>
                  <a:pt x="170545" y="18450"/>
                </a:lnTo>
                <a:lnTo>
                  <a:pt x="176924" y="10001"/>
                </a:lnTo>
                <a:lnTo>
                  <a:pt x="185096" y="4141"/>
                </a:lnTo>
                <a:lnTo>
                  <a:pt x="194496" y="853"/>
                </a:lnTo>
                <a:lnTo>
                  <a:pt x="204182" y="0"/>
                </a:lnTo>
                <a:lnTo>
                  <a:pt x="213581" y="1242"/>
                </a:lnTo>
                <a:lnTo>
                  <a:pt x="222498" y="4142"/>
                </a:lnTo>
                <a:lnTo>
                  <a:pt x="230939" y="8280"/>
                </a:lnTo>
                <a:lnTo>
                  <a:pt x="238981" y="13317"/>
                </a:lnTo>
                <a:lnTo>
                  <a:pt x="246550" y="19151"/>
                </a:lnTo>
                <a:lnTo>
                  <a:pt x="253422" y="25898"/>
                </a:lnTo>
                <a:lnTo>
                  <a:pt x="259526" y="33552"/>
                </a:lnTo>
                <a:lnTo>
                  <a:pt x="264782" y="42151"/>
                </a:lnTo>
                <a:lnTo>
                  <a:pt x="269014" y="51834"/>
                </a:lnTo>
                <a:lnTo>
                  <a:pt x="272225" y="62574"/>
                </a:lnTo>
                <a:lnTo>
                  <a:pt x="274399" y="74211"/>
                </a:lnTo>
                <a:lnTo>
                  <a:pt x="275417" y="86547"/>
                </a:lnTo>
                <a:lnTo>
                  <a:pt x="275315" y="99386"/>
                </a:lnTo>
                <a:lnTo>
                  <a:pt x="273943" y="112090"/>
                </a:lnTo>
                <a:lnTo>
                  <a:pt x="270894" y="123628"/>
                </a:lnTo>
                <a:lnTo>
                  <a:pt x="266115" y="133525"/>
                </a:lnTo>
                <a:lnTo>
                  <a:pt x="260284" y="141682"/>
                </a:lnTo>
                <a:lnTo>
                  <a:pt x="254071" y="148903"/>
                </a:lnTo>
                <a:lnTo>
                  <a:pt x="246929" y="155815"/>
                </a:lnTo>
                <a:lnTo>
                  <a:pt x="237758" y="16356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Freeform 145"/>
          <p:cNvSpPr/>
          <p:nvPr/>
        </p:nvSpPr>
        <p:spPr>
          <a:xfrm>
            <a:off x="7738983" y="5088995"/>
            <a:ext cx="106754" cy="366920"/>
          </a:xfrm>
          <a:custGeom>
            <a:avLst/>
            <a:gdLst/>
            <a:ahLst/>
            <a:cxnLst/>
            <a:rect l="0" t="0" r="0" b="0"/>
            <a:pathLst>
              <a:path w="106754" h="366920">
                <a:moveTo>
                  <a:pt x="31048" y="132876"/>
                </a:moveTo>
                <a:lnTo>
                  <a:pt x="28249" y="141745"/>
                </a:lnTo>
                <a:lnTo>
                  <a:pt x="26746" y="150731"/>
                </a:lnTo>
                <a:lnTo>
                  <a:pt x="26436" y="160731"/>
                </a:lnTo>
                <a:lnTo>
                  <a:pt x="26942" y="171885"/>
                </a:lnTo>
                <a:lnTo>
                  <a:pt x="27761" y="184345"/>
                </a:lnTo>
                <a:lnTo>
                  <a:pt x="28576" y="198056"/>
                </a:lnTo>
                <a:lnTo>
                  <a:pt x="29260" y="212819"/>
                </a:lnTo>
                <a:lnTo>
                  <a:pt x="29787" y="228397"/>
                </a:lnTo>
                <a:lnTo>
                  <a:pt x="30178" y="244570"/>
                </a:lnTo>
                <a:lnTo>
                  <a:pt x="30625" y="261004"/>
                </a:lnTo>
                <a:lnTo>
                  <a:pt x="31465" y="277261"/>
                </a:lnTo>
                <a:lnTo>
                  <a:pt x="32846" y="293122"/>
                </a:lnTo>
                <a:lnTo>
                  <a:pt x="34589" y="308551"/>
                </a:lnTo>
                <a:lnTo>
                  <a:pt x="36298" y="323605"/>
                </a:lnTo>
                <a:lnTo>
                  <a:pt x="37733" y="338337"/>
                </a:lnTo>
                <a:lnTo>
                  <a:pt x="38490" y="351838"/>
                </a:lnTo>
                <a:lnTo>
                  <a:pt x="37351" y="362185"/>
                </a:lnTo>
                <a:lnTo>
                  <a:pt x="33912" y="366919"/>
                </a:lnTo>
                <a:lnTo>
                  <a:pt x="29942" y="365031"/>
                </a:lnTo>
                <a:lnTo>
                  <a:pt x="26658" y="358729"/>
                </a:lnTo>
                <a:lnTo>
                  <a:pt x="23866" y="349327"/>
                </a:lnTo>
                <a:lnTo>
                  <a:pt x="21190" y="337596"/>
                </a:lnTo>
                <a:lnTo>
                  <a:pt x="18430" y="324130"/>
                </a:lnTo>
                <a:lnTo>
                  <a:pt x="15518" y="309409"/>
                </a:lnTo>
                <a:lnTo>
                  <a:pt x="12462" y="293798"/>
                </a:lnTo>
                <a:lnTo>
                  <a:pt x="9449" y="277567"/>
                </a:lnTo>
                <a:lnTo>
                  <a:pt x="6816" y="260910"/>
                </a:lnTo>
                <a:lnTo>
                  <a:pt x="4718" y="243967"/>
                </a:lnTo>
                <a:lnTo>
                  <a:pt x="3142" y="226995"/>
                </a:lnTo>
                <a:lnTo>
                  <a:pt x="2003" y="210366"/>
                </a:lnTo>
                <a:lnTo>
                  <a:pt x="1199" y="194248"/>
                </a:lnTo>
                <a:lnTo>
                  <a:pt x="642" y="178474"/>
                </a:lnTo>
                <a:lnTo>
                  <a:pt x="259" y="162656"/>
                </a:lnTo>
                <a:lnTo>
                  <a:pt x="3" y="146565"/>
                </a:lnTo>
                <a:lnTo>
                  <a:pt x="0" y="130146"/>
                </a:lnTo>
                <a:lnTo>
                  <a:pt x="529" y="113430"/>
                </a:lnTo>
                <a:lnTo>
                  <a:pt x="1708" y="96486"/>
                </a:lnTo>
                <a:lnTo>
                  <a:pt x="3652" y="79700"/>
                </a:lnTo>
                <a:lnTo>
                  <a:pt x="6562" y="63736"/>
                </a:lnTo>
                <a:lnTo>
                  <a:pt x="10452" y="48900"/>
                </a:lnTo>
                <a:lnTo>
                  <a:pt x="15352" y="35482"/>
                </a:lnTo>
                <a:lnTo>
                  <a:pt x="21391" y="23914"/>
                </a:lnTo>
                <a:lnTo>
                  <a:pt x="28527" y="14259"/>
                </a:lnTo>
                <a:lnTo>
                  <a:pt x="36589" y="6759"/>
                </a:lnTo>
                <a:lnTo>
                  <a:pt x="45371" y="1985"/>
                </a:lnTo>
                <a:lnTo>
                  <a:pt x="54675" y="0"/>
                </a:lnTo>
                <a:lnTo>
                  <a:pt x="64022" y="598"/>
                </a:lnTo>
                <a:lnTo>
                  <a:pt x="72685" y="3574"/>
                </a:lnTo>
                <a:lnTo>
                  <a:pt x="80322" y="8571"/>
                </a:lnTo>
                <a:lnTo>
                  <a:pt x="86940" y="15161"/>
                </a:lnTo>
                <a:lnTo>
                  <a:pt x="92700" y="22937"/>
                </a:lnTo>
                <a:lnTo>
                  <a:pt x="97789" y="31568"/>
                </a:lnTo>
                <a:lnTo>
                  <a:pt x="102056" y="40800"/>
                </a:lnTo>
                <a:lnTo>
                  <a:pt x="105028" y="50450"/>
                </a:lnTo>
                <a:lnTo>
                  <a:pt x="106546" y="60386"/>
                </a:lnTo>
                <a:lnTo>
                  <a:pt x="106753" y="70514"/>
                </a:lnTo>
                <a:lnTo>
                  <a:pt x="105906" y="80775"/>
                </a:lnTo>
                <a:lnTo>
                  <a:pt x="104257" y="91119"/>
                </a:lnTo>
                <a:lnTo>
                  <a:pt x="101863" y="101355"/>
                </a:lnTo>
                <a:lnTo>
                  <a:pt x="98585" y="111155"/>
                </a:lnTo>
                <a:lnTo>
                  <a:pt x="94421" y="120371"/>
                </a:lnTo>
                <a:lnTo>
                  <a:pt x="89412" y="128922"/>
                </a:lnTo>
                <a:lnTo>
                  <a:pt x="82875" y="137644"/>
                </a:lnTo>
                <a:lnTo>
                  <a:pt x="71997" y="148419"/>
                </a:lnTo>
                <a:lnTo>
                  <a:pt x="52105" y="16446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Freeform 146"/>
          <p:cNvSpPr/>
          <p:nvPr/>
        </p:nvSpPr>
        <p:spPr>
          <a:xfrm>
            <a:off x="7880040" y="5083408"/>
            <a:ext cx="111091" cy="159521"/>
          </a:xfrm>
          <a:custGeom>
            <a:avLst/>
            <a:gdLst/>
            <a:ahLst/>
            <a:cxnLst/>
            <a:rect l="0" t="0" r="0" b="0"/>
            <a:pathLst>
              <a:path w="111091" h="159521">
                <a:moveTo>
                  <a:pt x="5805" y="85821"/>
                </a:moveTo>
                <a:lnTo>
                  <a:pt x="17540" y="85753"/>
                </a:lnTo>
                <a:lnTo>
                  <a:pt x="28669" y="85114"/>
                </a:lnTo>
                <a:lnTo>
                  <a:pt x="40257" y="83813"/>
                </a:lnTo>
                <a:lnTo>
                  <a:pt x="52073" y="81780"/>
                </a:lnTo>
                <a:lnTo>
                  <a:pt x="63437" y="78815"/>
                </a:lnTo>
                <a:lnTo>
                  <a:pt x="73973" y="74886"/>
                </a:lnTo>
                <a:lnTo>
                  <a:pt x="83155" y="69791"/>
                </a:lnTo>
                <a:lnTo>
                  <a:pt x="90182" y="63091"/>
                </a:lnTo>
                <a:lnTo>
                  <a:pt x="94817" y="54702"/>
                </a:lnTo>
                <a:lnTo>
                  <a:pt x="96978" y="45154"/>
                </a:lnTo>
                <a:lnTo>
                  <a:pt x="96472" y="35369"/>
                </a:lnTo>
                <a:lnTo>
                  <a:pt x="93463" y="25914"/>
                </a:lnTo>
                <a:lnTo>
                  <a:pt x="88208" y="17297"/>
                </a:lnTo>
                <a:lnTo>
                  <a:pt x="80878" y="10122"/>
                </a:lnTo>
                <a:lnTo>
                  <a:pt x="71778" y="4577"/>
                </a:lnTo>
                <a:lnTo>
                  <a:pt x="61603" y="991"/>
                </a:lnTo>
                <a:lnTo>
                  <a:pt x="51323" y="0"/>
                </a:lnTo>
                <a:lnTo>
                  <a:pt x="41495" y="1708"/>
                </a:lnTo>
                <a:lnTo>
                  <a:pt x="32442" y="5937"/>
                </a:lnTo>
                <a:lnTo>
                  <a:pt x="24434" y="12504"/>
                </a:lnTo>
                <a:lnTo>
                  <a:pt x="17498" y="21067"/>
                </a:lnTo>
                <a:lnTo>
                  <a:pt x="11654" y="31202"/>
                </a:lnTo>
                <a:lnTo>
                  <a:pt x="7011" y="42513"/>
                </a:lnTo>
                <a:lnTo>
                  <a:pt x="3516" y="54665"/>
                </a:lnTo>
                <a:lnTo>
                  <a:pt x="1149" y="67245"/>
                </a:lnTo>
                <a:lnTo>
                  <a:pt x="0" y="79764"/>
                </a:lnTo>
                <a:lnTo>
                  <a:pt x="13" y="91955"/>
                </a:lnTo>
                <a:lnTo>
                  <a:pt x="1326" y="103599"/>
                </a:lnTo>
                <a:lnTo>
                  <a:pt x="4334" y="114426"/>
                </a:lnTo>
                <a:lnTo>
                  <a:pt x="9105" y="124367"/>
                </a:lnTo>
                <a:lnTo>
                  <a:pt x="15581" y="133197"/>
                </a:lnTo>
                <a:lnTo>
                  <a:pt x="23747" y="140457"/>
                </a:lnTo>
                <a:lnTo>
                  <a:pt x="33421" y="146046"/>
                </a:lnTo>
                <a:lnTo>
                  <a:pt x="44282" y="150164"/>
                </a:lnTo>
                <a:lnTo>
                  <a:pt x="57339" y="153549"/>
                </a:lnTo>
                <a:lnTo>
                  <a:pt x="77089" y="156497"/>
                </a:lnTo>
                <a:lnTo>
                  <a:pt x="111090" y="15952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Freeform 147"/>
          <p:cNvSpPr/>
          <p:nvPr/>
        </p:nvSpPr>
        <p:spPr>
          <a:xfrm>
            <a:off x="8018495" y="5025401"/>
            <a:ext cx="130563" cy="280699"/>
          </a:xfrm>
          <a:custGeom>
            <a:avLst/>
            <a:gdLst/>
            <a:ahLst/>
            <a:cxnLst/>
            <a:rect l="0" t="0" r="0" b="0"/>
            <a:pathLst>
              <a:path w="130563" h="280699">
                <a:moveTo>
                  <a:pt x="14748" y="122771"/>
                </a:moveTo>
                <a:lnTo>
                  <a:pt x="14747" y="134506"/>
                </a:lnTo>
                <a:lnTo>
                  <a:pt x="14747" y="145635"/>
                </a:lnTo>
                <a:lnTo>
                  <a:pt x="14752" y="157228"/>
                </a:lnTo>
                <a:lnTo>
                  <a:pt x="14926" y="169217"/>
                </a:lnTo>
                <a:lnTo>
                  <a:pt x="15575" y="181229"/>
                </a:lnTo>
                <a:lnTo>
                  <a:pt x="16799" y="192960"/>
                </a:lnTo>
                <a:lnTo>
                  <a:pt x="17578" y="201842"/>
                </a:lnTo>
                <a:lnTo>
                  <a:pt x="16781" y="204766"/>
                </a:lnTo>
                <a:lnTo>
                  <a:pt x="14964" y="202783"/>
                </a:lnTo>
                <a:lnTo>
                  <a:pt x="12727" y="197426"/>
                </a:lnTo>
                <a:lnTo>
                  <a:pt x="10596" y="189603"/>
                </a:lnTo>
                <a:lnTo>
                  <a:pt x="8821" y="179947"/>
                </a:lnTo>
                <a:lnTo>
                  <a:pt x="7291" y="168953"/>
                </a:lnTo>
                <a:lnTo>
                  <a:pt x="5648" y="157007"/>
                </a:lnTo>
                <a:lnTo>
                  <a:pt x="3696" y="144395"/>
                </a:lnTo>
                <a:lnTo>
                  <a:pt x="1722" y="131322"/>
                </a:lnTo>
                <a:lnTo>
                  <a:pt x="382" y="117936"/>
                </a:lnTo>
                <a:lnTo>
                  <a:pt x="0" y="104341"/>
                </a:lnTo>
                <a:lnTo>
                  <a:pt x="575" y="90769"/>
                </a:lnTo>
                <a:lnTo>
                  <a:pt x="1959" y="77576"/>
                </a:lnTo>
                <a:lnTo>
                  <a:pt x="3969" y="64928"/>
                </a:lnTo>
                <a:lnTo>
                  <a:pt x="6608" y="52976"/>
                </a:lnTo>
                <a:lnTo>
                  <a:pt x="10049" y="41942"/>
                </a:lnTo>
                <a:lnTo>
                  <a:pt x="14328" y="31857"/>
                </a:lnTo>
                <a:lnTo>
                  <a:pt x="19505" y="22762"/>
                </a:lnTo>
                <a:lnTo>
                  <a:pt x="25737" y="14790"/>
                </a:lnTo>
                <a:lnTo>
                  <a:pt x="33001" y="7926"/>
                </a:lnTo>
                <a:lnTo>
                  <a:pt x="40981" y="2654"/>
                </a:lnTo>
                <a:lnTo>
                  <a:pt x="49177" y="0"/>
                </a:lnTo>
                <a:lnTo>
                  <a:pt x="57274" y="298"/>
                </a:lnTo>
                <a:lnTo>
                  <a:pt x="64996" y="3432"/>
                </a:lnTo>
                <a:lnTo>
                  <a:pt x="72028" y="9190"/>
                </a:lnTo>
                <a:lnTo>
                  <a:pt x="78275" y="17169"/>
                </a:lnTo>
                <a:lnTo>
                  <a:pt x="83808" y="26726"/>
                </a:lnTo>
                <a:lnTo>
                  <a:pt x="88766" y="37109"/>
                </a:lnTo>
                <a:lnTo>
                  <a:pt x="93287" y="47827"/>
                </a:lnTo>
                <a:lnTo>
                  <a:pt x="97325" y="58797"/>
                </a:lnTo>
                <a:lnTo>
                  <a:pt x="100666" y="70228"/>
                </a:lnTo>
                <a:lnTo>
                  <a:pt x="103252" y="82216"/>
                </a:lnTo>
                <a:lnTo>
                  <a:pt x="105329" y="94726"/>
                </a:lnTo>
                <a:lnTo>
                  <a:pt x="107339" y="107663"/>
                </a:lnTo>
                <a:lnTo>
                  <a:pt x="109539" y="120927"/>
                </a:lnTo>
                <a:lnTo>
                  <a:pt x="111849" y="134429"/>
                </a:lnTo>
                <a:lnTo>
                  <a:pt x="113948" y="148100"/>
                </a:lnTo>
                <a:lnTo>
                  <a:pt x="115661" y="161884"/>
                </a:lnTo>
                <a:lnTo>
                  <a:pt x="117133" y="175580"/>
                </a:lnTo>
                <a:lnTo>
                  <a:pt x="118729" y="188857"/>
                </a:lnTo>
                <a:lnTo>
                  <a:pt x="120649" y="201565"/>
                </a:lnTo>
                <a:lnTo>
                  <a:pt x="122778" y="213853"/>
                </a:lnTo>
                <a:lnTo>
                  <a:pt x="124978" y="227590"/>
                </a:lnTo>
                <a:lnTo>
                  <a:pt x="127443" y="247336"/>
                </a:lnTo>
                <a:lnTo>
                  <a:pt x="130562" y="2806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Freeform 148"/>
          <p:cNvSpPr/>
          <p:nvPr/>
        </p:nvSpPr>
        <p:spPr>
          <a:xfrm>
            <a:off x="8233285" y="5263985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Freeform 149"/>
          <p:cNvSpPr/>
          <p:nvPr/>
        </p:nvSpPr>
        <p:spPr>
          <a:xfrm>
            <a:off x="547481" y="5106321"/>
            <a:ext cx="105286" cy="21058"/>
          </a:xfrm>
          <a:custGeom>
            <a:avLst/>
            <a:gdLst/>
            <a:ahLst/>
            <a:cxnLst/>
            <a:rect l="0" t="0" r="0" b="0"/>
            <a:pathLst>
              <a:path w="105286" h="21058">
                <a:moveTo>
                  <a:pt x="105285" y="21057"/>
                </a:moveTo>
                <a:lnTo>
                  <a:pt x="90616" y="18123"/>
                </a:lnTo>
                <a:lnTo>
                  <a:pt x="76705" y="15341"/>
                </a:lnTo>
                <a:lnTo>
                  <a:pt x="62230" y="12446"/>
                </a:lnTo>
                <a:lnTo>
                  <a:pt x="47837" y="9567"/>
                </a:lnTo>
                <a:lnTo>
                  <a:pt x="33693" y="6739"/>
                </a:lnTo>
                <a:lnTo>
                  <a:pt x="18549" y="370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Freeform 150"/>
          <p:cNvSpPr/>
          <p:nvPr/>
        </p:nvSpPr>
        <p:spPr>
          <a:xfrm>
            <a:off x="715937" y="2400497"/>
            <a:ext cx="252685" cy="21058"/>
          </a:xfrm>
          <a:custGeom>
            <a:avLst/>
            <a:gdLst/>
            <a:ahLst/>
            <a:cxnLst/>
            <a:rect l="0" t="0" r="0" b="0"/>
            <a:pathLst>
              <a:path w="252685" h="21058">
                <a:moveTo>
                  <a:pt x="252684" y="0"/>
                </a:moveTo>
                <a:lnTo>
                  <a:pt x="237948" y="67"/>
                </a:lnTo>
                <a:lnTo>
                  <a:pt x="223397" y="707"/>
                </a:lnTo>
                <a:lnTo>
                  <a:pt x="207612" y="1999"/>
                </a:lnTo>
                <a:lnTo>
                  <a:pt x="190896" y="3686"/>
                </a:lnTo>
                <a:lnTo>
                  <a:pt x="174051" y="5354"/>
                </a:lnTo>
                <a:lnTo>
                  <a:pt x="157571" y="6768"/>
                </a:lnTo>
                <a:lnTo>
                  <a:pt x="141609" y="7866"/>
                </a:lnTo>
                <a:lnTo>
                  <a:pt x="126138" y="8676"/>
                </a:lnTo>
                <a:lnTo>
                  <a:pt x="111075" y="9260"/>
                </a:lnTo>
                <a:lnTo>
                  <a:pt x="96487" y="9839"/>
                </a:lnTo>
                <a:lnTo>
                  <a:pt x="82597" y="10767"/>
                </a:lnTo>
                <a:lnTo>
                  <a:pt x="69475" y="12207"/>
                </a:lnTo>
                <a:lnTo>
                  <a:pt x="57104" y="13998"/>
                </a:lnTo>
                <a:lnTo>
                  <a:pt x="44046" y="15927"/>
                </a:lnTo>
                <a:lnTo>
                  <a:pt x="26916" y="18165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/>
        </p:nvGrpSpPr>
        <p:grpSpPr>
          <a:xfrm>
            <a:off x="326383" y="192193"/>
            <a:ext cx="9191379" cy="576388"/>
            <a:chOff x="326383" y="192193"/>
            <a:chExt cx="9191379" cy="576388"/>
          </a:xfrm>
        </p:grpSpPr>
        <p:sp>
          <p:nvSpPr>
            <p:cNvPr id="2" name="Freeform 1"/>
            <p:cNvSpPr/>
            <p:nvPr/>
          </p:nvSpPr>
          <p:spPr>
            <a:xfrm>
              <a:off x="326383" y="278725"/>
              <a:ext cx="273742" cy="489856"/>
            </a:xfrm>
            <a:custGeom>
              <a:avLst/>
              <a:gdLst/>
              <a:ahLst/>
              <a:cxnLst/>
              <a:rect l="0" t="0" r="0" b="0"/>
              <a:pathLst>
                <a:path w="273742" h="489856">
                  <a:moveTo>
                    <a:pt x="0" y="489855"/>
                  </a:moveTo>
                  <a:lnTo>
                    <a:pt x="67" y="478187"/>
                  </a:lnTo>
                  <a:lnTo>
                    <a:pt x="707" y="467698"/>
                  </a:lnTo>
                  <a:lnTo>
                    <a:pt x="1999" y="457392"/>
                  </a:lnTo>
                  <a:lnTo>
                    <a:pt x="3686" y="446917"/>
                  </a:lnTo>
                  <a:lnTo>
                    <a:pt x="5354" y="435926"/>
                  </a:lnTo>
                  <a:lnTo>
                    <a:pt x="6772" y="424287"/>
                  </a:lnTo>
                  <a:lnTo>
                    <a:pt x="8043" y="412206"/>
                  </a:lnTo>
                  <a:lnTo>
                    <a:pt x="9502" y="400100"/>
                  </a:lnTo>
                  <a:lnTo>
                    <a:pt x="11335" y="388208"/>
                  </a:lnTo>
                  <a:lnTo>
                    <a:pt x="13566" y="376275"/>
                  </a:lnTo>
                  <a:lnTo>
                    <a:pt x="16142" y="363664"/>
                  </a:lnTo>
                  <a:lnTo>
                    <a:pt x="18989" y="350071"/>
                  </a:lnTo>
                  <a:lnTo>
                    <a:pt x="22037" y="335670"/>
                  </a:lnTo>
                  <a:lnTo>
                    <a:pt x="25230" y="320924"/>
                  </a:lnTo>
                  <a:lnTo>
                    <a:pt x="28523" y="306146"/>
                  </a:lnTo>
                  <a:lnTo>
                    <a:pt x="31886" y="291307"/>
                  </a:lnTo>
                  <a:lnTo>
                    <a:pt x="35296" y="276132"/>
                  </a:lnTo>
                  <a:lnTo>
                    <a:pt x="38739" y="260490"/>
                  </a:lnTo>
                  <a:lnTo>
                    <a:pt x="42204" y="244714"/>
                  </a:lnTo>
                  <a:lnTo>
                    <a:pt x="45684" y="229496"/>
                  </a:lnTo>
                  <a:lnTo>
                    <a:pt x="49169" y="215180"/>
                  </a:lnTo>
                  <a:lnTo>
                    <a:pt x="52492" y="201617"/>
                  </a:lnTo>
                  <a:lnTo>
                    <a:pt x="55344" y="188362"/>
                  </a:lnTo>
                  <a:lnTo>
                    <a:pt x="57599" y="175110"/>
                  </a:lnTo>
                  <a:lnTo>
                    <a:pt x="59452" y="161733"/>
                  </a:lnTo>
                  <a:lnTo>
                    <a:pt x="61310" y="148206"/>
                  </a:lnTo>
                  <a:lnTo>
                    <a:pt x="63415" y="134544"/>
                  </a:lnTo>
                  <a:lnTo>
                    <a:pt x="65831" y="120773"/>
                  </a:lnTo>
                  <a:lnTo>
                    <a:pt x="68532" y="106921"/>
                  </a:lnTo>
                  <a:lnTo>
                    <a:pt x="71463" y="93017"/>
                  </a:lnTo>
                  <a:lnTo>
                    <a:pt x="74567" y="79239"/>
                  </a:lnTo>
                  <a:lnTo>
                    <a:pt x="77797" y="65909"/>
                  </a:lnTo>
                  <a:lnTo>
                    <a:pt x="81115" y="53165"/>
                  </a:lnTo>
                  <a:lnTo>
                    <a:pt x="84494" y="40979"/>
                  </a:lnTo>
                  <a:lnTo>
                    <a:pt x="87916" y="29256"/>
                  </a:lnTo>
                  <a:lnTo>
                    <a:pt x="91392" y="17917"/>
                  </a:lnTo>
                  <a:lnTo>
                    <a:pt x="95807" y="8001"/>
                  </a:lnTo>
                  <a:lnTo>
                    <a:pt x="101702" y="1740"/>
                  </a:lnTo>
                  <a:lnTo>
                    <a:pt x="107828" y="0"/>
                  </a:lnTo>
                  <a:lnTo>
                    <a:pt x="113560" y="2026"/>
                  </a:lnTo>
                  <a:lnTo>
                    <a:pt x="118778" y="6785"/>
                  </a:lnTo>
                  <a:lnTo>
                    <a:pt x="123535" y="13597"/>
                  </a:lnTo>
                  <a:lnTo>
                    <a:pt x="127929" y="22163"/>
                  </a:lnTo>
                  <a:lnTo>
                    <a:pt x="132054" y="32202"/>
                  </a:lnTo>
                  <a:lnTo>
                    <a:pt x="135987" y="43560"/>
                  </a:lnTo>
                  <a:lnTo>
                    <a:pt x="139785" y="56252"/>
                  </a:lnTo>
                  <a:lnTo>
                    <a:pt x="143494" y="70168"/>
                  </a:lnTo>
                  <a:lnTo>
                    <a:pt x="147308" y="85092"/>
                  </a:lnTo>
                  <a:lnTo>
                    <a:pt x="151555" y="100789"/>
                  </a:lnTo>
                  <a:lnTo>
                    <a:pt x="156372" y="117044"/>
                  </a:lnTo>
                  <a:lnTo>
                    <a:pt x="161574" y="133365"/>
                  </a:lnTo>
                  <a:lnTo>
                    <a:pt x="166759" y="149016"/>
                  </a:lnTo>
                  <a:lnTo>
                    <a:pt x="171689" y="163661"/>
                  </a:lnTo>
                  <a:lnTo>
                    <a:pt x="176303" y="177630"/>
                  </a:lnTo>
                  <a:lnTo>
                    <a:pt x="180628" y="191697"/>
                  </a:lnTo>
                  <a:lnTo>
                    <a:pt x="184721" y="206307"/>
                  </a:lnTo>
                  <a:lnTo>
                    <a:pt x="188639" y="221240"/>
                  </a:lnTo>
                  <a:lnTo>
                    <a:pt x="192431" y="235820"/>
                  </a:lnTo>
                  <a:lnTo>
                    <a:pt x="196133" y="249677"/>
                  </a:lnTo>
                  <a:lnTo>
                    <a:pt x="199773" y="263085"/>
                  </a:lnTo>
                  <a:lnTo>
                    <a:pt x="203371" y="276760"/>
                  </a:lnTo>
                  <a:lnTo>
                    <a:pt x="206940" y="291105"/>
                  </a:lnTo>
                  <a:lnTo>
                    <a:pt x="210489" y="306027"/>
                  </a:lnTo>
                  <a:lnTo>
                    <a:pt x="214026" y="321130"/>
                  </a:lnTo>
                  <a:lnTo>
                    <a:pt x="217553" y="336142"/>
                  </a:lnTo>
                  <a:lnTo>
                    <a:pt x="221074" y="350800"/>
                  </a:lnTo>
                  <a:lnTo>
                    <a:pt x="224592" y="364789"/>
                  </a:lnTo>
                  <a:lnTo>
                    <a:pt x="228107" y="378009"/>
                  </a:lnTo>
                  <a:lnTo>
                    <a:pt x="231620" y="390529"/>
                  </a:lnTo>
                  <a:lnTo>
                    <a:pt x="235132" y="402483"/>
                  </a:lnTo>
                  <a:lnTo>
                    <a:pt x="238647" y="414007"/>
                  </a:lnTo>
                  <a:lnTo>
                    <a:pt x="242331" y="425054"/>
                  </a:lnTo>
                  <a:lnTo>
                    <a:pt x="246489" y="435407"/>
                  </a:lnTo>
                  <a:lnTo>
                    <a:pt x="251243" y="444994"/>
                  </a:lnTo>
                  <a:lnTo>
                    <a:pt x="256254" y="453596"/>
                  </a:lnTo>
                  <a:lnTo>
                    <a:pt x="261306" y="461614"/>
                  </a:lnTo>
                  <a:lnTo>
                    <a:pt x="266844" y="469751"/>
                  </a:lnTo>
                  <a:lnTo>
                    <a:pt x="273741" y="479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8497" y="584983"/>
              <a:ext cx="147400" cy="4613"/>
            </a:xfrm>
            <a:custGeom>
              <a:avLst/>
              <a:gdLst/>
              <a:ahLst/>
              <a:cxnLst/>
              <a:rect l="0" t="0" r="0" b="0"/>
              <a:pathLst>
                <a:path w="147400" h="4613">
                  <a:moveTo>
                    <a:pt x="147399" y="4612"/>
                  </a:moveTo>
                  <a:lnTo>
                    <a:pt x="138598" y="1813"/>
                  </a:lnTo>
                  <a:lnTo>
                    <a:pt x="130251" y="311"/>
                  </a:lnTo>
                  <a:lnTo>
                    <a:pt x="121548" y="0"/>
                  </a:lnTo>
                  <a:lnTo>
                    <a:pt x="112254" y="506"/>
                  </a:lnTo>
                  <a:lnTo>
                    <a:pt x="102110" y="1326"/>
                  </a:lnTo>
                  <a:lnTo>
                    <a:pt x="91065" y="2141"/>
                  </a:lnTo>
                  <a:lnTo>
                    <a:pt x="79226" y="2825"/>
                  </a:lnTo>
                  <a:lnTo>
                    <a:pt x="66755" y="3352"/>
                  </a:lnTo>
                  <a:lnTo>
                    <a:pt x="53831" y="3738"/>
                  </a:lnTo>
                  <a:lnTo>
                    <a:pt x="41193" y="4013"/>
                  </a:lnTo>
                  <a:lnTo>
                    <a:pt x="28892" y="4235"/>
                  </a:lnTo>
                  <a:lnTo>
                    <a:pt x="15852" y="4424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3295" y="531193"/>
              <a:ext cx="147400" cy="201998"/>
            </a:xfrm>
            <a:custGeom>
              <a:avLst/>
              <a:gdLst/>
              <a:ahLst/>
              <a:cxnLst/>
              <a:rect l="0" t="0" r="0" b="0"/>
              <a:pathLst>
                <a:path w="147400" h="201998">
                  <a:moveTo>
                    <a:pt x="0" y="68931"/>
                  </a:moveTo>
                  <a:lnTo>
                    <a:pt x="2934" y="83533"/>
                  </a:lnTo>
                  <a:lnTo>
                    <a:pt x="5716" y="96804"/>
                  </a:lnTo>
                  <a:lnTo>
                    <a:pt x="8611" y="110005"/>
                  </a:lnTo>
                  <a:lnTo>
                    <a:pt x="11478" y="123347"/>
                  </a:lnTo>
                  <a:lnTo>
                    <a:pt x="13995" y="136855"/>
                  </a:lnTo>
                  <a:lnTo>
                    <a:pt x="16010" y="150504"/>
                  </a:lnTo>
                  <a:lnTo>
                    <a:pt x="17696" y="164098"/>
                  </a:lnTo>
                  <a:lnTo>
                    <a:pt x="19439" y="177299"/>
                  </a:lnTo>
                  <a:lnTo>
                    <a:pt x="21437" y="189880"/>
                  </a:lnTo>
                  <a:lnTo>
                    <a:pt x="22789" y="199229"/>
                  </a:lnTo>
                  <a:lnTo>
                    <a:pt x="22429" y="201997"/>
                  </a:lnTo>
                  <a:lnTo>
                    <a:pt x="20893" y="199081"/>
                  </a:lnTo>
                  <a:lnTo>
                    <a:pt x="18817" y="192255"/>
                  </a:lnTo>
                  <a:lnTo>
                    <a:pt x="16778" y="182887"/>
                  </a:lnTo>
                  <a:lnTo>
                    <a:pt x="15056" y="171891"/>
                  </a:lnTo>
                  <a:lnTo>
                    <a:pt x="13555" y="160011"/>
                  </a:lnTo>
                  <a:lnTo>
                    <a:pt x="11929" y="147926"/>
                  </a:lnTo>
                  <a:lnTo>
                    <a:pt x="9982" y="135996"/>
                  </a:lnTo>
                  <a:lnTo>
                    <a:pt x="7842" y="124178"/>
                  </a:lnTo>
                  <a:lnTo>
                    <a:pt x="5858" y="112165"/>
                  </a:lnTo>
                  <a:lnTo>
                    <a:pt x="4230" y="99784"/>
                  </a:lnTo>
                  <a:lnTo>
                    <a:pt x="3154" y="87178"/>
                  </a:lnTo>
                  <a:lnTo>
                    <a:pt x="2889" y="74706"/>
                  </a:lnTo>
                  <a:lnTo>
                    <a:pt x="3498" y="62573"/>
                  </a:lnTo>
                  <a:lnTo>
                    <a:pt x="5044" y="50814"/>
                  </a:lnTo>
                  <a:lnTo>
                    <a:pt x="7678" y="39385"/>
                  </a:lnTo>
                  <a:lnTo>
                    <a:pt x="11379" y="28234"/>
                  </a:lnTo>
                  <a:lnTo>
                    <a:pt x="16152" y="17950"/>
                  </a:lnTo>
                  <a:lnTo>
                    <a:pt x="22104" y="9707"/>
                  </a:lnTo>
                  <a:lnTo>
                    <a:pt x="29182" y="3986"/>
                  </a:lnTo>
                  <a:lnTo>
                    <a:pt x="37205" y="790"/>
                  </a:lnTo>
                  <a:lnTo>
                    <a:pt x="45961" y="0"/>
                  </a:lnTo>
                  <a:lnTo>
                    <a:pt x="55252" y="1284"/>
                  </a:lnTo>
                  <a:lnTo>
                    <a:pt x="64761" y="4211"/>
                  </a:lnTo>
                  <a:lnTo>
                    <a:pt x="74064" y="8368"/>
                  </a:lnTo>
                  <a:lnTo>
                    <a:pt x="82944" y="13417"/>
                  </a:lnTo>
                  <a:lnTo>
                    <a:pt x="91210" y="19259"/>
                  </a:lnTo>
                  <a:lnTo>
                    <a:pt x="98617" y="26011"/>
                  </a:lnTo>
                  <a:lnTo>
                    <a:pt x="105117" y="33670"/>
                  </a:lnTo>
                  <a:lnTo>
                    <a:pt x="110822" y="42271"/>
                  </a:lnTo>
                  <a:lnTo>
                    <a:pt x="115897" y="51955"/>
                  </a:lnTo>
                  <a:lnTo>
                    <a:pt x="120499" y="62692"/>
                  </a:lnTo>
                  <a:lnTo>
                    <a:pt x="124762" y="74157"/>
                  </a:lnTo>
                  <a:lnTo>
                    <a:pt x="128787" y="85845"/>
                  </a:lnTo>
                  <a:lnTo>
                    <a:pt x="132641" y="97449"/>
                  </a:lnTo>
                  <a:lnTo>
                    <a:pt x="136213" y="109020"/>
                  </a:lnTo>
                  <a:lnTo>
                    <a:pt x="139233" y="120854"/>
                  </a:lnTo>
                  <a:lnTo>
                    <a:pt x="141595" y="133095"/>
                  </a:lnTo>
                  <a:lnTo>
                    <a:pt x="143354" y="145141"/>
                  </a:lnTo>
                  <a:lnTo>
                    <a:pt x="144808" y="156913"/>
                  </a:lnTo>
                  <a:lnTo>
                    <a:pt x="146083" y="169450"/>
                  </a:lnTo>
                  <a:lnTo>
                    <a:pt x="147399" y="18474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48354" y="489147"/>
              <a:ext cx="157180" cy="196043"/>
            </a:xfrm>
            <a:custGeom>
              <a:avLst/>
              <a:gdLst/>
              <a:ahLst/>
              <a:cxnLst/>
              <a:rect l="0" t="0" r="0" b="0"/>
              <a:pathLst>
                <a:path w="157180" h="196043">
                  <a:moveTo>
                    <a:pt x="20309" y="89920"/>
                  </a:moveTo>
                  <a:lnTo>
                    <a:pt x="29110" y="86986"/>
                  </a:lnTo>
                  <a:lnTo>
                    <a:pt x="37457" y="84204"/>
                  </a:lnTo>
                  <a:lnTo>
                    <a:pt x="46156" y="81304"/>
                  </a:lnTo>
                  <a:lnTo>
                    <a:pt x="55276" y="78264"/>
                  </a:lnTo>
                  <a:lnTo>
                    <a:pt x="64771" y="75099"/>
                  </a:lnTo>
                  <a:lnTo>
                    <a:pt x="74559" y="71830"/>
                  </a:lnTo>
                  <a:lnTo>
                    <a:pt x="84400" y="68320"/>
                  </a:lnTo>
                  <a:lnTo>
                    <a:pt x="93925" y="64280"/>
                  </a:lnTo>
                  <a:lnTo>
                    <a:pt x="102945" y="59593"/>
                  </a:lnTo>
                  <a:lnTo>
                    <a:pt x="110965" y="54140"/>
                  </a:lnTo>
                  <a:lnTo>
                    <a:pt x="117141" y="47723"/>
                  </a:lnTo>
                  <a:lnTo>
                    <a:pt x="121170" y="40338"/>
                  </a:lnTo>
                  <a:lnTo>
                    <a:pt x="122908" y="32447"/>
                  </a:lnTo>
                  <a:lnTo>
                    <a:pt x="122113" y="24845"/>
                  </a:lnTo>
                  <a:lnTo>
                    <a:pt x="118906" y="17963"/>
                  </a:lnTo>
                  <a:lnTo>
                    <a:pt x="113517" y="12041"/>
                  </a:lnTo>
                  <a:lnTo>
                    <a:pt x="106096" y="7288"/>
                  </a:lnTo>
                  <a:lnTo>
                    <a:pt x="96930" y="3691"/>
                  </a:lnTo>
                  <a:lnTo>
                    <a:pt x="86542" y="1242"/>
                  </a:lnTo>
                  <a:lnTo>
                    <a:pt x="75587" y="31"/>
                  </a:lnTo>
                  <a:lnTo>
                    <a:pt x="64491" y="0"/>
                  </a:lnTo>
                  <a:lnTo>
                    <a:pt x="53773" y="1281"/>
                  </a:lnTo>
                  <a:lnTo>
                    <a:pt x="44108" y="4268"/>
                  </a:lnTo>
                  <a:lnTo>
                    <a:pt x="35755" y="9019"/>
                  </a:lnTo>
                  <a:lnTo>
                    <a:pt x="28468" y="15311"/>
                  </a:lnTo>
                  <a:lnTo>
                    <a:pt x="21717" y="22823"/>
                  </a:lnTo>
                  <a:lnTo>
                    <a:pt x="15145" y="31244"/>
                  </a:lnTo>
                  <a:lnTo>
                    <a:pt x="9067" y="40320"/>
                  </a:lnTo>
                  <a:lnTo>
                    <a:pt x="4342" y="49857"/>
                  </a:lnTo>
                  <a:lnTo>
                    <a:pt x="1349" y="59717"/>
                  </a:lnTo>
                  <a:lnTo>
                    <a:pt x="0" y="69965"/>
                  </a:lnTo>
                  <a:lnTo>
                    <a:pt x="8" y="80836"/>
                  </a:lnTo>
                  <a:lnTo>
                    <a:pt x="1058" y="92408"/>
                  </a:lnTo>
                  <a:lnTo>
                    <a:pt x="3032" y="104452"/>
                  </a:lnTo>
                  <a:lnTo>
                    <a:pt x="6020" y="116537"/>
                  </a:lnTo>
                  <a:lnTo>
                    <a:pt x="9987" y="128402"/>
                  </a:lnTo>
                  <a:lnTo>
                    <a:pt x="14784" y="139810"/>
                  </a:lnTo>
                  <a:lnTo>
                    <a:pt x="20227" y="150470"/>
                  </a:lnTo>
                  <a:lnTo>
                    <a:pt x="26158" y="160301"/>
                  </a:lnTo>
                  <a:lnTo>
                    <a:pt x="32768" y="169224"/>
                  </a:lnTo>
                  <a:lnTo>
                    <a:pt x="40569" y="177079"/>
                  </a:lnTo>
                  <a:lnTo>
                    <a:pt x="49742" y="183875"/>
                  </a:lnTo>
                  <a:lnTo>
                    <a:pt x="60004" y="189440"/>
                  </a:lnTo>
                  <a:lnTo>
                    <a:pt x="70810" y="193356"/>
                  </a:lnTo>
                  <a:lnTo>
                    <a:pt x="81781" y="195540"/>
                  </a:lnTo>
                  <a:lnTo>
                    <a:pt x="92740" y="196042"/>
                  </a:lnTo>
                  <a:lnTo>
                    <a:pt x="103624" y="194867"/>
                  </a:lnTo>
                  <a:lnTo>
                    <a:pt x="114410" y="192197"/>
                  </a:lnTo>
                  <a:lnTo>
                    <a:pt x="124655" y="188626"/>
                  </a:lnTo>
                  <a:lnTo>
                    <a:pt x="134491" y="184714"/>
                  </a:lnTo>
                  <a:lnTo>
                    <a:pt x="144783" y="180121"/>
                  </a:lnTo>
                  <a:lnTo>
                    <a:pt x="157179" y="17414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47647" y="494839"/>
              <a:ext cx="126343" cy="219857"/>
            </a:xfrm>
            <a:custGeom>
              <a:avLst/>
              <a:gdLst/>
              <a:ahLst/>
              <a:cxnLst/>
              <a:rect l="0" t="0" r="0" b="0"/>
              <a:pathLst>
                <a:path w="126343" h="219857">
                  <a:moveTo>
                    <a:pt x="0" y="52642"/>
                  </a:moveTo>
                  <a:lnTo>
                    <a:pt x="2934" y="64311"/>
                  </a:lnTo>
                  <a:lnTo>
                    <a:pt x="5716" y="74799"/>
                  </a:lnTo>
                  <a:lnTo>
                    <a:pt x="8616" y="85101"/>
                  </a:lnTo>
                  <a:lnTo>
                    <a:pt x="11656" y="95402"/>
                  </a:lnTo>
                  <a:lnTo>
                    <a:pt x="14821" y="105746"/>
                  </a:lnTo>
                  <a:lnTo>
                    <a:pt x="18090" y="116136"/>
                  </a:lnTo>
                  <a:lnTo>
                    <a:pt x="21601" y="126564"/>
                  </a:lnTo>
                  <a:lnTo>
                    <a:pt x="25640" y="137022"/>
                  </a:lnTo>
                  <a:lnTo>
                    <a:pt x="30322" y="147502"/>
                  </a:lnTo>
                  <a:lnTo>
                    <a:pt x="35602" y="157997"/>
                  </a:lnTo>
                  <a:lnTo>
                    <a:pt x="41371" y="168503"/>
                  </a:lnTo>
                  <a:lnTo>
                    <a:pt x="47512" y="179011"/>
                  </a:lnTo>
                  <a:lnTo>
                    <a:pt x="53923" y="189356"/>
                  </a:lnTo>
                  <a:lnTo>
                    <a:pt x="60526" y="199230"/>
                  </a:lnTo>
                  <a:lnTo>
                    <a:pt x="67277" y="208469"/>
                  </a:lnTo>
                  <a:lnTo>
                    <a:pt x="74640" y="215973"/>
                  </a:lnTo>
                  <a:lnTo>
                    <a:pt x="82366" y="219856"/>
                  </a:lnTo>
                  <a:lnTo>
                    <a:pt x="88904" y="219611"/>
                  </a:lnTo>
                  <a:lnTo>
                    <a:pt x="93856" y="215693"/>
                  </a:lnTo>
                  <a:lnTo>
                    <a:pt x="97424" y="208860"/>
                  </a:lnTo>
                  <a:lnTo>
                    <a:pt x="99927" y="199852"/>
                  </a:lnTo>
                  <a:lnTo>
                    <a:pt x="101656" y="189278"/>
                  </a:lnTo>
                  <a:lnTo>
                    <a:pt x="102842" y="177610"/>
                  </a:lnTo>
                  <a:lnTo>
                    <a:pt x="103817" y="165348"/>
                  </a:lnTo>
                  <a:lnTo>
                    <a:pt x="105007" y="153040"/>
                  </a:lnTo>
                  <a:lnTo>
                    <a:pt x="106620" y="140979"/>
                  </a:lnTo>
                  <a:lnTo>
                    <a:pt x="108518" y="129082"/>
                  </a:lnTo>
                  <a:lnTo>
                    <a:pt x="110330" y="117020"/>
                  </a:lnTo>
                  <a:lnTo>
                    <a:pt x="111847" y="104608"/>
                  </a:lnTo>
                  <a:lnTo>
                    <a:pt x="113186" y="91982"/>
                  </a:lnTo>
                  <a:lnTo>
                    <a:pt x="114691" y="79498"/>
                  </a:lnTo>
                  <a:lnTo>
                    <a:pt x="116551" y="67362"/>
                  </a:lnTo>
                  <a:lnTo>
                    <a:pt x="118640" y="55673"/>
                  </a:lnTo>
                  <a:lnTo>
                    <a:pt x="120808" y="43155"/>
                  </a:lnTo>
                  <a:lnTo>
                    <a:pt x="123248" y="2647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43102" y="496699"/>
              <a:ext cx="151987" cy="206867"/>
            </a:xfrm>
            <a:custGeom>
              <a:avLst/>
              <a:gdLst/>
              <a:ahLst/>
              <a:cxnLst/>
              <a:rect l="0" t="0" r="0" b="0"/>
              <a:pathLst>
                <a:path w="151987" h="206867">
                  <a:moveTo>
                    <a:pt x="15115" y="61311"/>
                  </a:moveTo>
                  <a:lnTo>
                    <a:pt x="18183" y="70045"/>
                  </a:lnTo>
                  <a:lnTo>
                    <a:pt x="22246" y="77752"/>
                  </a:lnTo>
                  <a:lnTo>
                    <a:pt x="27743" y="85145"/>
                  </a:lnTo>
                  <a:lnTo>
                    <a:pt x="34675" y="92060"/>
                  </a:lnTo>
                  <a:lnTo>
                    <a:pt x="43122" y="97942"/>
                  </a:lnTo>
                  <a:lnTo>
                    <a:pt x="52963" y="102552"/>
                  </a:lnTo>
                  <a:lnTo>
                    <a:pt x="63628" y="105646"/>
                  </a:lnTo>
                  <a:lnTo>
                    <a:pt x="74233" y="106823"/>
                  </a:lnTo>
                  <a:lnTo>
                    <a:pt x="84282" y="106051"/>
                  </a:lnTo>
                  <a:lnTo>
                    <a:pt x="93652" y="103431"/>
                  </a:lnTo>
                  <a:lnTo>
                    <a:pt x="102405" y="99013"/>
                  </a:lnTo>
                  <a:lnTo>
                    <a:pt x="110649" y="93009"/>
                  </a:lnTo>
                  <a:lnTo>
                    <a:pt x="118016" y="85725"/>
                  </a:lnTo>
                  <a:lnTo>
                    <a:pt x="123688" y="77475"/>
                  </a:lnTo>
                  <a:lnTo>
                    <a:pt x="127351" y="68527"/>
                  </a:lnTo>
                  <a:lnTo>
                    <a:pt x="128998" y="59249"/>
                  </a:lnTo>
                  <a:lnTo>
                    <a:pt x="128666" y="50102"/>
                  </a:lnTo>
                  <a:lnTo>
                    <a:pt x="126581" y="41322"/>
                  </a:lnTo>
                  <a:lnTo>
                    <a:pt x="122758" y="32953"/>
                  </a:lnTo>
                  <a:lnTo>
                    <a:pt x="116927" y="24945"/>
                  </a:lnTo>
                  <a:lnTo>
                    <a:pt x="109124" y="17236"/>
                  </a:lnTo>
                  <a:lnTo>
                    <a:pt x="99802" y="10245"/>
                  </a:lnTo>
                  <a:lnTo>
                    <a:pt x="89637" y="4833"/>
                  </a:lnTo>
                  <a:lnTo>
                    <a:pt x="79103" y="1353"/>
                  </a:lnTo>
                  <a:lnTo>
                    <a:pt x="68609" y="0"/>
                  </a:lnTo>
                  <a:lnTo>
                    <a:pt x="58570" y="1061"/>
                  </a:lnTo>
                  <a:lnTo>
                    <a:pt x="49155" y="4446"/>
                  </a:lnTo>
                  <a:lnTo>
                    <a:pt x="40343" y="9785"/>
                  </a:lnTo>
                  <a:lnTo>
                    <a:pt x="32030" y="16641"/>
                  </a:lnTo>
                  <a:lnTo>
                    <a:pt x="24109" y="24620"/>
                  </a:lnTo>
                  <a:lnTo>
                    <a:pt x="16804" y="33566"/>
                  </a:lnTo>
                  <a:lnTo>
                    <a:pt x="10648" y="43546"/>
                  </a:lnTo>
                  <a:lnTo>
                    <a:pt x="5846" y="54518"/>
                  </a:lnTo>
                  <a:lnTo>
                    <a:pt x="2451" y="66326"/>
                  </a:lnTo>
                  <a:lnTo>
                    <a:pt x="540" y="78784"/>
                  </a:lnTo>
                  <a:lnTo>
                    <a:pt x="0" y="91717"/>
                  </a:lnTo>
                  <a:lnTo>
                    <a:pt x="756" y="104826"/>
                  </a:lnTo>
                  <a:lnTo>
                    <a:pt x="2850" y="117701"/>
                  </a:lnTo>
                  <a:lnTo>
                    <a:pt x="6186" y="130132"/>
                  </a:lnTo>
                  <a:lnTo>
                    <a:pt x="10712" y="141936"/>
                  </a:lnTo>
                  <a:lnTo>
                    <a:pt x="16498" y="152871"/>
                  </a:lnTo>
                  <a:lnTo>
                    <a:pt x="23465" y="162893"/>
                  </a:lnTo>
                  <a:lnTo>
                    <a:pt x="31414" y="172116"/>
                  </a:lnTo>
                  <a:lnTo>
                    <a:pt x="40120" y="180706"/>
                  </a:lnTo>
                  <a:lnTo>
                    <a:pt x="49382" y="188808"/>
                  </a:lnTo>
                  <a:lnTo>
                    <a:pt x="59041" y="196065"/>
                  </a:lnTo>
                  <a:lnTo>
                    <a:pt x="68978" y="201655"/>
                  </a:lnTo>
                  <a:lnTo>
                    <a:pt x="79106" y="205260"/>
                  </a:lnTo>
                  <a:lnTo>
                    <a:pt x="89364" y="206866"/>
                  </a:lnTo>
                  <a:lnTo>
                    <a:pt x="99711" y="206506"/>
                  </a:lnTo>
                  <a:lnTo>
                    <a:pt x="110104" y="204420"/>
                  </a:lnTo>
                  <a:lnTo>
                    <a:pt x="120069" y="201258"/>
                  </a:lnTo>
                  <a:lnTo>
                    <a:pt x="129680" y="197673"/>
                  </a:lnTo>
                  <a:lnTo>
                    <a:pt x="139781" y="193354"/>
                  </a:lnTo>
                  <a:lnTo>
                    <a:pt x="151986" y="1876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26673" y="522763"/>
              <a:ext cx="168457" cy="172118"/>
            </a:xfrm>
            <a:custGeom>
              <a:avLst/>
              <a:gdLst/>
              <a:ahLst/>
              <a:cxnLst/>
              <a:rect l="0" t="0" r="0" b="0"/>
              <a:pathLst>
                <a:path w="168457" h="172118">
                  <a:moveTo>
                    <a:pt x="0" y="77361"/>
                  </a:moveTo>
                  <a:lnTo>
                    <a:pt x="5801" y="83295"/>
                  </a:lnTo>
                  <a:lnTo>
                    <a:pt x="10725" y="89500"/>
                  </a:lnTo>
                  <a:lnTo>
                    <a:pt x="15223" y="96600"/>
                  </a:lnTo>
                  <a:lnTo>
                    <a:pt x="19271" y="104714"/>
                  </a:lnTo>
                  <a:lnTo>
                    <a:pt x="22636" y="114008"/>
                  </a:lnTo>
                  <a:lnTo>
                    <a:pt x="25249" y="124452"/>
                  </a:lnTo>
                  <a:lnTo>
                    <a:pt x="27349" y="135704"/>
                  </a:lnTo>
                  <a:lnTo>
                    <a:pt x="29376" y="147242"/>
                  </a:lnTo>
                  <a:lnTo>
                    <a:pt x="31599" y="158669"/>
                  </a:lnTo>
                  <a:lnTo>
                    <a:pt x="34206" y="167432"/>
                  </a:lnTo>
                  <a:lnTo>
                    <a:pt x="36685" y="170377"/>
                  </a:lnTo>
                  <a:lnTo>
                    <a:pt x="37980" y="168377"/>
                  </a:lnTo>
                  <a:lnTo>
                    <a:pt x="37976" y="163110"/>
                  </a:lnTo>
                  <a:lnTo>
                    <a:pt x="37091" y="155501"/>
                  </a:lnTo>
                  <a:lnTo>
                    <a:pt x="35917" y="145721"/>
                  </a:lnTo>
                  <a:lnTo>
                    <a:pt x="34809" y="133986"/>
                  </a:lnTo>
                  <a:lnTo>
                    <a:pt x="33903" y="120810"/>
                  </a:lnTo>
                  <a:lnTo>
                    <a:pt x="33213" y="106874"/>
                  </a:lnTo>
                  <a:lnTo>
                    <a:pt x="32721" y="92636"/>
                  </a:lnTo>
                  <a:lnTo>
                    <a:pt x="32711" y="78325"/>
                  </a:lnTo>
                  <a:lnTo>
                    <a:pt x="33761" y="64035"/>
                  </a:lnTo>
                  <a:lnTo>
                    <a:pt x="36102" y="49808"/>
                  </a:lnTo>
                  <a:lnTo>
                    <a:pt x="39811" y="36135"/>
                  </a:lnTo>
                  <a:lnTo>
                    <a:pt x="44974" y="23932"/>
                  </a:lnTo>
                  <a:lnTo>
                    <a:pt x="51481" y="13594"/>
                  </a:lnTo>
                  <a:lnTo>
                    <a:pt x="58935" y="5670"/>
                  </a:lnTo>
                  <a:lnTo>
                    <a:pt x="66769" y="1078"/>
                  </a:lnTo>
                  <a:lnTo>
                    <a:pt x="74624" y="0"/>
                  </a:lnTo>
                  <a:lnTo>
                    <a:pt x="82352" y="2175"/>
                  </a:lnTo>
                  <a:lnTo>
                    <a:pt x="89921" y="7273"/>
                  </a:lnTo>
                  <a:lnTo>
                    <a:pt x="97341" y="14803"/>
                  </a:lnTo>
                  <a:lnTo>
                    <a:pt x="104475" y="24055"/>
                  </a:lnTo>
                  <a:lnTo>
                    <a:pt x="111048" y="34232"/>
                  </a:lnTo>
                  <a:lnTo>
                    <a:pt x="116953" y="44807"/>
                  </a:lnTo>
                  <a:lnTo>
                    <a:pt x="122241" y="55512"/>
                  </a:lnTo>
                  <a:lnTo>
                    <a:pt x="127028" y="66232"/>
                  </a:lnTo>
                  <a:lnTo>
                    <a:pt x="131435" y="76925"/>
                  </a:lnTo>
                  <a:lnTo>
                    <a:pt x="135565" y="87581"/>
                  </a:lnTo>
                  <a:lnTo>
                    <a:pt x="139499" y="98204"/>
                  </a:lnTo>
                  <a:lnTo>
                    <a:pt x="143297" y="108795"/>
                  </a:lnTo>
                  <a:lnTo>
                    <a:pt x="147043" y="119292"/>
                  </a:lnTo>
                  <a:lnTo>
                    <a:pt x="151322" y="130807"/>
                  </a:lnTo>
                  <a:lnTo>
                    <a:pt x="157630" y="146588"/>
                  </a:lnTo>
                  <a:lnTo>
                    <a:pt x="168456" y="1721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79357" y="326383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7" y="57925"/>
                  </a:lnTo>
                  <a:lnTo>
                    <a:pt x="826" y="72453"/>
                  </a:lnTo>
                  <a:lnTo>
                    <a:pt x="2074" y="86280"/>
                  </a:lnTo>
                  <a:lnTo>
                    <a:pt x="3727" y="99838"/>
                  </a:lnTo>
                  <a:lnTo>
                    <a:pt x="5375" y="114146"/>
                  </a:lnTo>
                  <a:lnTo>
                    <a:pt x="6783" y="129724"/>
                  </a:lnTo>
                  <a:lnTo>
                    <a:pt x="8048" y="146119"/>
                  </a:lnTo>
                  <a:lnTo>
                    <a:pt x="9504" y="162217"/>
                  </a:lnTo>
                  <a:lnTo>
                    <a:pt x="11336" y="177390"/>
                  </a:lnTo>
                  <a:lnTo>
                    <a:pt x="13566" y="191831"/>
                  </a:lnTo>
                  <a:lnTo>
                    <a:pt x="16143" y="206275"/>
                  </a:lnTo>
                  <a:lnTo>
                    <a:pt x="18985" y="221171"/>
                  </a:lnTo>
                  <a:lnTo>
                    <a:pt x="21860" y="236481"/>
                  </a:lnTo>
                  <a:lnTo>
                    <a:pt x="24404" y="251852"/>
                  </a:lnTo>
                  <a:lnTo>
                    <a:pt x="26449" y="267047"/>
                  </a:lnTo>
                  <a:lnTo>
                    <a:pt x="28159" y="281830"/>
                  </a:lnTo>
                  <a:lnTo>
                    <a:pt x="29921" y="295903"/>
                  </a:lnTo>
                  <a:lnTo>
                    <a:pt x="31957" y="309165"/>
                  </a:lnTo>
                  <a:lnTo>
                    <a:pt x="34166" y="321245"/>
                  </a:lnTo>
                  <a:lnTo>
                    <a:pt x="36428" y="332595"/>
                  </a:lnTo>
                  <a:lnTo>
                    <a:pt x="38945" y="344211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21430" y="380069"/>
              <a:ext cx="294798" cy="9486"/>
            </a:xfrm>
            <a:custGeom>
              <a:avLst/>
              <a:gdLst/>
              <a:ahLst/>
              <a:cxnLst/>
              <a:rect l="0" t="0" r="0" b="0"/>
              <a:pathLst>
                <a:path w="294798" h="9486">
                  <a:moveTo>
                    <a:pt x="294797" y="9485"/>
                  </a:moveTo>
                  <a:lnTo>
                    <a:pt x="283062" y="9485"/>
                  </a:lnTo>
                  <a:lnTo>
                    <a:pt x="271934" y="9485"/>
                  </a:lnTo>
                  <a:lnTo>
                    <a:pt x="260331" y="9480"/>
                  </a:lnTo>
                  <a:lnTo>
                    <a:pt x="247997" y="9308"/>
                  </a:lnTo>
                  <a:lnTo>
                    <a:pt x="234688" y="8659"/>
                  </a:lnTo>
                  <a:lnTo>
                    <a:pt x="220384" y="7411"/>
                  </a:lnTo>
                  <a:lnTo>
                    <a:pt x="205379" y="5758"/>
                  </a:lnTo>
                  <a:lnTo>
                    <a:pt x="190166" y="4110"/>
                  </a:lnTo>
                  <a:lnTo>
                    <a:pt x="175043" y="2707"/>
                  </a:lnTo>
                  <a:lnTo>
                    <a:pt x="159958" y="1614"/>
                  </a:lnTo>
                  <a:lnTo>
                    <a:pt x="144612" y="806"/>
                  </a:lnTo>
                  <a:lnTo>
                    <a:pt x="128842" y="233"/>
                  </a:lnTo>
                  <a:lnTo>
                    <a:pt x="112640" y="0"/>
                  </a:lnTo>
                  <a:lnTo>
                    <a:pt x="96071" y="369"/>
                  </a:lnTo>
                  <a:lnTo>
                    <a:pt x="79234" y="1427"/>
                  </a:lnTo>
                  <a:lnTo>
                    <a:pt x="62770" y="2958"/>
                  </a:lnTo>
                  <a:lnTo>
                    <a:pt x="46128" y="4683"/>
                  </a:lnTo>
                  <a:lnTo>
                    <a:pt x="26729" y="6754"/>
                  </a:lnTo>
                  <a:lnTo>
                    <a:pt x="0" y="94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84476" y="684487"/>
              <a:ext cx="789639" cy="52508"/>
            </a:xfrm>
            <a:custGeom>
              <a:avLst/>
              <a:gdLst/>
              <a:ahLst/>
              <a:cxnLst/>
              <a:rect l="0" t="0" r="0" b="0"/>
              <a:pathLst>
                <a:path w="789639" h="52508">
                  <a:moveTo>
                    <a:pt x="789638" y="52507"/>
                  </a:moveTo>
                  <a:lnTo>
                    <a:pt x="777969" y="49574"/>
                  </a:lnTo>
                  <a:lnTo>
                    <a:pt x="767481" y="46791"/>
                  </a:lnTo>
                  <a:lnTo>
                    <a:pt x="757174" y="43896"/>
                  </a:lnTo>
                  <a:lnTo>
                    <a:pt x="746700" y="41029"/>
                  </a:lnTo>
                  <a:lnTo>
                    <a:pt x="735708" y="38512"/>
                  </a:lnTo>
                  <a:lnTo>
                    <a:pt x="724061" y="36497"/>
                  </a:lnTo>
                  <a:lnTo>
                    <a:pt x="711634" y="34812"/>
                  </a:lnTo>
                  <a:lnTo>
                    <a:pt x="698231" y="33069"/>
                  </a:lnTo>
                  <a:lnTo>
                    <a:pt x="683842" y="31047"/>
                  </a:lnTo>
                  <a:lnTo>
                    <a:pt x="668604" y="28858"/>
                  </a:lnTo>
                  <a:lnTo>
                    <a:pt x="652697" y="26842"/>
                  </a:lnTo>
                  <a:lnTo>
                    <a:pt x="636293" y="25188"/>
                  </a:lnTo>
                  <a:lnTo>
                    <a:pt x="619534" y="23926"/>
                  </a:lnTo>
                  <a:lnTo>
                    <a:pt x="602524" y="23004"/>
                  </a:lnTo>
                  <a:lnTo>
                    <a:pt x="585336" y="22344"/>
                  </a:lnTo>
                  <a:lnTo>
                    <a:pt x="567861" y="21715"/>
                  </a:lnTo>
                  <a:lnTo>
                    <a:pt x="549831" y="20753"/>
                  </a:lnTo>
                  <a:lnTo>
                    <a:pt x="531137" y="19290"/>
                  </a:lnTo>
                  <a:lnTo>
                    <a:pt x="511665" y="17492"/>
                  </a:lnTo>
                  <a:lnTo>
                    <a:pt x="491222" y="15746"/>
                  </a:lnTo>
                  <a:lnTo>
                    <a:pt x="469803" y="14273"/>
                  </a:lnTo>
                  <a:lnTo>
                    <a:pt x="447707" y="12963"/>
                  </a:lnTo>
                  <a:lnTo>
                    <a:pt x="425422" y="11477"/>
                  </a:lnTo>
                  <a:lnTo>
                    <a:pt x="403256" y="9630"/>
                  </a:lnTo>
                  <a:lnTo>
                    <a:pt x="381645" y="7560"/>
                  </a:lnTo>
                  <a:lnTo>
                    <a:pt x="361207" y="5623"/>
                  </a:lnTo>
                  <a:lnTo>
                    <a:pt x="342165" y="4023"/>
                  </a:lnTo>
                  <a:lnTo>
                    <a:pt x="324413" y="2797"/>
                  </a:lnTo>
                  <a:lnTo>
                    <a:pt x="307709" y="1898"/>
                  </a:lnTo>
                  <a:lnTo>
                    <a:pt x="291785" y="1260"/>
                  </a:lnTo>
                  <a:lnTo>
                    <a:pt x="275934" y="814"/>
                  </a:lnTo>
                  <a:lnTo>
                    <a:pt x="259065" y="507"/>
                  </a:lnTo>
                  <a:lnTo>
                    <a:pt x="240665" y="298"/>
                  </a:lnTo>
                  <a:lnTo>
                    <a:pt x="220744" y="156"/>
                  </a:lnTo>
                  <a:lnTo>
                    <a:pt x="199542" y="60"/>
                  </a:lnTo>
                  <a:lnTo>
                    <a:pt x="177366" y="0"/>
                  </a:lnTo>
                  <a:lnTo>
                    <a:pt x="154968" y="130"/>
                  </a:lnTo>
                  <a:lnTo>
                    <a:pt x="133479" y="749"/>
                  </a:lnTo>
                  <a:lnTo>
                    <a:pt x="113443" y="1978"/>
                  </a:lnTo>
                  <a:lnTo>
                    <a:pt x="94875" y="3618"/>
                  </a:lnTo>
                  <a:lnTo>
                    <a:pt x="77550" y="5258"/>
                  </a:lnTo>
                  <a:lnTo>
                    <a:pt x="61206" y="6655"/>
                  </a:lnTo>
                  <a:lnTo>
                    <a:pt x="46193" y="7746"/>
                  </a:lnTo>
                  <a:lnTo>
                    <a:pt x="32007" y="8671"/>
                  </a:lnTo>
                  <a:lnTo>
                    <a:pt x="17395" y="9507"/>
                  </a:lnTo>
                  <a:lnTo>
                    <a:pt x="0" y="103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69584" y="526424"/>
              <a:ext cx="4614" cy="168457"/>
            </a:xfrm>
            <a:custGeom>
              <a:avLst/>
              <a:gdLst/>
              <a:ahLst/>
              <a:cxnLst/>
              <a:rect l="0" t="0" r="0" b="0"/>
              <a:pathLst>
                <a:path w="4614" h="168457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6" y="35145"/>
                  </a:lnTo>
                  <a:lnTo>
                    <a:pt x="1326" y="45289"/>
                  </a:lnTo>
                  <a:lnTo>
                    <a:pt x="2142" y="56334"/>
                  </a:lnTo>
                  <a:lnTo>
                    <a:pt x="2825" y="68174"/>
                  </a:lnTo>
                  <a:lnTo>
                    <a:pt x="3352" y="80644"/>
                  </a:lnTo>
                  <a:lnTo>
                    <a:pt x="3738" y="93577"/>
                  </a:lnTo>
                  <a:lnTo>
                    <a:pt x="4013" y="106619"/>
                  </a:lnTo>
                  <a:lnTo>
                    <a:pt x="4235" y="120723"/>
                  </a:lnTo>
                  <a:lnTo>
                    <a:pt x="4424" y="139360"/>
                  </a:lnTo>
                  <a:lnTo>
                    <a:pt x="4613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84725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92002" y="500764"/>
              <a:ext cx="163352" cy="160481"/>
            </a:xfrm>
            <a:custGeom>
              <a:avLst/>
              <a:gdLst/>
              <a:ahLst/>
              <a:cxnLst/>
              <a:rect l="0" t="0" r="0" b="0"/>
              <a:pathLst>
                <a:path w="163352" h="160481">
                  <a:moveTo>
                    <a:pt x="103293" y="4603"/>
                  </a:moveTo>
                  <a:lnTo>
                    <a:pt x="91558" y="1804"/>
                  </a:lnTo>
                  <a:lnTo>
                    <a:pt x="80429" y="302"/>
                  </a:lnTo>
                  <a:lnTo>
                    <a:pt x="68840" y="0"/>
                  </a:lnTo>
                  <a:lnTo>
                    <a:pt x="57024" y="852"/>
                  </a:lnTo>
                  <a:lnTo>
                    <a:pt x="45661" y="2968"/>
                  </a:lnTo>
                  <a:lnTo>
                    <a:pt x="35116" y="6295"/>
                  </a:lnTo>
                  <a:lnTo>
                    <a:pt x="25588" y="10803"/>
                  </a:lnTo>
                  <a:lnTo>
                    <a:pt x="17264" y="16570"/>
                  </a:lnTo>
                  <a:lnTo>
                    <a:pt x="10128" y="23522"/>
                  </a:lnTo>
                  <a:lnTo>
                    <a:pt x="4489" y="31459"/>
                  </a:lnTo>
                  <a:lnTo>
                    <a:pt x="1050" y="40156"/>
                  </a:lnTo>
                  <a:lnTo>
                    <a:pt x="0" y="49394"/>
                  </a:lnTo>
                  <a:lnTo>
                    <a:pt x="1243" y="58357"/>
                  </a:lnTo>
                  <a:lnTo>
                    <a:pt x="4660" y="65698"/>
                  </a:lnTo>
                  <a:lnTo>
                    <a:pt x="9962" y="70815"/>
                  </a:lnTo>
                  <a:lnTo>
                    <a:pt x="16927" y="73943"/>
                  </a:lnTo>
                  <a:lnTo>
                    <a:pt x="25488" y="75751"/>
                  </a:lnTo>
                  <a:lnTo>
                    <a:pt x="35464" y="76786"/>
                  </a:lnTo>
                  <a:lnTo>
                    <a:pt x="46584" y="77385"/>
                  </a:lnTo>
                  <a:lnTo>
                    <a:pt x="58571" y="77737"/>
                  </a:lnTo>
                  <a:lnTo>
                    <a:pt x="71185" y="77958"/>
                  </a:lnTo>
                  <a:lnTo>
                    <a:pt x="84078" y="78433"/>
                  </a:lnTo>
                  <a:lnTo>
                    <a:pt x="96807" y="79810"/>
                  </a:lnTo>
                  <a:lnTo>
                    <a:pt x="109140" y="82367"/>
                  </a:lnTo>
                  <a:lnTo>
                    <a:pt x="120879" y="86051"/>
                  </a:lnTo>
                  <a:lnTo>
                    <a:pt x="131770" y="90665"/>
                  </a:lnTo>
                  <a:lnTo>
                    <a:pt x="141749" y="95995"/>
                  </a:lnTo>
                  <a:lnTo>
                    <a:pt x="150434" y="102014"/>
                  </a:lnTo>
                  <a:lnTo>
                    <a:pt x="157066" y="108877"/>
                  </a:lnTo>
                  <a:lnTo>
                    <a:pt x="161404" y="116593"/>
                  </a:lnTo>
                  <a:lnTo>
                    <a:pt x="163351" y="124722"/>
                  </a:lnTo>
                  <a:lnTo>
                    <a:pt x="162697" y="132491"/>
                  </a:lnTo>
                  <a:lnTo>
                    <a:pt x="159584" y="139488"/>
                  </a:lnTo>
                  <a:lnTo>
                    <a:pt x="154259" y="145489"/>
                  </a:lnTo>
                  <a:lnTo>
                    <a:pt x="146881" y="150296"/>
                  </a:lnTo>
                  <a:lnTo>
                    <a:pt x="137738" y="153934"/>
                  </a:lnTo>
                  <a:lnTo>
                    <a:pt x="127196" y="156580"/>
                  </a:lnTo>
                  <a:lnTo>
                    <a:pt x="115605" y="158455"/>
                  </a:lnTo>
                  <a:lnTo>
                    <a:pt x="103261" y="159756"/>
                  </a:lnTo>
                  <a:lnTo>
                    <a:pt x="90550" y="160480"/>
                  </a:lnTo>
                  <a:lnTo>
                    <a:pt x="77944" y="160443"/>
                  </a:lnTo>
                  <a:lnTo>
                    <a:pt x="65703" y="159609"/>
                  </a:lnTo>
                  <a:lnTo>
                    <a:pt x="54325" y="158227"/>
                  </a:lnTo>
                  <a:lnTo>
                    <a:pt x="43531" y="156619"/>
                  </a:lnTo>
                  <a:lnTo>
                    <a:pt x="32375" y="154643"/>
                  </a:lnTo>
                  <a:lnTo>
                    <a:pt x="19065" y="15200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66472" y="466238"/>
              <a:ext cx="207891" cy="197058"/>
            </a:xfrm>
            <a:custGeom>
              <a:avLst/>
              <a:gdLst/>
              <a:ahLst/>
              <a:cxnLst/>
              <a:rect l="0" t="0" r="0" b="0"/>
              <a:pathLst>
                <a:path w="207891" h="197058">
                  <a:moveTo>
                    <a:pt x="102605" y="91772"/>
                  </a:moveTo>
                  <a:lnTo>
                    <a:pt x="99605" y="77237"/>
                  </a:lnTo>
                  <a:lnTo>
                    <a:pt x="96182" y="64606"/>
                  </a:lnTo>
                  <a:lnTo>
                    <a:pt x="91986" y="52706"/>
                  </a:lnTo>
                  <a:lnTo>
                    <a:pt x="87086" y="41397"/>
                  </a:lnTo>
                  <a:lnTo>
                    <a:pt x="81605" y="30853"/>
                  </a:lnTo>
                  <a:lnTo>
                    <a:pt x="75670" y="21133"/>
                  </a:lnTo>
                  <a:lnTo>
                    <a:pt x="69235" y="12634"/>
                  </a:lnTo>
                  <a:lnTo>
                    <a:pt x="62088" y="6134"/>
                  </a:lnTo>
                  <a:lnTo>
                    <a:pt x="54175" y="1885"/>
                  </a:lnTo>
                  <a:lnTo>
                    <a:pt x="45744" y="0"/>
                  </a:lnTo>
                  <a:lnTo>
                    <a:pt x="37239" y="697"/>
                  </a:lnTo>
                  <a:lnTo>
                    <a:pt x="28935" y="3837"/>
                  </a:lnTo>
                  <a:lnTo>
                    <a:pt x="21243" y="9182"/>
                  </a:lnTo>
                  <a:lnTo>
                    <a:pt x="14761" y="16572"/>
                  </a:lnTo>
                  <a:lnTo>
                    <a:pt x="9703" y="25728"/>
                  </a:lnTo>
                  <a:lnTo>
                    <a:pt x="5952" y="36449"/>
                  </a:lnTo>
                  <a:lnTo>
                    <a:pt x="3261" y="48692"/>
                  </a:lnTo>
                  <a:lnTo>
                    <a:pt x="1378" y="62287"/>
                  </a:lnTo>
                  <a:lnTo>
                    <a:pt x="245" y="76653"/>
                  </a:lnTo>
                  <a:lnTo>
                    <a:pt x="0" y="90908"/>
                  </a:lnTo>
                  <a:lnTo>
                    <a:pt x="651" y="104567"/>
                  </a:lnTo>
                  <a:lnTo>
                    <a:pt x="2239" y="117517"/>
                  </a:lnTo>
                  <a:lnTo>
                    <a:pt x="4908" y="129827"/>
                  </a:lnTo>
                  <a:lnTo>
                    <a:pt x="8636" y="141618"/>
                  </a:lnTo>
                  <a:lnTo>
                    <a:pt x="13428" y="152690"/>
                  </a:lnTo>
                  <a:lnTo>
                    <a:pt x="19395" y="162535"/>
                  </a:lnTo>
                  <a:lnTo>
                    <a:pt x="26478" y="170962"/>
                  </a:lnTo>
                  <a:lnTo>
                    <a:pt x="34335" y="177605"/>
                  </a:lnTo>
                  <a:lnTo>
                    <a:pt x="42447" y="181787"/>
                  </a:lnTo>
                  <a:lnTo>
                    <a:pt x="50492" y="183368"/>
                  </a:lnTo>
                  <a:lnTo>
                    <a:pt x="58350" y="182497"/>
                  </a:lnTo>
                  <a:lnTo>
                    <a:pt x="66006" y="179337"/>
                  </a:lnTo>
                  <a:lnTo>
                    <a:pt x="73484" y="174215"/>
                  </a:lnTo>
                  <a:lnTo>
                    <a:pt x="80659" y="167542"/>
                  </a:lnTo>
                  <a:lnTo>
                    <a:pt x="87257" y="159710"/>
                  </a:lnTo>
                  <a:lnTo>
                    <a:pt x="93176" y="151037"/>
                  </a:lnTo>
                  <a:lnTo>
                    <a:pt x="98303" y="141606"/>
                  </a:lnTo>
                  <a:lnTo>
                    <a:pt x="102450" y="131292"/>
                  </a:lnTo>
                  <a:lnTo>
                    <a:pt x="105613" y="120097"/>
                  </a:lnTo>
                  <a:lnTo>
                    <a:pt x="108093" y="108307"/>
                  </a:lnTo>
                  <a:lnTo>
                    <a:pt x="110382" y="96394"/>
                  </a:lnTo>
                  <a:lnTo>
                    <a:pt x="112782" y="84729"/>
                  </a:lnTo>
                  <a:lnTo>
                    <a:pt x="115529" y="76575"/>
                  </a:lnTo>
                  <a:lnTo>
                    <a:pt x="118619" y="75465"/>
                  </a:lnTo>
                  <a:lnTo>
                    <a:pt x="121918" y="79422"/>
                  </a:lnTo>
                  <a:lnTo>
                    <a:pt x="125700" y="86286"/>
                  </a:lnTo>
                  <a:lnTo>
                    <a:pt x="129967" y="94751"/>
                  </a:lnTo>
                  <a:lnTo>
                    <a:pt x="134397" y="104096"/>
                  </a:lnTo>
                  <a:lnTo>
                    <a:pt x="138763" y="113928"/>
                  </a:lnTo>
                  <a:lnTo>
                    <a:pt x="143138" y="123869"/>
                  </a:lnTo>
                  <a:lnTo>
                    <a:pt x="147820" y="133497"/>
                  </a:lnTo>
                  <a:lnTo>
                    <a:pt x="152968" y="142615"/>
                  </a:lnTo>
                  <a:lnTo>
                    <a:pt x="158746" y="151219"/>
                  </a:lnTo>
                  <a:lnTo>
                    <a:pt x="165387" y="159388"/>
                  </a:lnTo>
                  <a:lnTo>
                    <a:pt x="172921" y="167211"/>
                  </a:lnTo>
                  <a:lnTo>
                    <a:pt x="180776" y="174475"/>
                  </a:lnTo>
                  <a:lnTo>
                    <a:pt x="188651" y="181374"/>
                  </a:lnTo>
                  <a:lnTo>
                    <a:pt x="197239" y="188518"/>
                  </a:lnTo>
                  <a:lnTo>
                    <a:pt x="207890" y="197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19076" y="442827"/>
              <a:ext cx="123785" cy="197570"/>
            </a:xfrm>
            <a:custGeom>
              <a:avLst/>
              <a:gdLst/>
              <a:ahLst/>
              <a:cxnLst/>
              <a:rect l="0" t="0" r="0" b="0"/>
              <a:pathLst>
                <a:path w="123785" h="197570">
                  <a:moveTo>
                    <a:pt x="113255" y="30955"/>
                  </a:moveTo>
                  <a:lnTo>
                    <a:pt x="107387" y="25087"/>
                  </a:lnTo>
                  <a:lnTo>
                    <a:pt x="101823" y="19523"/>
                  </a:lnTo>
                  <a:lnTo>
                    <a:pt x="96020" y="13737"/>
                  </a:lnTo>
                  <a:lnTo>
                    <a:pt x="89766" y="8175"/>
                  </a:lnTo>
                  <a:lnTo>
                    <a:pt x="82788" y="3790"/>
                  </a:lnTo>
                  <a:lnTo>
                    <a:pt x="75011" y="1027"/>
                  </a:lnTo>
                  <a:lnTo>
                    <a:pt x="66683" y="0"/>
                  </a:lnTo>
                  <a:lnTo>
                    <a:pt x="58251" y="755"/>
                  </a:lnTo>
                  <a:lnTo>
                    <a:pt x="49991" y="3124"/>
                  </a:lnTo>
                  <a:lnTo>
                    <a:pt x="41989" y="6967"/>
                  </a:lnTo>
                  <a:lnTo>
                    <a:pt x="34236" y="12281"/>
                  </a:lnTo>
                  <a:lnTo>
                    <a:pt x="26697" y="18927"/>
                  </a:lnTo>
                  <a:lnTo>
                    <a:pt x="19653" y="26828"/>
                  </a:lnTo>
                  <a:lnTo>
                    <a:pt x="13673" y="36033"/>
                  </a:lnTo>
                  <a:lnTo>
                    <a:pt x="8985" y="46448"/>
                  </a:lnTo>
                  <a:lnTo>
                    <a:pt x="5497" y="57865"/>
                  </a:lnTo>
                  <a:lnTo>
                    <a:pt x="2990" y="70053"/>
                  </a:lnTo>
                  <a:lnTo>
                    <a:pt x="1233" y="82802"/>
                  </a:lnTo>
                  <a:lnTo>
                    <a:pt x="187" y="95785"/>
                  </a:lnTo>
                  <a:lnTo>
                    <a:pt x="0" y="108575"/>
                  </a:lnTo>
                  <a:lnTo>
                    <a:pt x="691" y="120949"/>
                  </a:lnTo>
                  <a:lnTo>
                    <a:pt x="2306" y="132714"/>
                  </a:lnTo>
                  <a:lnTo>
                    <a:pt x="4993" y="143624"/>
                  </a:lnTo>
                  <a:lnTo>
                    <a:pt x="8729" y="153629"/>
                  </a:lnTo>
                  <a:lnTo>
                    <a:pt x="13356" y="162840"/>
                  </a:lnTo>
                  <a:lnTo>
                    <a:pt x="18679" y="171422"/>
                  </a:lnTo>
                  <a:lnTo>
                    <a:pt x="24527" y="179519"/>
                  </a:lnTo>
                  <a:lnTo>
                    <a:pt x="31079" y="186773"/>
                  </a:lnTo>
                  <a:lnTo>
                    <a:pt x="38841" y="192361"/>
                  </a:lnTo>
                  <a:lnTo>
                    <a:pt x="47986" y="195964"/>
                  </a:lnTo>
                  <a:lnTo>
                    <a:pt x="58230" y="197569"/>
                  </a:lnTo>
                  <a:lnTo>
                    <a:pt x="69024" y="197209"/>
                  </a:lnTo>
                  <a:lnTo>
                    <a:pt x="79974" y="195122"/>
                  </a:lnTo>
                  <a:lnTo>
                    <a:pt x="90447" y="191960"/>
                  </a:lnTo>
                  <a:lnTo>
                    <a:pt x="100520" y="188374"/>
                  </a:lnTo>
                  <a:lnTo>
                    <a:pt x="111072" y="184055"/>
                  </a:lnTo>
                  <a:lnTo>
                    <a:pt x="123784" y="1783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90775" y="494839"/>
              <a:ext cx="134337" cy="148253"/>
            </a:xfrm>
            <a:custGeom>
              <a:avLst/>
              <a:gdLst/>
              <a:ahLst/>
              <a:cxnLst/>
              <a:rect l="0" t="0" r="0" b="0"/>
              <a:pathLst>
                <a:path w="134337" h="148253">
                  <a:moveTo>
                    <a:pt x="67898" y="10528"/>
                  </a:moveTo>
                  <a:lnTo>
                    <a:pt x="59097" y="7796"/>
                  </a:lnTo>
                  <a:lnTo>
                    <a:pt x="50750" y="6934"/>
                  </a:lnTo>
                  <a:lnTo>
                    <a:pt x="42060" y="7929"/>
                  </a:lnTo>
                  <a:lnTo>
                    <a:pt x="33285" y="10641"/>
                  </a:lnTo>
                  <a:lnTo>
                    <a:pt x="25087" y="15073"/>
                  </a:lnTo>
                  <a:lnTo>
                    <a:pt x="17806" y="21066"/>
                  </a:lnTo>
                  <a:lnTo>
                    <a:pt x="11616" y="28498"/>
                  </a:lnTo>
                  <a:lnTo>
                    <a:pt x="6684" y="37373"/>
                  </a:lnTo>
                  <a:lnTo>
                    <a:pt x="2972" y="47555"/>
                  </a:lnTo>
                  <a:lnTo>
                    <a:pt x="615" y="58643"/>
                  </a:lnTo>
                  <a:lnTo>
                    <a:pt x="0" y="70076"/>
                  </a:lnTo>
                  <a:lnTo>
                    <a:pt x="1177" y="81500"/>
                  </a:lnTo>
                  <a:lnTo>
                    <a:pt x="3914" y="92609"/>
                  </a:lnTo>
                  <a:lnTo>
                    <a:pt x="7884" y="103070"/>
                  </a:lnTo>
                  <a:lnTo>
                    <a:pt x="12779" y="112766"/>
                  </a:lnTo>
                  <a:lnTo>
                    <a:pt x="18505" y="121599"/>
                  </a:lnTo>
                  <a:lnTo>
                    <a:pt x="25171" y="129394"/>
                  </a:lnTo>
                  <a:lnTo>
                    <a:pt x="32764" y="136149"/>
                  </a:lnTo>
                  <a:lnTo>
                    <a:pt x="41150" y="141688"/>
                  </a:lnTo>
                  <a:lnTo>
                    <a:pt x="50157" y="145586"/>
                  </a:lnTo>
                  <a:lnTo>
                    <a:pt x="59621" y="147758"/>
                  </a:lnTo>
                  <a:lnTo>
                    <a:pt x="69247" y="148252"/>
                  </a:lnTo>
                  <a:lnTo>
                    <a:pt x="78629" y="147071"/>
                  </a:lnTo>
                  <a:lnTo>
                    <a:pt x="87567" y="144384"/>
                  </a:lnTo>
                  <a:lnTo>
                    <a:pt x="96042" y="140311"/>
                  </a:lnTo>
                  <a:lnTo>
                    <a:pt x="104121" y="134836"/>
                  </a:lnTo>
                  <a:lnTo>
                    <a:pt x="111882" y="128077"/>
                  </a:lnTo>
                  <a:lnTo>
                    <a:pt x="119078" y="120099"/>
                  </a:lnTo>
                  <a:lnTo>
                    <a:pt x="125159" y="110843"/>
                  </a:lnTo>
                  <a:lnTo>
                    <a:pt x="129907" y="100397"/>
                  </a:lnTo>
                  <a:lnTo>
                    <a:pt x="133095" y="89129"/>
                  </a:lnTo>
                  <a:lnTo>
                    <a:pt x="134336" y="77573"/>
                  </a:lnTo>
                  <a:lnTo>
                    <a:pt x="133616" y="66067"/>
                  </a:lnTo>
                  <a:lnTo>
                    <a:pt x="131326" y="54805"/>
                  </a:lnTo>
                  <a:lnTo>
                    <a:pt x="127751" y="42621"/>
                  </a:lnTo>
                  <a:lnTo>
                    <a:pt x="121459" y="26214"/>
                  </a:lnTo>
                  <a:lnTo>
                    <a:pt x="11001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53430" y="336911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2867" y="14669"/>
                  </a:lnTo>
                  <a:lnTo>
                    <a:pt x="5009" y="28580"/>
                  </a:lnTo>
                  <a:lnTo>
                    <a:pt x="6616" y="43078"/>
                  </a:lnTo>
                  <a:lnTo>
                    <a:pt x="7970" y="58280"/>
                  </a:lnTo>
                  <a:lnTo>
                    <a:pt x="9467" y="74105"/>
                  </a:lnTo>
                  <a:lnTo>
                    <a:pt x="11318" y="90425"/>
                  </a:lnTo>
                  <a:lnTo>
                    <a:pt x="13557" y="107115"/>
                  </a:lnTo>
                  <a:lnTo>
                    <a:pt x="16138" y="124071"/>
                  </a:lnTo>
                  <a:lnTo>
                    <a:pt x="18987" y="141211"/>
                  </a:lnTo>
                  <a:lnTo>
                    <a:pt x="22036" y="158312"/>
                  </a:lnTo>
                  <a:lnTo>
                    <a:pt x="25229" y="175026"/>
                  </a:lnTo>
                  <a:lnTo>
                    <a:pt x="28518" y="191191"/>
                  </a:lnTo>
                  <a:lnTo>
                    <a:pt x="31720" y="206796"/>
                  </a:lnTo>
                  <a:lnTo>
                    <a:pt x="34829" y="223733"/>
                  </a:lnTo>
                  <a:lnTo>
                    <a:pt x="38120" y="246843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69243" y="326383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7" y="54416"/>
                  </a:lnTo>
                  <a:lnTo>
                    <a:pt x="826" y="67924"/>
                  </a:lnTo>
                  <a:lnTo>
                    <a:pt x="2075" y="81578"/>
                  </a:lnTo>
                  <a:lnTo>
                    <a:pt x="3727" y="95344"/>
                  </a:lnTo>
                  <a:lnTo>
                    <a:pt x="5375" y="109194"/>
                  </a:lnTo>
                  <a:lnTo>
                    <a:pt x="6782" y="123102"/>
                  </a:lnTo>
                  <a:lnTo>
                    <a:pt x="8049" y="137052"/>
                  </a:lnTo>
                  <a:lnTo>
                    <a:pt x="9505" y="151030"/>
                  </a:lnTo>
                  <a:lnTo>
                    <a:pt x="11331" y="165028"/>
                  </a:lnTo>
                  <a:lnTo>
                    <a:pt x="13389" y="179039"/>
                  </a:lnTo>
                  <a:lnTo>
                    <a:pt x="15317" y="193059"/>
                  </a:lnTo>
                  <a:lnTo>
                    <a:pt x="16911" y="207080"/>
                  </a:lnTo>
                  <a:lnTo>
                    <a:pt x="18136" y="221073"/>
                  </a:lnTo>
                  <a:lnTo>
                    <a:pt x="19166" y="236671"/>
                  </a:lnTo>
                  <a:lnTo>
                    <a:pt x="20088" y="258598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20872" y="453133"/>
              <a:ext cx="116828" cy="140662"/>
            </a:xfrm>
            <a:custGeom>
              <a:avLst/>
              <a:gdLst/>
              <a:ahLst/>
              <a:cxnLst/>
              <a:rect l="0" t="0" r="0" b="0"/>
              <a:pathLst>
                <a:path w="116828" h="140662">
                  <a:moveTo>
                    <a:pt x="1014" y="115405"/>
                  </a:moveTo>
                  <a:lnTo>
                    <a:pt x="6948" y="109605"/>
                  </a:lnTo>
                  <a:lnTo>
                    <a:pt x="13153" y="104681"/>
                  </a:lnTo>
                  <a:lnTo>
                    <a:pt x="20244" y="100173"/>
                  </a:lnTo>
                  <a:lnTo>
                    <a:pt x="28012" y="95780"/>
                  </a:lnTo>
                  <a:lnTo>
                    <a:pt x="36010" y="91118"/>
                  </a:lnTo>
                  <a:lnTo>
                    <a:pt x="43951" y="86003"/>
                  </a:lnTo>
                  <a:lnTo>
                    <a:pt x="51725" y="80425"/>
                  </a:lnTo>
                  <a:lnTo>
                    <a:pt x="59318" y="74453"/>
                  </a:lnTo>
                  <a:lnTo>
                    <a:pt x="66742" y="68166"/>
                  </a:lnTo>
                  <a:lnTo>
                    <a:pt x="73538" y="61316"/>
                  </a:lnTo>
                  <a:lnTo>
                    <a:pt x="78818" y="53355"/>
                  </a:lnTo>
                  <a:lnTo>
                    <a:pt x="82210" y="44084"/>
                  </a:lnTo>
                  <a:lnTo>
                    <a:pt x="83503" y="34095"/>
                  </a:lnTo>
                  <a:lnTo>
                    <a:pt x="82401" y="24538"/>
                  </a:lnTo>
                  <a:lnTo>
                    <a:pt x="78990" y="16050"/>
                  </a:lnTo>
                  <a:lnTo>
                    <a:pt x="73632" y="9066"/>
                  </a:lnTo>
                  <a:lnTo>
                    <a:pt x="66765" y="4058"/>
                  </a:lnTo>
                  <a:lnTo>
                    <a:pt x="58787" y="1072"/>
                  </a:lnTo>
                  <a:lnTo>
                    <a:pt x="50182" y="0"/>
                  </a:lnTo>
                  <a:lnTo>
                    <a:pt x="41494" y="778"/>
                  </a:lnTo>
                  <a:lnTo>
                    <a:pt x="33030" y="3192"/>
                  </a:lnTo>
                  <a:lnTo>
                    <a:pt x="25045" y="7249"/>
                  </a:lnTo>
                  <a:lnTo>
                    <a:pt x="17828" y="13244"/>
                  </a:lnTo>
                  <a:lnTo>
                    <a:pt x="11463" y="21160"/>
                  </a:lnTo>
                  <a:lnTo>
                    <a:pt x="6189" y="30559"/>
                  </a:lnTo>
                  <a:lnTo>
                    <a:pt x="2468" y="40777"/>
                  </a:lnTo>
                  <a:lnTo>
                    <a:pt x="414" y="51350"/>
                  </a:lnTo>
                  <a:lnTo>
                    <a:pt x="0" y="62041"/>
                  </a:lnTo>
                  <a:lnTo>
                    <a:pt x="1234" y="72744"/>
                  </a:lnTo>
                  <a:lnTo>
                    <a:pt x="3952" y="83418"/>
                  </a:lnTo>
                  <a:lnTo>
                    <a:pt x="7877" y="93890"/>
                  </a:lnTo>
                  <a:lnTo>
                    <a:pt x="12719" y="103856"/>
                  </a:lnTo>
                  <a:lnTo>
                    <a:pt x="18240" y="113183"/>
                  </a:lnTo>
                  <a:lnTo>
                    <a:pt x="24572" y="121583"/>
                  </a:lnTo>
                  <a:lnTo>
                    <a:pt x="32186" y="128548"/>
                  </a:lnTo>
                  <a:lnTo>
                    <a:pt x="41231" y="133930"/>
                  </a:lnTo>
                  <a:lnTo>
                    <a:pt x="51409" y="137730"/>
                  </a:lnTo>
                  <a:lnTo>
                    <a:pt x="62157" y="139922"/>
                  </a:lnTo>
                  <a:lnTo>
                    <a:pt x="73078" y="140661"/>
                  </a:lnTo>
                  <a:lnTo>
                    <a:pt x="83531" y="140375"/>
                  </a:lnTo>
                  <a:lnTo>
                    <a:pt x="93588" y="139638"/>
                  </a:lnTo>
                  <a:lnTo>
                    <a:pt x="104127" y="138389"/>
                  </a:lnTo>
                  <a:lnTo>
                    <a:pt x="116827" y="1364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68692" y="449131"/>
              <a:ext cx="137464" cy="164770"/>
            </a:xfrm>
            <a:custGeom>
              <a:avLst/>
              <a:gdLst/>
              <a:ahLst/>
              <a:cxnLst/>
              <a:rect l="0" t="0" r="0" b="0"/>
              <a:pathLst>
                <a:path w="137464" h="164770">
                  <a:moveTo>
                    <a:pt x="84821" y="3594"/>
                  </a:moveTo>
                  <a:lnTo>
                    <a:pt x="76086" y="861"/>
                  </a:lnTo>
                  <a:lnTo>
                    <a:pt x="68380" y="0"/>
                  </a:lnTo>
                  <a:lnTo>
                    <a:pt x="60973" y="990"/>
                  </a:lnTo>
                  <a:lnTo>
                    <a:pt x="53539" y="3529"/>
                  </a:lnTo>
                  <a:lnTo>
                    <a:pt x="45712" y="7313"/>
                  </a:lnTo>
                  <a:lnTo>
                    <a:pt x="37343" y="12053"/>
                  </a:lnTo>
                  <a:lnTo>
                    <a:pt x="28772" y="17659"/>
                  </a:lnTo>
                  <a:lnTo>
                    <a:pt x="20706" y="24237"/>
                  </a:lnTo>
                  <a:lnTo>
                    <a:pt x="13514" y="31768"/>
                  </a:lnTo>
                  <a:lnTo>
                    <a:pt x="7553" y="40110"/>
                  </a:lnTo>
                  <a:lnTo>
                    <a:pt x="3304" y="49087"/>
                  </a:lnTo>
                  <a:lnTo>
                    <a:pt x="860" y="58535"/>
                  </a:lnTo>
                  <a:lnTo>
                    <a:pt x="0" y="68320"/>
                  </a:lnTo>
                  <a:lnTo>
                    <a:pt x="394" y="78341"/>
                  </a:lnTo>
                  <a:lnTo>
                    <a:pt x="1732" y="88521"/>
                  </a:lnTo>
                  <a:lnTo>
                    <a:pt x="3914" y="98645"/>
                  </a:lnTo>
                  <a:lnTo>
                    <a:pt x="7047" y="108369"/>
                  </a:lnTo>
                  <a:lnTo>
                    <a:pt x="11115" y="117540"/>
                  </a:lnTo>
                  <a:lnTo>
                    <a:pt x="15982" y="126173"/>
                  </a:lnTo>
                  <a:lnTo>
                    <a:pt x="21472" y="134358"/>
                  </a:lnTo>
                  <a:lnTo>
                    <a:pt x="27435" y="142190"/>
                  </a:lnTo>
                  <a:lnTo>
                    <a:pt x="34066" y="149433"/>
                  </a:lnTo>
                  <a:lnTo>
                    <a:pt x="41881" y="155547"/>
                  </a:lnTo>
                  <a:lnTo>
                    <a:pt x="51063" y="160316"/>
                  </a:lnTo>
                  <a:lnTo>
                    <a:pt x="61332" y="163518"/>
                  </a:lnTo>
                  <a:lnTo>
                    <a:pt x="72142" y="164769"/>
                  </a:lnTo>
                  <a:lnTo>
                    <a:pt x="83108" y="164056"/>
                  </a:lnTo>
                  <a:lnTo>
                    <a:pt x="93790" y="161771"/>
                  </a:lnTo>
                  <a:lnTo>
                    <a:pt x="104770" y="158198"/>
                  </a:lnTo>
                  <a:lnTo>
                    <a:pt x="118125" y="151909"/>
                  </a:lnTo>
                  <a:lnTo>
                    <a:pt x="137463" y="14046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50982" y="273740"/>
              <a:ext cx="49930" cy="305328"/>
            </a:xfrm>
            <a:custGeom>
              <a:avLst/>
              <a:gdLst/>
              <a:ahLst/>
              <a:cxnLst/>
              <a:rect l="0" t="0" r="0" b="0"/>
              <a:pathLst>
                <a:path w="49930" h="305328">
                  <a:moveTo>
                    <a:pt x="7816" y="0"/>
                  </a:moveTo>
                  <a:lnTo>
                    <a:pt x="4949" y="11803"/>
                  </a:lnTo>
                  <a:lnTo>
                    <a:pt x="2806" y="23572"/>
                  </a:lnTo>
                  <a:lnTo>
                    <a:pt x="1208" y="36467"/>
                  </a:lnTo>
                  <a:lnTo>
                    <a:pt x="200" y="50487"/>
                  </a:lnTo>
                  <a:lnTo>
                    <a:pt x="0" y="65464"/>
                  </a:lnTo>
                  <a:lnTo>
                    <a:pt x="656" y="81182"/>
                  </a:lnTo>
                  <a:lnTo>
                    <a:pt x="2067" y="97285"/>
                  </a:lnTo>
                  <a:lnTo>
                    <a:pt x="4079" y="113309"/>
                  </a:lnTo>
                  <a:lnTo>
                    <a:pt x="6542" y="129006"/>
                  </a:lnTo>
                  <a:lnTo>
                    <a:pt x="9330" y="144323"/>
                  </a:lnTo>
                  <a:lnTo>
                    <a:pt x="12346" y="159301"/>
                  </a:lnTo>
                  <a:lnTo>
                    <a:pt x="15516" y="174009"/>
                  </a:lnTo>
                  <a:lnTo>
                    <a:pt x="18628" y="188515"/>
                  </a:lnTo>
                  <a:lnTo>
                    <a:pt x="21337" y="202876"/>
                  </a:lnTo>
                  <a:lnTo>
                    <a:pt x="23495" y="217129"/>
                  </a:lnTo>
                  <a:lnTo>
                    <a:pt x="25284" y="231144"/>
                  </a:lnTo>
                  <a:lnTo>
                    <a:pt x="27099" y="244634"/>
                  </a:lnTo>
                  <a:lnTo>
                    <a:pt x="29175" y="257473"/>
                  </a:lnTo>
                  <a:lnTo>
                    <a:pt x="31610" y="269253"/>
                  </a:lnTo>
                  <a:lnTo>
                    <a:pt x="34792" y="280361"/>
                  </a:lnTo>
                  <a:lnTo>
                    <a:pt x="40124" y="291773"/>
                  </a:lnTo>
                  <a:lnTo>
                    <a:pt x="49929" y="3053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74570" y="294797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52643"/>
                  </a:moveTo>
                  <a:lnTo>
                    <a:pt x="233219" y="49709"/>
                  </a:lnTo>
                  <a:lnTo>
                    <a:pt x="223593" y="46927"/>
                  </a:lnTo>
                  <a:lnTo>
                    <a:pt x="212301" y="44032"/>
                  </a:lnTo>
                  <a:lnTo>
                    <a:pt x="199461" y="41164"/>
                  </a:lnTo>
                  <a:lnTo>
                    <a:pt x="185332" y="38648"/>
                  </a:lnTo>
                  <a:lnTo>
                    <a:pt x="170212" y="36628"/>
                  </a:lnTo>
                  <a:lnTo>
                    <a:pt x="154523" y="34770"/>
                  </a:lnTo>
                  <a:lnTo>
                    <a:pt x="138784" y="32378"/>
                  </a:lnTo>
                  <a:lnTo>
                    <a:pt x="123276" y="29108"/>
                  </a:lnTo>
                  <a:lnTo>
                    <a:pt x="107916" y="25266"/>
                  </a:lnTo>
                  <a:lnTo>
                    <a:pt x="92378" y="21602"/>
                  </a:lnTo>
                  <a:lnTo>
                    <a:pt x="76495" y="18541"/>
                  </a:lnTo>
                  <a:lnTo>
                    <a:pt x="60807" y="15979"/>
                  </a:lnTo>
                  <a:lnTo>
                    <a:pt x="44836" y="13088"/>
                  </a:lnTo>
                  <a:lnTo>
                    <a:pt x="26058" y="85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29967" y="452725"/>
              <a:ext cx="7816" cy="136871"/>
            </a:xfrm>
            <a:custGeom>
              <a:avLst/>
              <a:gdLst/>
              <a:ahLst/>
              <a:cxnLst/>
              <a:rect l="0" t="0" r="0" b="0"/>
              <a:pathLst>
                <a:path w="7816" h="136871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7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85"/>
                  </a:lnTo>
                  <a:lnTo>
                    <a:pt x="1897" y="79921"/>
                  </a:lnTo>
                  <a:lnTo>
                    <a:pt x="3394" y="92850"/>
                  </a:lnTo>
                  <a:lnTo>
                    <a:pt x="5273" y="109935"/>
                  </a:lnTo>
                  <a:lnTo>
                    <a:pt x="7815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48311" y="315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96599" y="428781"/>
              <a:ext cx="103392" cy="158827"/>
            </a:xfrm>
            <a:custGeom>
              <a:avLst/>
              <a:gdLst/>
              <a:ahLst/>
              <a:cxnLst/>
              <a:rect l="0" t="0" r="0" b="0"/>
              <a:pathLst>
                <a:path w="103392" h="158827">
                  <a:moveTo>
                    <a:pt x="78054" y="2887"/>
                  </a:moveTo>
                  <a:lnTo>
                    <a:pt x="69252" y="221"/>
                  </a:lnTo>
                  <a:lnTo>
                    <a:pt x="60906" y="0"/>
                  </a:lnTo>
                  <a:lnTo>
                    <a:pt x="52211" y="2286"/>
                  </a:lnTo>
                  <a:lnTo>
                    <a:pt x="43263" y="6685"/>
                  </a:lnTo>
                  <a:lnTo>
                    <a:pt x="34417" y="12786"/>
                  </a:lnTo>
                  <a:lnTo>
                    <a:pt x="25887" y="20192"/>
                  </a:lnTo>
                  <a:lnTo>
                    <a:pt x="18044" y="28722"/>
                  </a:lnTo>
                  <a:lnTo>
                    <a:pt x="11463" y="38407"/>
                  </a:lnTo>
                  <a:lnTo>
                    <a:pt x="6344" y="49169"/>
                  </a:lnTo>
                  <a:lnTo>
                    <a:pt x="2722" y="60662"/>
                  </a:lnTo>
                  <a:lnTo>
                    <a:pt x="651" y="72376"/>
                  </a:lnTo>
                  <a:lnTo>
                    <a:pt x="0" y="83991"/>
                  </a:lnTo>
                  <a:lnTo>
                    <a:pt x="680" y="95230"/>
                  </a:lnTo>
                  <a:lnTo>
                    <a:pt x="2723" y="105778"/>
                  </a:lnTo>
                  <a:lnTo>
                    <a:pt x="6024" y="115538"/>
                  </a:lnTo>
                  <a:lnTo>
                    <a:pt x="10527" y="124583"/>
                  </a:lnTo>
                  <a:lnTo>
                    <a:pt x="16297" y="133053"/>
                  </a:lnTo>
                  <a:lnTo>
                    <a:pt x="23253" y="141075"/>
                  </a:lnTo>
                  <a:lnTo>
                    <a:pt x="31195" y="148278"/>
                  </a:lnTo>
                  <a:lnTo>
                    <a:pt x="39896" y="153832"/>
                  </a:lnTo>
                  <a:lnTo>
                    <a:pt x="49151" y="157408"/>
                  </a:lnTo>
                  <a:lnTo>
                    <a:pt x="58635" y="158826"/>
                  </a:lnTo>
                  <a:lnTo>
                    <a:pt x="67922" y="157807"/>
                  </a:lnTo>
                  <a:lnTo>
                    <a:pt x="76787" y="154446"/>
                  </a:lnTo>
                  <a:lnTo>
                    <a:pt x="84873" y="148953"/>
                  </a:lnTo>
                  <a:lnTo>
                    <a:pt x="91627" y="141462"/>
                  </a:lnTo>
                  <a:lnTo>
                    <a:pt x="96866" y="132248"/>
                  </a:lnTo>
                  <a:lnTo>
                    <a:pt x="100570" y="121828"/>
                  </a:lnTo>
                  <a:lnTo>
                    <a:pt x="102699" y="110851"/>
                  </a:lnTo>
                  <a:lnTo>
                    <a:pt x="103391" y="99732"/>
                  </a:lnTo>
                  <a:lnTo>
                    <a:pt x="102910" y="88659"/>
                  </a:lnTo>
                  <a:lnTo>
                    <a:pt x="101532" y="77690"/>
                  </a:lnTo>
                  <a:lnTo>
                    <a:pt x="99505" y="66845"/>
                  </a:lnTo>
                  <a:lnTo>
                    <a:pt x="97171" y="56558"/>
                  </a:lnTo>
                  <a:lnTo>
                    <a:pt x="94747" y="46688"/>
                  </a:lnTo>
                  <a:lnTo>
                    <a:pt x="92023" y="36367"/>
                  </a:lnTo>
                  <a:lnTo>
                    <a:pt x="88582" y="2394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27295" y="395613"/>
              <a:ext cx="147400" cy="183455"/>
            </a:xfrm>
            <a:custGeom>
              <a:avLst/>
              <a:gdLst/>
              <a:ahLst/>
              <a:cxnLst/>
              <a:rect l="0" t="0" r="0" b="0"/>
              <a:pathLst>
                <a:path w="147400" h="183455">
                  <a:moveTo>
                    <a:pt x="0" y="46583"/>
                  </a:moveTo>
                  <a:lnTo>
                    <a:pt x="2934" y="55385"/>
                  </a:lnTo>
                  <a:lnTo>
                    <a:pt x="5716" y="63731"/>
                  </a:lnTo>
                  <a:lnTo>
                    <a:pt x="8616" y="72430"/>
                  </a:lnTo>
                  <a:lnTo>
                    <a:pt x="11656" y="81551"/>
                  </a:lnTo>
                  <a:lnTo>
                    <a:pt x="14821" y="91046"/>
                  </a:lnTo>
                  <a:lnTo>
                    <a:pt x="18085" y="100843"/>
                  </a:lnTo>
                  <a:lnTo>
                    <a:pt x="21423" y="111029"/>
                  </a:lnTo>
                  <a:lnTo>
                    <a:pt x="24814" y="121852"/>
                  </a:lnTo>
                  <a:lnTo>
                    <a:pt x="28205" y="133345"/>
                  </a:lnTo>
                  <a:lnTo>
                    <a:pt x="30251" y="143781"/>
                  </a:lnTo>
                  <a:lnTo>
                    <a:pt x="29635" y="149978"/>
                  </a:lnTo>
                  <a:lnTo>
                    <a:pt x="27414" y="151054"/>
                  </a:lnTo>
                  <a:lnTo>
                    <a:pt x="24443" y="148137"/>
                  </a:lnTo>
                  <a:lnTo>
                    <a:pt x="21303" y="142201"/>
                  </a:lnTo>
                  <a:lnTo>
                    <a:pt x="18495" y="133578"/>
                  </a:lnTo>
                  <a:lnTo>
                    <a:pt x="16235" y="122629"/>
                  </a:lnTo>
                  <a:lnTo>
                    <a:pt x="14530" y="109816"/>
                  </a:lnTo>
                  <a:lnTo>
                    <a:pt x="13294" y="95593"/>
                  </a:lnTo>
                  <a:lnTo>
                    <a:pt x="12425" y="80354"/>
                  </a:lnTo>
                  <a:lnTo>
                    <a:pt x="11991" y="64726"/>
                  </a:lnTo>
                  <a:lnTo>
                    <a:pt x="12223" y="49545"/>
                  </a:lnTo>
                  <a:lnTo>
                    <a:pt x="13201" y="35246"/>
                  </a:lnTo>
                  <a:lnTo>
                    <a:pt x="15180" y="22528"/>
                  </a:lnTo>
                  <a:lnTo>
                    <a:pt x="18643" y="12494"/>
                  </a:lnTo>
                  <a:lnTo>
                    <a:pt x="23715" y="5495"/>
                  </a:lnTo>
                  <a:lnTo>
                    <a:pt x="30053" y="1406"/>
                  </a:lnTo>
                  <a:lnTo>
                    <a:pt x="37063" y="0"/>
                  </a:lnTo>
                  <a:lnTo>
                    <a:pt x="44330" y="864"/>
                  </a:lnTo>
                  <a:lnTo>
                    <a:pt x="51647" y="3505"/>
                  </a:lnTo>
                  <a:lnTo>
                    <a:pt x="58932" y="7470"/>
                  </a:lnTo>
                  <a:lnTo>
                    <a:pt x="66161" y="12389"/>
                  </a:lnTo>
                  <a:lnTo>
                    <a:pt x="73337" y="18145"/>
                  </a:lnTo>
                  <a:lnTo>
                    <a:pt x="80468" y="24838"/>
                  </a:lnTo>
                  <a:lnTo>
                    <a:pt x="87563" y="32453"/>
                  </a:lnTo>
                  <a:lnTo>
                    <a:pt x="94464" y="40855"/>
                  </a:lnTo>
                  <a:lnTo>
                    <a:pt x="100873" y="49874"/>
                  </a:lnTo>
                  <a:lnTo>
                    <a:pt x="106663" y="59355"/>
                  </a:lnTo>
                  <a:lnTo>
                    <a:pt x="111874" y="69332"/>
                  </a:lnTo>
                  <a:lnTo>
                    <a:pt x="116608" y="80015"/>
                  </a:lnTo>
                  <a:lnTo>
                    <a:pt x="120979" y="91462"/>
                  </a:lnTo>
                  <a:lnTo>
                    <a:pt x="125085" y="103590"/>
                  </a:lnTo>
                  <a:lnTo>
                    <a:pt x="129003" y="116263"/>
                  </a:lnTo>
                  <a:lnTo>
                    <a:pt x="132785" y="129327"/>
                  </a:lnTo>
                  <a:lnTo>
                    <a:pt x="136323" y="142062"/>
                  </a:lnTo>
                  <a:lnTo>
                    <a:pt x="139694" y="154438"/>
                  </a:lnTo>
                  <a:lnTo>
                    <a:pt x="143199" y="167541"/>
                  </a:lnTo>
                  <a:lnTo>
                    <a:pt x="147399" y="1834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74705" y="400082"/>
              <a:ext cx="122873" cy="181491"/>
            </a:xfrm>
            <a:custGeom>
              <a:avLst/>
              <a:gdLst/>
              <a:ahLst/>
              <a:cxnLst/>
              <a:rect l="0" t="0" r="0" b="0"/>
              <a:pathLst>
                <a:path w="122873" h="181491">
                  <a:moveTo>
                    <a:pt x="57958" y="31586"/>
                  </a:moveTo>
                  <a:lnTo>
                    <a:pt x="49224" y="34587"/>
                  </a:lnTo>
                  <a:lnTo>
                    <a:pt x="41518" y="38009"/>
                  </a:lnTo>
                  <a:lnTo>
                    <a:pt x="34120" y="42210"/>
                  </a:lnTo>
                  <a:lnTo>
                    <a:pt x="27032" y="47283"/>
                  </a:lnTo>
                  <a:lnTo>
                    <a:pt x="20501" y="53412"/>
                  </a:lnTo>
                  <a:lnTo>
                    <a:pt x="14633" y="60601"/>
                  </a:lnTo>
                  <a:lnTo>
                    <a:pt x="9541" y="68861"/>
                  </a:lnTo>
                  <a:lnTo>
                    <a:pt x="5419" y="78304"/>
                  </a:lnTo>
                  <a:lnTo>
                    <a:pt x="2287" y="88873"/>
                  </a:lnTo>
                  <a:lnTo>
                    <a:pt x="336" y="100223"/>
                  </a:lnTo>
                  <a:lnTo>
                    <a:pt x="0" y="111832"/>
                  </a:lnTo>
                  <a:lnTo>
                    <a:pt x="1368" y="123375"/>
                  </a:lnTo>
                  <a:lnTo>
                    <a:pt x="4236" y="134564"/>
                  </a:lnTo>
                  <a:lnTo>
                    <a:pt x="8294" y="145077"/>
                  </a:lnTo>
                  <a:lnTo>
                    <a:pt x="13253" y="154804"/>
                  </a:lnTo>
                  <a:lnTo>
                    <a:pt x="19190" y="163488"/>
                  </a:lnTo>
                  <a:lnTo>
                    <a:pt x="26531" y="170651"/>
                  </a:lnTo>
                  <a:lnTo>
                    <a:pt x="35391" y="176164"/>
                  </a:lnTo>
                  <a:lnTo>
                    <a:pt x="45442" y="179884"/>
                  </a:lnTo>
                  <a:lnTo>
                    <a:pt x="56105" y="181490"/>
                  </a:lnTo>
                  <a:lnTo>
                    <a:pt x="66972" y="181010"/>
                  </a:lnTo>
                  <a:lnTo>
                    <a:pt x="77521" y="178587"/>
                  </a:lnTo>
                  <a:lnTo>
                    <a:pt x="87066" y="174303"/>
                  </a:lnTo>
                  <a:lnTo>
                    <a:pt x="95330" y="168388"/>
                  </a:lnTo>
                  <a:lnTo>
                    <a:pt x="102386" y="161164"/>
                  </a:lnTo>
                  <a:lnTo>
                    <a:pt x="108449" y="152954"/>
                  </a:lnTo>
                  <a:lnTo>
                    <a:pt x="113745" y="144028"/>
                  </a:lnTo>
                  <a:lnTo>
                    <a:pt x="118152" y="134596"/>
                  </a:lnTo>
                  <a:lnTo>
                    <a:pt x="121217" y="124812"/>
                  </a:lnTo>
                  <a:lnTo>
                    <a:pt x="122794" y="114787"/>
                  </a:lnTo>
                  <a:lnTo>
                    <a:pt x="122872" y="104598"/>
                  </a:lnTo>
                  <a:lnTo>
                    <a:pt x="121404" y="94297"/>
                  </a:lnTo>
                  <a:lnTo>
                    <a:pt x="118530" y="83921"/>
                  </a:lnTo>
                  <a:lnTo>
                    <a:pt x="114668" y="73495"/>
                  </a:lnTo>
                  <a:lnTo>
                    <a:pt x="110400" y="63034"/>
                  </a:lnTo>
                  <a:lnTo>
                    <a:pt x="106088" y="52561"/>
                  </a:lnTo>
                  <a:lnTo>
                    <a:pt x="101649" y="42343"/>
                  </a:lnTo>
                  <a:lnTo>
                    <a:pt x="96012" y="31790"/>
                  </a:lnTo>
                  <a:lnTo>
                    <a:pt x="86453" y="18858"/>
                  </a:lnTo>
                  <a:lnTo>
                    <a:pt x="6848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10620" y="192193"/>
              <a:ext cx="132614" cy="386875"/>
            </a:xfrm>
            <a:custGeom>
              <a:avLst/>
              <a:gdLst/>
              <a:ahLst/>
              <a:cxnLst/>
              <a:rect l="0" t="0" r="0" b="0"/>
              <a:pathLst>
                <a:path w="132614" h="386875">
                  <a:moveTo>
                    <a:pt x="79970" y="386874"/>
                  </a:moveTo>
                  <a:lnTo>
                    <a:pt x="77037" y="378006"/>
                  </a:lnTo>
                  <a:lnTo>
                    <a:pt x="74254" y="369019"/>
                  </a:lnTo>
                  <a:lnTo>
                    <a:pt x="71360" y="359023"/>
                  </a:lnTo>
                  <a:lnTo>
                    <a:pt x="68492" y="348043"/>
                  </a:lnTo>
                  <a:lnTo>
                    <a:pt x="65975" y="336231"/>
                  </a:lnTo>
                  <a:lnTo>
                    <a:pt x="63960" y="323777"/>
                  </a:lnTo>
                  <a:lnTo>
                    <a:pt x="62274" y="311013"/>
                  </a:lnTo>
                  <a:lnTo>
                    <a:pt x="60531" y="298380"/>
                  </a:lnTo>
                  <a:lnTo>
                    <a:pt x="58506" y="286107"/>
                  </a:lnTo>
                  <a:lnTo>
                    <a:pt x="56143" y="274071"/>
                  </a:lnTo>
                  <a:lnTo>
                    <a:pt x="53479" y="261917"/>
                  </a:lnTo>
                  <a:lnTo>
                    <a:pt x="50572" y="249446"/>
                  </a:lnTo>
                  <a:lnTo>
                    <a:pt x="47485" y="236780"/>
                  </a:lnTo>
                  <a:lnTo>
                    <a:pt x="44266" y="224269"/>
                  </a:lnTo>
                  <a:lnTo>
                    <a:pt x="40954" y="212106"/>
                  </a:lnTo>
                  <a:lnTo>
                    <a:pt x="37580" y="200157"/>
                  </a:lnTo>
                  <a:lnTo>
                    <a:pt x="34161" y="188068"/>
                  </a:lnTo>
                  <a:lnTo>
                    <a:pt x="30713" y="175643"/>
                  </a:lnTo>
                  <a:lnTo>
                    <a:pt x="27245" y="163010"/>
                  </a:lnTo>
                  <a:lnTo>
                    <a:pt x="23763" y="150522"/>
                  </a:lnTo>
                  <a:lnTo>
                    <a:pt x="20272" y="138374"/>
                  </a:lnTo>
                  <a:lnTo>
                    <a:pt x="16775" y="126436"/>
                  </a:lnTo>
                  <a:lnTo>
                    <a:pt x="13273" y="114354"/>
                  </a:lnTo>
                  <a:lnTo>
                    <a:pt x="9774" y="101929"/>
                  </a:lnTo>
                  <a:lnTo>
                    <a:pt x="6441" y="89127"/>
                  </a:lnTo>
                  <a:lnTo>
                    <a:pt x="3582" y="75993"/>
                  </a:lnTo>
                  <a:lnTo>
                    <a:pt x="1337" y="62607"/>
                  </a:lnTo>
                  <a:lnTo>
                    <a:pt x="0" y="49362"/>
                  </a:lnTo>
                  <a:lnTo>
                    <a:pt x="84" y="36930"/>
                  </a:lnTo>
                  <a:lnTo>
                    <a:pt x="1747" y="25622"/>
                  </a:lnTo>
                  <a:lnTo>
                    <a:pt x="5152" y="15897"/>
                  </a:lnTo>
                  <a:lnTo>
                    <a:pt x="10637" y="8493"/>
                  </a:lnTo>
                  <a:lnTo>
                    <a:pt x="18180" y="3592"/>
                  </a:lnTo>
                  <a:lnTo>
                    <a:pt x="27482" y="910"/>
                  </a:lnTo>
                  <a:lnTo>
                    <a:pt x="38158" y="0"/>
                  </a:lnTo>
                  <a:lnTo>
                    <a:pt x="49845" y="422"/>
                  </a:lnTo>
                  <a:lnTo>
                    <a:pt x="61926" y="1972"/>
                  </a:lnTo>
                  <a:lnTo>
                    <a:pt x="73569" y="4672"/>
                  </a:lnTo>
                  <a:lnTo>
                    <a:pt x="84352" y="8446"/>
                  </a:lnTo>
                  <a:lnTo>
                    <a:pt x="94123" y="13191"/>
                  </a:lnTo>
                  <a:lnTo>
                    <a:pt x="103877" y="19522"/>
                  </a:lnTo>
                  <a:lnTo>
                    <a:pt x="115584" y="30231"/>
                  </a:lnTo>
                  <a:lnTo>
                    <a:pt x="132613" y="499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85306" y="421139"/>
              <a:ext cx="84228" cy="10530"/>
            </a:xfrm>
            <a:custGeom>
              <a:avLst/>
              <a:gdLst/>
              <a:ahLst/>
              <a:cxnLst/>
              <a:rect l="0" t="0" r="0" b="0"/>
              <a:pathLst>
                <a:path w="84228" h="10530">
                  <a:moveTo>
                    <a:pt x="84227" y="0"/>
                  </a:moveTo>
                  <a:lnTo>
                    <a:pt x="75359" y="2867"/>
                  </a:lnTo>
                  <a:lnTo>
                    <a:pt x="66372" y="5009"/>
                  </a:lnTo>
                  <a:lnTo>
                    <a:pt x="56390" y="6612"/>
                  </a:lnTo>
                  <a:lnTo>
                    <a:pt x="45858" y="7795"/>
                  </a:lnTo>
                  <a:lnTo>
                    <a:pt x="34619" y="8774"/>
                  </a:lnTo>
                  <a:lnTo>
                    <a:pt x="20567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86065" y="231626"/>
              <a:ext cx="46723" cy="400084"/>
            </a:xfrm>
            <a:custGeom>
              <a:avLst/>
              <a:gdLst/>
              <a:ahLst/>
              <a:cxnLst/>
              <a:rect l="0" t="0" r="0" b="0"/>
              <a:pathLst>
                <a:path w="46723" h="400084">
                  <a:moveTo>
                    <a:pt x="4608" y="0"/>
                  </a:moveTo>
                  <a:lnTo>
                    <a:pt x="1809" y="11803"/>
                  </a:lnTo>
                  <a:lnTo>
                    <a:pt x="307" y="23572"/>
                  </a:lnTo>
                  <a:lnTo>
                    <a:pt x="0" y="36471"/>
                  </a:lnTo>
                  <a:lnTo>
                    <a:pt x="680" y="50665"/>
                  </a:lnTo>
                  <a:lnTo>
                    <a:pt x="2147" y="66290"/>
                  </a:lnTo>
                  <a:lnTo>
                    <a:pt x="4216" y="83265"/>
                  </a:lnTo>
                  <a:lnTo>
                    <a:pt x="6726" y="101367"/>
                  </a:lnTo>
                  <a:lnTo>
                    <a:pt x="9549" y="120335"/>
                  </a:lnTo>
                  <a:lnTo>
                    <a:pt x="12591" y="139937"/>
                  </a:lnTo>
                  <a:lnTo>
                    <a:pt x="15784" y="159826"/>
                  </a:lnTo>
                  <a:lnTo>
                    <a:pt x="19080" y="179556"/>
                  </a:lnTo>
                  <a:lnTo>
                    <a:pt x="22446" y="198901"/>
                  </a:lnTo>
                  <a:lnTo>
                    <a:pt x="25859" y="217823"/>
                  </a:lnTo>
                  <a:lnTo>
                    <a:pt x="29304" y="236376"/>
                  </a:lnTo>
                  <a:lnTo>
                    <a:pt x="32766" y="254633"/>
                  </a:lnTo>
                  <a:lnTo>
                    <a:pt x="36074" y="272505"/>
                  </a:lnTo>
                  <a:lnTo>
                    <a:pt x="38916" y="289747"/>
                  </a:lnTo>
                  <a:lnTo>
                    <a:pt x="41159" y="306270"/>
                  </a:lnTo>
                  <a:lnTo>
                    <a:pt x="42838" y="322117"/>
                  </a:lnTo>
                  <a:lnTo>
                    <a:pt x="44230" y="339244"/>
                  </a:lnTo>
                  <a:lnTo>
                    <a:pt x="45455" y="362508"/>
                  </a:lnTo>
                  <a:lnTo>
                    <a:pt x="46722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67001" y="494839"/>
              <a:ext cx="154195" cy="165525"/>
            </a:xfrm>
            <a:custGeom>
              <a:avLst/>
              <a:gdLst/>
              <a:ahLst/>
              <a:cxnLst/>
              <a:rect l="0" t="0" r="0" b="0"/>
              <a:pathLst>
                <a:path w="154195" h="165525">
                  <a:moveTo>
                    <a:pt x="86926" y="0"/>
                  </a:moveTo>
                  <a:lnTo>
                    <a:pt x="75258" y="67"/>
                  </a:lnTo>
                  <a:lnTo>
                    <a:pt x="64769" y="707"/>
                  </a:lnTo>
                  <a:lnTo>
                    <a:pt x="54472" y="2013"/>
                  </a:lnTo>
                  <a:lnTo>
                    <a:pt x="44343" y="4218"/>
                  </a:lnTo>
                  <a:lnTo>
                    <a:pt x="34649" y="7831"/>
                  </a:lnTo>
                  <a:lnTo>
                    <a:pt x="25522" y="13009"/>
                  </a:lnTo>
                  <a:lnTo>
                    <a:pt x="17264" y="19756"/>
                  </a:lnTo>
                  <a:lnTo>
                    <a:pt x="10399" y="28105"/>
                  </a:lnTo>
                  <a:lnTo>
                    <a:pt x="5091" y="37906"/>
                  </a:lnTo>
                  <a:lnTo>
                    <a:pt x="1512" y="48892"/>
                  </a:lnTo>
                  <a:lnTo>
                    <a:pt x="0" y="60781"/>
                  </a:lnTo>
                  <a:lnTo>
                    <a:pt x="539" y="73326"/>
                  </a:lnTo>
                  <a:lnTo>
                    <a:pt x="2832" y="86171"/>
                  </a:lnTo>
                  <a:lnTo>
                    <a:pt x="6496" y="98867"/>
                  </a:lnTo>
                  <a:lnTo>
                    <a:pt x="11182" y="111178"/>
                  </a:lnTo>
                  <a:lnTo>
                    <a:pt x="16766" y="122902"/>
                  </a:lnTo>
                  <a:lnTo>
                    <a:pt x="23336" y="133783"/>
                  </a:lnTo>
                  <a:lnTo>
                    <a:pt x="30869" y="143755"/>
                  </a:lnTo>
                  <a:lnTo>
                    <a:pt x="39386" y="152436"/>
                  </a:lnTo>
                  <a:lnTo>
                    <a:pt x="49012" y="159064"/>
                  </a:lnTo>
                  <a:lnTo>
                    <a:pt x="59710" y="163405"/>
                  </a:lnTo>
                  <a:lnTo>
                    <a:pt x="71148" y="165524"/>
                  </a:lnTo>
                  <a:lnTo>
                    <a:pt x="82819" y="165516"/>
                  </a:lnTo>
                  <a:lnTo>
                    <a:pt x="94402" y="163656"/>
                  </a:lnTo>
                  <a:lnTo>
                    <a:pt x="105619" y="160156"/>
                  </a:lnTo>
                  <a:lnTo>
                    <a:pt x="116152" y="155075"/>
                  </a:lnTo>
                  <a:lnTo>
                    <a:pt x="125892" y="148583"/>
                  </a:lnTo>
                  <a:lnTo>
                    <a:pt x="134584" y="140787"/>
                  </a:lnTo>
                  <a:lnTo>
                    <a:pt x="141752" y="131652"/>
                  </a:lnTo>
                  <a:lnTo>
                    <a:pt x="147274" y="121284"/>
                  </a:lnTo>
                  <a:lnTo>
                    <a:pt x="151168" y="109898"/>
                  </a:lnTo>
                  <a:lnTo>
                    <a:pt x="153425" y="97731"/>
                  </a:lnTo>
                  <a:lnTo>
                    <a:pt x="154194" y="85000"/>
                  </a:lnTo>
                  <a:lnTo>
                    <a:pt x="153425" y="72199"/>
                  </a:lnTo>
                  <a:lnTo>
                    <a:pt x="150790" y="60064"/>
                  </a:lnTo>
                  <a:lnTo>
                    <a:pt x="146292" y="48952"/>
                  </a:lnTo>
                  <a:lnTo>
                    <a:pt x="140652" y="39156"/>
                  </a:lnTo>
                  <a:lnTo>
                    <a:pt x="134587" y="30126"/>
                  </a:lnTo>
                  <a:lnTo>
                    <a:pt x="127567" y="21074"/>
                  </a:lnTo>
                  <a:lnTo>
                    <a:pt x="118512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90798" y="431668"/>
              <a:ext cx="115814" cy="203653"/>
            </a:xfrm>
            <a:custGeom>
              <a:avLst/>
              <a:gdLst/>
              <a:ahLst/>
              <a:cxnLst/>
              <a:rect l="0" t="0" r="0" b="0"/>
              <a:pathLst>
                <a:path w="115814" h="203653">
                  <a:moveTo>
                    <a:pt x="0" y="115813"/>
                  </a:moveTo>
                  <a:lnTo>
                    <a:pt x="3000" y="124615"/>
                  </a:lnTo>
                  <a:lnTo>
                    <a:pt x="6423" y="132961"/>
                  </a:lnTo>
                  <a:lnTo>
                    <a:pt x="10619" y="141656"/>
                  </a:lnTo>
                  <a:lnTo>
                    <a:pt x="15519" y="150604"/>
                  </a:lnTo>
                  <a:lnTo>
                    <a:pt x="21000" y="159450"/>
                  </a:lnTo>
                  <a:lnTo>
                    <a:pt x="26930" y="167994"/>
                  </a:lnTo>
                  <a:lnTo>
                    <a:pt x="33192" y="176355"/>
                  </a:lnTo>
                  <a:lnTo>
                    <a:pt x="39691" y="184881"/>
                  </a:lnTo>
                  <a:lnTo>
                    <a:pt x="46305" y="193711"/>
                  </a:lnTo>
                  <a:lnTo>
                    <a:pt x="51247" y="200996"/>
                  </a:lnTo>
                  <a:lnTo>
                    <a:pt x="52400" y="203652"/>
                  </a:lnTo>
                  <a:lnTo>
                    <a:pt x="50560" y="201314"/>
                  </a:lnTo>
                  <a:lnTo>
                    <a:pt x="46797" y="195301"/>
                  </a:lnTo>
                  <a:lnTo>
                    <a:pt x="41839" y="187119"/>
                  </a:lnTo>
                  <a:lnTo>
                    <a:pt x="36143" y="177776"/>
                  </a:lnTo>
                  <a:lnTo>
                    <a:pt x="30147" y="167671"/>
                  </a:lnTo>
                  <a:lnTo>
                    <a:pt x="24328" y="156794"/>
                  </a:lnTo>
                  <a:lnTo>
                    <a:pt x="18928" y="145163"/>
                  </a:lnTo>
                  <a:lnTo>
                    <a:pt x="14145" y="132885"/>
                  </a:lnTo>
                  <a:lnTo>
                    <a:pt x="10228" y="120098"/>
                  </a:lnTo>
                  <a:lnTo>
                    <a:pt x="7235" y="106943"/>
                  </a:lnTo>
                  <a:lnTo>
                    <a:pt x="5547" y="93852"/>
                  </a:lnTo>
                  <a:lnTo>
                    <a:pt x="5920" y="81521"/>
                  </a:lnTo>
                  <a:lnTo>
                    <a:pt x="8581" y="70273"/>
                  </a:lnTo>
                  <a:lnTo>
                    <a:pt x="13300" y="60246"/>
                  </a:lnTo>
                  <a:lnTo>
                    <a:pt x="19673" y="51576"/>
                  </a:lnTo>
                  <a:lnTo>
                    <a:pt x="27290" y="44184"/>
                  </a:lnTo>
                  <a:lnTo>
                    <a:pt x="35808" y="37692"/>
                  </a:lnTo>
                  <a:lnTo>
                    <a:pt x="44962" y="31549"/>
                  </a:lnTo>
                  <a:lnTo>
                    <a:pt x="54553" y="25416"/>
                  </a:lnTo>
                  <a:lnTo>
                    <a:pt x="64371" y="19458"/>
                  </a:lnTo>
                  <a:lnTo>
                    <a:pt x="75355" y="13657"/>
                  </a:lnTo>
                  <a:lnTo>
                    <a:pt x="90702" y="750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38238" y="490797"/>
              <a:ext cx="242157" cy="130385"/>
            </a:xfrm>
            <a:custGeom>
              <a:avLst/>
              <a:gdLst/>
              <a:ahLst/>
              <a:cxnLst/>
              <a:rect l="0" t="0" r="0" b="0"/>
              <a:pathLst>
                <a:path w="242157" h="130385">
                  <a:moveTo>
                    <a:pt x="0" y="56684"/>
                  </a:moveTo>
                  <a:lnTo>
                    <a:pt x="66" y="71219"/>
                  </a:lnTo>
                  <a:lnTo>
                    <a:pt x="707" y="83850"/>
                  </a:lnTo>
                  <a:lnTo>
                    <a:pt x="2006" y="95686"/>
                  </a:lnTo>
                  <a:lnTo>
                    <a:pt x="3945" y="104600"/>
                  </a:lnTo>
                  <a:lnTo>
                    <a:pt x="5921" y="107591"/>
                  </a:lnTo>
                  <a:lnTo>
                    <a:pt x="6888" y="105601"/>
                  </a:lnTo>
                  <a:lnTo>
                    <a:pt x="6687" y="100334"/>
                  </a:lnTo>
                  <a:lnTo>
                    <a:pt x="5686" y="92723"/>
                  </a:lnTo>
                  <a:lnTo>
                    <a:pt x="4442" y="82939"/>
                  </a:lnTo>
                  <a:lnTo>
                    <a:pt x="3298" y="71207"/>
                  </a:lnTo>
                  <a:lnTo>
                    <a:pt x="2538" y="58201"/>
                  </a:lnTo>
                  <a:lnTo>
                    <a:pt x="2482" y="44912"/>
                  </a:lnTo>
                  <a:lnTo>
                    <a:pt x="3237" y="31945"/>
                  </a:lnTo>
                  <a:lnTo>
                    <a:pt x="5220" y="20150"/>
                  </a:lnTo>
                  <a:lnTo>
                    <a:pt x="9210" y="10750"/>
                  </a:lnTo>
                  <a:lnTo>
                    <a:pt x="15445" y="4186"/>
                  </a:lnTo>
                  <a:lnTo>
                    <a:pt x="23376" y="561"/>
                  </a:lnTo>
                  <a:lnTo>
                    <a:pt x="31994" y="0"/>
                  </a:lnTo>
                  <a:lnTo>
                    <a:pt x="40635" y="2244"/>
                  </a:lnTo>
                  <a:lnTo>
                    <a:pt x="49027" y="6627"/>
                  </a:lnTo>
                  <a:lnTo>
                    <a:pt x="57107" y="12298"/>
                  </a:lnTo>
                  <a:lnTo>
                    <a:pt x="64907" y="18660"/>
                  </a:lnTo>
                  <a:lnTo>
                    <a:pt x="72482" y="25535"/>
                  </a:lnTo>
                  <a:lnTo>
                    <a:pt x="79890" y="33054"/>
                  </a:lnTo>
                  <a:lnTo>
                    <a:pt x="87179" y="41213"/>
                  </a:lnTo>
                  <a:lnTo>
                    <a:pt x="94477" y="48299"/>
                  </a:lnTo>
                  <a:lnTo>
                    <a:pt x="101163" y="51456"/>
                  </a:lnTo>
                  <a:lnTo>
                    <a:pt x="106455" y="50229"/>
                  </a:lnTo>
                  <a:lnTo>
                    <a:pt x="111088" y="45715"/>
                  </a:lnTo>
                  <a:lnTo>
                    <a:pt x="115794" y="39056"/>
                  </a:lnTo>
                  <a:lnTo>
                    <a:pt x="121221" y="31691"/>
                  </a:lnTo>
                  <a:lnTo>
                    <a:pt x="128048" y="25355"/>
                  </a:lnTo>
                  <a:lnTo>
                    <a:pt x="136473" y="20885"/>
                  </a:lnTo>
                  <a:lnTo>
                    <a:pt x="146020" y="18512"/>
                  </a:lnTo>
                  <a:lnTo>
                    <a:pt x="155793" y="18266"/>
                  </a:lnTo>
                  <a:lnTo>
                    <a:pt x="165245" y="19910"/>
                  </a:lnTo>
                  <a:lnTo>
                    <a:pt x="174195" y="23076"/>
                  </a:lnTo>
                  <a:lnTo>
                    <a:pt x="182658" y="27391"/>
                  </a:lnTo>
                  <a:lnTo>
                    <a:pt x="190711" y="32546"/>
                  </a:lnTo>
                  <a:lnTo>
                    <a:pt x="198289" y="38459"/>
                  </a:lnTo>
                  <a:lnTo>
                    <a:pt x="205167" y="45257"/>
                  </a:lnTo>
                  <a:lnTo>
                    <a:pt x="211279" y="52942"/>
                  </a:lnTo>
                  <a:lnTo>
                    <a:pt x="216708" y="61391"/>
                  </a:lnTo>
                  <a:lnTo>
                    <a:pt x="221590" y="70441"/>
                  </a:lnTo>
                  <a:lnTo>
                    <a:pt x="226057" y="79929"/>
                  </a:lnTo>
                  <a:lnTo>
                    <a:pt x="230069" y="89466"/>
                  </a:lnTo>
                  <a:lnTo>
                    <a:pt x="233821" y="99479"/>
                  </a:lnTo>
                  <a:lnTo>
                    <a:pt x="237643" y="111964"/>
                  </a:lnTo>
                  <a:lnTo>
                    <a:pt x="242156" y="130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19042" y="484310"/>
              <a:ext cx="123785" cy="139386"/>
            </a:xfrm>
            <a:custGeom>
              <a:avLst/>
              <a:gdLst/>
              <a:ahLst/>
              <a:cxnLst/>
              <a:rect l="0" t="0" r="0" b="0"/>
              <a:pathLst>
                <a:path w="123785" h="139386">
                  <a:moveTo>
                    <a:pt x="66637" y="10529"/>
                  </a:moveTo>
                  <a:lnTo>
                    <a:pt x="57902" y="7796"/>
                  </a:lnTo>
                  <a:lnTo>
                    <a:pt x="50196" y="6934"/>
                  </a:lnTo>
                  <a:lnTo>
                    <a:pt x="42794" y="7929"/>
                  </a:lnTo>
                  <a:lnTo>
                    <a:pt x="35534" y="10641"/>
                  </a:lnTo>
                  <a:lnTo>
                    <a:pt x="28354" y="15074"/>
                  </a:lnTo>
                  <a:lnTo>
                    <a:pt x="21238" y="21067"/>
                  </a:lnTo>
                  <a:lnTo>
                    <a:pt x="14493" y="28498"/>
                  </a:lnTo>
                  <a:lnTo>
                    <a:pt x="8722" y="37373"/>
                  </a:lnTo>
                  <a:lnTo>
                    <a:pt x="4187" y="47555"/>
                  </a:lnTo>
                  <a:lnTo>
                    <a:pt x="1144" y="58643"/>
                  </a:lnTo>
                  <a:lnTo>
                    <a:pt x="0" y="70076"/>
                  </a:lnTo>
                  <a:lnTo>
                    <a:pt x="795" y="81500"/>
                  </a:lnTo>
                  <a:lnTo>
                    <a:pt x="3430" y="92610"/>
                  </a:lnTo>
                  <a:lnTo>
                    <a:pt x="7857" y="103070"/>
                  </a:lnTo>
                  <a:lnTo>
                    <a:pt x="13873" y="112762"/>
                  </a:lnTo>
                  <a:lnTo>
                    <a:pt x="21333" y="121422"/>
                  </a:lnTo>
                  <a:lnTo>
                    <a:pt x="30235" y="128569"/>
                  </a:lnTo>
                  <a:lnTo>
                    <a:pt x="40434" y="134071"/>
                  </a:lnTo>
                  <a:lnTo>
                    <a:pt x="51365" y="137784"/>
                  </a:lnTo>
                  <a:lnTo>
                    <a:pt x="62162" y="139385"/>
                  </a:lnTo>
                  <a:lnTo>
                    <a:pt x="72345" y="138907"/>
                  </a:lnTo>
                  <a:lnTo>
                    <a:pt x="81807" y="136655"/>
                  </a:lnTo>
                  <a:lnTo>
                    <a:pt x="90624" y="133018"/>
                  </a:lnTo>
                  <a:lnTo>
                    <a:pt x="98915" y="128345"/>
                  </a:lnTo>
                  <a:lnTo>
                    <a:pt x="106484" y="122601"/>
                  </a:lnTo>
                  <a:lnTo>
                    <a:pt x="112823" y="115390"/>
                  </a:lnTo>
                  <a:lnTo>
                    <a:pt x="117753" y="106618"/>
                  </a:lnTo>
                  <a:lnTo>
                    <a:pt x="121234" y="96626"/>
                  </a:lnTo>
                  <a:lnTo>
                    <a:pt x="123204" y="86002"/>
                  </a:lnTo>
                  <a:lnTo>
                    <a:pt x="123784" y="75157"/>
                  </a:lnTo>
                  <a:lnTo>
                    <a:pt x="123055" y="64452"/>
                  </a:lnTo>
                  <a:lnTo>
                    <a:pt x="120979" y="54271"/>
                  </a:lnTo>
                  <a:lnTo>
                    <a:pt x="117661" y="44766"/>
                  </a:lnTo>
                  <a:lnTo>
                    <a:pt x="113238" y="36006"/>
                  </a:lnTo>
                  <a:lnTo>
                    <a:pt x="107166" y="27113"/>
                  </a:lnTo>
                  <a:lnTo>
                    <a:pt x="96677" y="16192"/>
                  </a:lnTo>
                  <a:lnTo>
                    <a:pt x="7716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80435" y="389554"/>
              <a:ext cx="126343" cy="183898"/>
            </a:xfrm>
            <a:custGeom>
              <a:avLst/>
              <a:gdLst/>
              <a:ahLst/>
              <a:cxnLst/>
              <a:rect l="0" t="0" r="0" b="0"/>
              <a:pathLst>
                <a:path w="126343" h="183898">
                  <a:moveTo>
                    <a:pt x="0" y="126342"/>
                  </a:moveTo>
                  <a:lnTo>
                    <a:pt x="5867" y="135143"/>
                  </a:lnTo>
                  <a:lnTo>
                    <a:pt x="11432" y="143490"/>
                  </a:lnTo>
                  <a:lnTo>
                    <a:pt x="17231" y="152184"/>
                  </a:lnTo>
                  <a:lnTo>
                    <a:pt x="23312" y="161132"/>
                  </a:lnTo>
                  <a:lnTo>
                    <a:pt x="29641" y="169979"/>
                  </a:lnTo>
                  <a:lnTo>
                    <a:pt x="36159" y="178444"/>
                  </a:lnTo>
                  <a:lnTo>
                    <a:pt x="42397" y="183897"/>
                  </a:lnTo>
                  <a:lnTo>
                    <a:pt x="47068" y="183583"/>
                  </a:lnTo>
                  <a:lnTo>
                    <a:pt x="49285" y="179220"/>
                  </a:lnTo>
                  <a:lnTo>
                    <a:pt x="49491" y="172459"/>
                  </a:lnTo>
                  <a:lnTo>
                    <a:pt x="48346" y="164272"/>
                  </a:lnTo>
                  <a:lnTo>
                    <a:pt x="46344" y="155219"/>
                  </a:lnTo>
                  <a:lnTo>
                    <a:pt x="43797" y="145634"/>
                  </a:lnTo>
                  <a:lnTo>
                    <a:pt x="40741" y="135713"/>
                  </a:lnTo>
                  <a:lnTo>
                    <a:pt x="36990" y="125580"/>
                  </a:lnTo>
                  <a:lnTo>
                    <a:pt x="32509" y="115311"/>
                  </a:lnTo>
                  <a:lnTo>
                    <a:pt x="27869" y="104952"/>
                  </a:lnTo>
                  <a:lnTo>
                    <a:pt x="24124" y="94536"/>
                  </a:lnTo>
                  <a:lnTo>
                    <a:pt x="21804" y="84086"/>
                  </a:lnTo>
                  <a:lnTo>
                    <a:pt x="21250" y="73779"/>
                  </a:lnTo>
                  <a:lnTo>
                    <a:pt x="22855" y="63932"/>
                  </a:lnTo>
                  <a:lnTo>
                    <a:pt x="26609" y="54683"/>
                  </a:lnTo>
                  <a:lnTo>
                    <a:pt x="32196" y="46167"/>
                  </a:lnTo>
                  <a:lnTo>
                    <a:pt x="39220" y="38593"/>
                  </a:lnTo>
                  <a:lnTo>
                    <a:pt x="47306" y="31980"/>
                  </a:lnTo>
                  <a:lnTo>
                    <a:pt x="56155" y="26200"/>
                  </a:lnTo>
                  <a:lnTo>
                    <a:pt x="65537" y="21075"/>
                  </a:lnTo>
                  <a:lnTo>
                    <a:pt x="75279" y="16443"/>
                  </a:lnTo>
                  <a:lnTo>
                    <a:pt x="85003" y="12317"/>
                  </a:lnTo>
                  <a:lnTo>
                    <a:pt x="95170" y="8477"/>
                  </a:lnTo>
                  <a:lnTo>
                    <a:pt x="107787" y="458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33852" y="428831"/>
              <a:ext cx="151910" cy="171294"/>
            </a:xfrm>
            <a:custGeom>
              <a:avLst/>
              <a:gdLst/>
              <a:ahLst/>
              <a:cxnLst/>
              <a:rect l="0" t="0" r="0" b="0"/>
              <a:pathLst>
                <a:path w="151910" h="171294">
                  <a:moveTo>
                    <a:pt x="25567" y="66008"/>
                  </a:moveTo>
                  <a:lnTo>
                    <a:pt x="31569" y="71741"/>
                  </a:lnTo>
                  <a:lnTo>
                    <a:pt x="38415" y="76026"/>
                  </a:lnTo>
                  <a:lnTo>
                    <a:pt x="46802" y="79227"/>
                  </a:lnTo>
                  <a:lnTo>
                    <a:pt x="56430" y="81415"/>
                  </a:lnTo>
                  <a:lnTo>
                    <a:pt x="66744" y="82464"/>
                  </a:lnTo>
                  <a:lnTo>
                    <a:pt x="77342" y="82397"/>
                  </a:lnTo>
                  <a:lnTo>
                    <a:pt x="87694" y="81054"/>
                  </a:lnTo>
                  <a:lnTo>
                    <a:pt x="97098" y="78029"/>
                  </a:lnTo>
                  <a:lnTo>
                    <a:pt x="105250" y="73254"/>
                  </a:lnTo>
                  <a:lnTo>
                    <a:pt x="111720" y="66946"/>
                  </a:lnTo>
                  <a:lnTo>
                    <a:pt x="115791" y="59425"/>
                  </a:lnTo>
                  <a:lnTo>
                    <a:pt x="117301" y="51002"/>
                  </a:lnTo>
                  <a:lnTo>
                    <a:pt x="116383" y="42094"/>
                  </a:lnTo>
                  <a:lnTo>
                    <a:pt x="113193" y="33203"/>
                  </a:lnTo>
                  <a:lnTo>
                    <a:pt x="108045" y="24607"/>
                  </a:lnTo>
                  <a:lnTo>
                    <a:pt x="101187" y="16703"/>
                  </a:lnTo>
                  <a:lnTo>
                    <a:pt x="92697" y="10072"/>
                  </a:lnTo>
                  <a:lnTo>
                    <a:pt x="82779" y="4920"/>
                  </a:lnTo>
                  <a:lnTo>
                    <a:pt x="72037" y="1443"/>
                  </a:lnTo>
                  <a:lnTo>
                    <a:pt x="61368" y="0"/>
                  </a:lnTo>
                  <a:lnTo>
                    <a:pt x="51271" y="586"/>
                  </a:lnTo>
                  <a:lnTo>
                    <a:pt x="41866" y="2909"/>
                  </a:lnTo>
                  <a:lnTo>
                    <a:pt x="33088" y="6594"/>
                  </a:lnTo>
                  <a:lnTo>
                    <a:pt x="24822" y="11298"/>
                  </a:lnTo>
                  <a:lnTo>
                    <a:pt x="17271" y="17064"/>
                  </a:lnTo>
                  <a:lnTo>
                    <a:pt x="10942" y="24289"/>
                  </a:lnTo>
                  <a:lnTo>
                    <a:pt x="6019" y="33070"/>
                  </a:lnTo>
                  <a:lnTo>
                    <a:pt x="2544" y="43069"/>
                  </a:lnTo>
                  <a:lnTo>
                    <a:pt x="577" y="53697"/>
                  </a:lnTo>
                  <a:lnTo>
                    <a:pt x="0" y="64550"/>
                  </a:lnTo>
                  <a:lnTo>
                    <a:pt x="730" y="75429"/>
                  </a:lnTo>
                  <a:lnTo>
                    <a:pt x="2809" y="86260"/>
                  </a:lnTo>
                  <a:lnTo>
                    <a:pt x="6128" y="97019"/>
                  </a:lnTo>
                  <a:lnTo>
                    <a:pt x="10474" y="107548"/>
                  </a:lnTo>
                  <a:lnTo>
                    <a:pt x="15607" y="117553"/>
                  </a:lnTo>
                  <a:lnTo>
                    <a:pt x="21326" y="126905"/>
                  </a:lnTo>
                  <a:lnTo>
                    <a:pt x="27791" y="135323"/>
                  </a:lnTo>
                  <a:lnTo>
                    <a:pt x="35495" y="142299"/>
                  </a:lnTo>
                  <a:lnTo>
                    <a:pt x="44603" y="147697"/>
                  </a:lnTo>
                  <a:lnTo>
                    <a:pt x="54821" y="151848"/>
                  </a:lnTo>
                  <a:lnTo>
                    <a:pt x="65599" y="155340"/>
                  </a:lnTo>
                  <a:lnTo>
                    <a:pt x="76552" y="158579"/>
                  </a:lnTo>
                  <a:lnTo>
                    <a:pt x="87622" y="161617"/>
                  </a:lnTo>
                  <a:lnTo>
                    <a:pt x="100393" y="164535"/>
                  </a:lnTo>
                  <a:lnTo>
                    <a:pt x="119335" y="167595"/>
                  </a:lnTo>
                  <a:lnTo>
                    <a:pt x="151909" y="1712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59631" y="427064"/>
              <a:ext cx="167066" cy="166991"/>
            </a:xfrm>
            <a:custGeom>
              <a:avLst/>
              <a:gdLst/>
              <a:ahLst/>
              <a:cxnLst/>
              <a:rect l="0" t="0" r="0" b="0"/>
              <a:pathLst>
                <a:path w="167066" h="166991">
                  <a:moveTo>
                    <a:pt x="89384" y="4604"/>
                  </a:moveTo>
                  <a:lnTo>
                    <a:pt x="80583" y="1804"/>
                  </a:lnTo>
                  <a:lnTo>
                    <a:pt x="72236" y="302"/>
                  </a:lnTo>
                  <a:lnTo>
                    <a:pt x="63542" y="0"/>
                  </a:lnTo>
                  <a:lnTo>
                    <a:pt x="54594" y="852"/>
                  </a:lnTo>
                  <a:lnTo>
                    <a:pt x="45747" y="2969"/>
                  </a:lnTo>
                  <a:lnTo>
                    <a:pt x="37213" y="6295"/>
                  </a:lnTo>
                  <a:lnTo>
                    <a:pt x="29198" y="10803"/>
                  </a:lnTo>
                  <a:lnTo>
                    <a:pt x="21969" y="16571"/>
                  </a:lnTo>
                  <a:lnTo>
                    <a:pt x="15597" y="23527"/>
                  </a:lnTo>
                  <a:lnTo>
                    <a:pt x="10149" y="31637"/>
                  </a:lnTo>
                  <a:lnTo>
                    <a:pt x="5781" y="40982"/>
                  </a:lnTo>
                  <a:lnTo>
                    <a:pt x="2479" y="51487"/>
                  </a:lnTo>
                  <a:lnTo>
                    <a:pt x="414" y="62795"/>
                  </a:lnTo>
                  <a:lnTo>
                    <a:pt x="0" y="74376"/>
                  </a:lnTo>
                  <a:lnTo>
                    <a:pt x="1316" y="85905"/>
                  </a:lnTo>
                  <a:lnTo>
                    <a:pt x="4148" y="97255"/>
                  </a:lnTo>
                  <a:lnTo>
                    <a:pt x="8182" y="108409"/>
                  </a:lnTo>
                  <a:lnTo>
                    <a:pt x="13121" y="119384"/>
                  </a:lnTo>
                  <a:lnTo>
                    <a:pt x="18874" y="129889"/>
                  </a:lnTo>
                  <a:lnTo>
                    <a:pt x="25560" y="139346"/>
                  </a:lnTo>
                  <a:lnTo>
                    <a:pt x="33176" y="147518"/>
                  </a:lnTo>
                  <a:lnTo>
                    <a:pt x="41916" y="154328"/>
                  </a:lnTo>
                  <a:lnTo>
                    <a:pt x="52226" y="159686"/>
                  </a:lnTo>
                  <a:lnTo>
                    <a:pt x="64195" y="163688"/>
                  </a:lnTo>
                  <a:lnTo>
                    <a:pt x="77303" y="166241"/>
                  </a:lnTo>
                  <a:lnTo>
                    <a:pt x="90631" y="166990"/>
                  </a:lnTo>
                  <a:lnTo>
                    <a:pt x="103624" y="165897"/>
                  </a:lnTo>
                  <a:lnTo>
                    <a:pt x="115939" y="163047"/>
                  </a:lnTo>
                  <a:lnTo>
                    <a:pt x="127283" y="158468"/>
                  </a:lnTo>
                  <a:lnTo>
                    <a:pt x="137603" y="152346"/>
                  </a:lnTo>
                  <a:lnTo>
                    <a:pt x="146702" y="144814"/>
                  </a:lnTo>
                  <a:lnTo>
                    <a:pt x="154150" y="135863"/>
                  </a:lnTo>
                  <a:lnTo>
                    <a:pt x="159863" y="125626"/>
                  </a:lnTo>
                  <a:lnTo>
                    <a:pt x="163889" y="114500"/>
                  </a:lnTo>
                  <a:lnTo>
                    <a:pt x="166233" y="103040"/>
                  </a:lnTo>
                  <a:lnTo>
                    <a:pt x="167065" y="91598"/>
                  </a:lnTo>
                  <a:lnTo>
                    <a:pt x="166509" y="80476"/>
                  </a:lnTo>
                  <a:lnTo>
                    <a:pt x="164548" y="70007"/>
                  </a:lnTo>
                  <a:lnTo>
                    <a:pt x="161302" y="60305"/>
                  </a:lnTo>
                  <a:lnTo>
                    <a:pt x="156837" y="51469"/>
                  </a:lnTo>
                  <a:lnTo>
                    <a:pt x="151091" y="43671"/>
                  </a:lnTo>
                  <a:lnTo>
                    <a:pt x="144165" y="36909"/>
                  </a:lnTo>
                  <a:lnTo>
                    <a:pt x="136721" y="31180"/>
                  </a:lnTo>
                  <a:lnTo>
                    <a:pt x="129168" y="26008"/>
                  </a:lnTo>
                  <a:lnTo>
                    <a:pt x="120842" y="20937"/>
                  </a:lnTo>
                  <a:lnTo>
                    <a:pt x="110442" y="151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75357" y="431668"/>
              <a:ext cx="118057" cy="147203"/>
            </a:xfrm>
            <a:custGeom>
              <a:avLst/>
              <a:gdLst/>
              <a:ahLst/>
              <a:cxnLst/>
              <a:rect l="0" t="0" r="0" b="0"/>
              <a:pathLst>
                <a:path w="118057" h="147203">
                  <a:moveTo>
                    <a:pt x="0" y="31585"/>
                  </a:moveTo>
                  <a:lnTo>
                    <a:pt x="1" y="43321"/>
                  </a:lnTo>
                  <a:lnTo>
                    <a:pt x="1" y="54449"/>
                  </a:lnTo>
                  <a:lnTo>
                    <a:pt x="10" y="66043"/>
                  </a:lnTo>
                  <a:lnTo>
                    <a:pt x="355" y="78031"/>
                  </a:lnTo>
                  <a:lnTo>
                    <a:pt x="1651" y="90043"/>
                  </a:lnTo>
                  <a:lnTo>
                    <a:pt x="4163" y="101837"/>
                  </a:lnTo>
                  <a:lnTo>
                    <a:pt x="7987" y="113018"/>
                  </a:lnTo>
                  <a:lnTo>
                    <a:pt x="13229" y="122990"/>
                  </a:lnTo>
                  <a:lnTo>
                    <a:pt x="19793" y="131533"/>
                  </a:lnTo>
                  <a:lnTo>
                    <a:pt x="27455" y="138437"/>
                  </a:lnTo>
                  <a:lnTo>
                    <a:pt x="35961" y="143333"/>
                  </a:lnTo>
                  <a:lnTo>
                    <a:pt x="45081" y="146215"/>
                  </a:lnTo>
                  <a:lnTo>
                    <a:pt x="54473" y="147202"/>
                  </a:lnTo>
                  <a:lnTo>
                    <a:pt x="63698" y="146361"/>
                  </a:lnTo>
                  <a:lnTo>
                    <a:pt x="72523" y="143906"/>
                  </a:lnTo>
                  <a:lnTo>
                    <a:pt x="80755" y="139989"/>
                  </a:lnTo>
                  <a:lnTo>
                    <a:pt x="88137" y="134620"/>
                  </a:lnTo>
                  <a:lnTo>
                    <a:pt x="94621" y="127937"/>
                  </a:lnTo>
                  <a:lnTo>
                    <a:pt x="100316" y="120180"/>
                  </a:lnTo>
                  <a:lnTo>
                    <a:pt x="105383" y="111604"/>
                  </a:lnTo>
                  <a:lnTo>
                    <a:pt x="109972" y="102428"/>
                  </a:lnTo>
                  <a:lnTo>
                    <a:pt x="113887" y="92827"/>
                  </a:lnTo>
                  <a:lnTo>
                    <a:pt x="116612" y="82930"/>
                  </a:lnTo>
                  <a:lnTo>
                    <a:pt x="117963" y="72828"/>
                  </a:lnTo>
                  <a:lnTo>
                    <a:pt x="118056" y="62587"/>
                  </a:lnTo>
                  <a:lnTo>
                    <a:pt x="117130" y="52252"/>
                  </a:lnTo>
                  <a:lnTo>
                    <a:pt x="115438" y="41866"/>
                  </a:lnTo>
                  <a:lnTo>
                    <a:pt x="113344" y="31907"/>
                  </a:lnTo>
                  <a:lnTo>
                    <a:pt x="111116" y="22300"/>
                  </a:lnTo>
                  <a:lnTo>
                    <a:pt x="108558" y="1220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64870" y="252683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5" y="74414"/>
                  </a:lnTo>
                  <a:lnTo>
                    <a:pt x="178" y="89419"/>
                  </a:lnTo>
                  <a:lnTo>
                    <a:pt x="827" y="104632"/>
                  </a:lnTo>
                  <a:lnTo>
                    <a:pt x="2080" y="119746"/>
                  </a:lnTo>
                  <a:lnTo>
                    <a:pt x="3905" y="134485"/>
                  </a:lnTo>
                  <a:lnTo>
                    <a:pt x="6201" y="148535"/>
                  </a:lnTo>
                  <a:lnTo>
                    <a:pt x="8852" y="161803"/>
                  </a:lnTo>
                  <a:lnTo>
                    <a:pt x="11598" y="174526"/>
                  </a:lnTo>
                  <a:lnTo>
                    <a:pt x="14054" y="187151"/>
                  </a:lnTo>
                  <a:lnTo>
                    <a:pt x="16039" y="199947"/>
                  </a:lnTo>
                  <a:lnTo>
                    <a:pt x="17710" y="213002"/>
                  </a:lnTo>
                  <a:lnTo>
                    <a:pt x="19446" y="226306"/>
                  </a:lnTo>
                  <a:lnTo>
                    <a:pt x="21468" y="239812"/>
                  </a:lnTo>
                  <a:lnTo>
                    <a:pt x="23828" y="253306"/>
                  </a:lnTo>
                  <a:lnTo>
                    <a:pt x="26492" y="266438"/>
                  </a:lnTo>
                  <a:lnTo>
                    <a:pt x="29394" y="279033"/>
                  </a:lnTo>
                  <a:lnTo>
                    <a:pt x="32320" y="290648"/>
                  </a:lnTo>
                  <a:lnTo>
                    <a:pt x="35207" y="301626"/>
                  </a:lnTo>
                  <a:lnTo>
                    <a:pt x="38309" y="312932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38528" y="347440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21057"/>
                  </a:moveTo>
                  <a:lnTo>
                    <a:pt x="251478" y="21057"/>
                  </a:lnTo>
                  <a:lnTo>
                    <a:pt x="240348" y="21057"/>
                  </a:lnTo>
                  <a:lnTo>
                    <a:pt x="228749" y="21052"/>
                  </a:lnTo>
                  <a:lnTo>
                    <a:pt x="216589" y="20880"/>
                  </a:lnTo>
                  <a:lnTo>
                    <a:pt x="203929" y="20231"/>
                  </a:lnTo>
                  <a:lnTo>
                    <a:pt x="190872" y="18978"/>
                  </a:lnTo>
                  <a:lnTo>
                    <a:pt x="177520" y="17152"/>
                  </a:lnTo>
                  <a:lnTo>
                    <a:pt x="163956" y="14856"/>
                  </a:lnTo>
                  <a:lnTo>
                    <a:pt x="150242" y="12204"/>
                  </a:lnTo>
                  <a:lnTo>
                    <a:pt x="136421" y="9459"/>
                  </a:lnTo>
                  <a:lnTo>
                    <a:pt x="122532" y="7003"/>
                  </a:lnTo>
                  <a:lnTo>
                    <a:pt x="108593" y="5022"/>
                  </a:lnTo>
                  <a:lnTo>
                    <a:pt x="94622" y="3524"/>
                  </a:lnTo>
                  <a:lnTo>
                    <a:pt x="80629" y="2437"/>
                  </a:lnTo>
                  <a:lnTo>
                    <a:pt x="66634" y="1668"/>
                  </a:lnTo>
                  <a:lnTo>
                    <a:pt x="53058" y="1132"/>
                  </a:lnTo>
                  <a:lnTo>
                    <a:pt x="39272" y="706"/>
                  </a:lnTo>
                  <a:lnTo>
                    <a:pt x="22949" y="3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66197" y="430653"/>
              <a:ext cx="151358" cy="133967"/>
            </a:xfrm>
            <a:custGeom>
              <a:avLst/>
              <a:gdLst/>
              <a:ahLst/>
              <a:cxnLst/>
              <a:rect l="0" t="0" r="0" b="0"/>
              <a:pathLst>
                <a:path w="151358" h="133967">
                  <a:moveTo>
                    <a:pt x="88186" y="11543"/>
                  </a:moveTo>
                  <a:lnTo>
                    <a:pt x="79319" y="5877"/>
                  </a:lnTo>
                  <a:lnTo>
                    <a:pt x="70331" y="2233"/>
                  </a:lnTo>
                  <a:lnTo>
                    <a:pt x="60346" y="328"/>
                  </a:lnTo>
                  <a:lnTo>
                    <a:pt x="49710" y="0"/>
                  </a:lnTo>
                  <a:lnTo>
                    <a:pt x="39195" y="1267"/>
                  </a:lnTo>
                  <a:lnTo>
                    <a:pt x="29252" y="4001"/>
                  </a:lnTo>
                  <a:lnTo>
                    <a:pt x="20312" y="8267"/>
                  </a:lnTo>
                  <a:lnTo>
                    <a:pt x="12921" y="14399"/>
                  </a:lnTo>
                  <a:lnTo>
                    <a:pt x="7221" y="22406"/>
                  </a:lnTo>
                  <a:lnTo>
                    <a:pt x="3193" y="31865"/>
                  </a:lnTo>
                  <a:lnTo>
                    <a:pt x="841" y="42122"/>
                  </a:lnTo>
                  <a:lnTo>
                    <a:pt x="0" y="52717"/>
                  </a:lnTo>
                  <a:lnTo>
                    <a:pt x="550" y="63252"/>
                  </a:lnTo>
                  <a:lnTo>
                    <a:pt x="2506" y="73319"/>
                  </a:lnTo>
                  <a:lnTo>
                    <a:pt x="5747" y="82747"/>
                  </a:lnTo>
                  <a:lnTo>
                    <a:pt x="10211" y="91399"/>
                  </a:lnTo>
                  <a:lnTo>
                    <a:pt x="15955" y="99071"/>
                  </a:lnTo>
                  <a:lnTo>
                    <a:pt x="22894" y="105754"/>
                  </a:lnTo>
                  <a:lnTo>
                    <a:pt x="30823" y="111583"/>
                  </a:lnTo>
                  <a:lnTo>
                    <a:pt x="39516" y="116741"/>
                  </a:lnTo>
                  <a:lnTo>
                    <a:pt x="48776" y="121395"/>
                  </a:lnTo>
                  <a:lnTo>
                    <a:pt x="58601" y="125524"/>
                  </a:lnTo>
                  <a:lnTo>
                    <a:pt x="69182" y="128925"/>
                  </a:lnTo>
                  <a:lnTo>
                    <a:pt x="80552" y="131543"/>
                  </a:lnTo>
                  <a:lnTo>
                    <a:pt x="92391" y="133276"/>
                  </a:lnTo>
                  <a:lnTo>
                    <a:pt x="105483" y="133966"/>
                  </a:lnTo>
                  <a:lnTo>
                    <a:pt x="123214" y="132555"/>
                  </a:lnTo>
                  <a:lnTo>
                    <a:pt x="151357" y="1273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48154" y="442196"/>
              <a:ext cx="110431" cy="139005"/>
            </a:xfrm>
            <a:custGeom>
              <a:avLst/>
              <a:gdLst/>
              <a:ahLst/>
              <a:cxnLst/>
              <a:rect l="0" t="0" r="0" b="0"/>
              <a:pathLst>
                <a:path w="110431" h="139005">
                  <a:moveTo>
                    <a:pt x="64157" y="21057"/>
                  </a:moveTo>
                  <a:lnTo>
                    <a:pt x="52555" y="21258"/>
                  </a:lnTo>
                  <a:lnTo>
                    <a:pt x="42707" y="23179"/>
                  </a:lnTo>
                  <a:lnTo>
                    <a:pt x="33706" y="27069"/>
                  </a:lnTo>
                  <a:lnTo>
                    <a:pt x="25438" y="32648"/>
                  </a:lnTo>
                  <a:lnTo>
                    <a:pt x="18059" y="39597"/>
                  </a:lnTo>
                  <a:lnTo>
                    <a:pt x="11597" y="47601"/>
                  </a:lnTo>
                  <a:lnTo>
                    <a:pt x="6264" y="56545"/>
                  </a:lnTo>
                  <a:lnTo>
                    <a:pt x="2507" y="66515"/>
                  </a:lnTo>
                  <a:lnTo>
                    <a:pt x="430" y="77465"/>
                  </a:lnTo>
                  <a:lnTo>
                    <a:pt x="0" y="88917"/>
                  </a:lnTo>
                  <a:lnTo>
                    <a:pt x="1224" y="100070"/>
                  </a:lnTo>
                  <a:lnTo>
                    <a:pt x="3946" y="110486"/>
                  </a:lnTo>
                  <a:lnTo>
                    <a:pt x="8212" y="119767"/>
                  </a:lnTo>
                  <a:lnTo>
                    <a:pt x="14347" y="127397"/>
                  </a:lnTo>
                  <a:lnTo>
                    <a:pt x="22360" y="133256"/>
                  </a:lnTo>
                  <a:lnTo>
                    <a:pt x="31823" y="137224"/>
                  </a:lnTo>
                  <a:lnTo>
                    <a:pt x="42084" y="139004"/>
                  </a:lnTo>
                  <a:lnTo>
                    <a:pt x="52682" y="138648"/>
                  </a:lnTo>
                  <a:lnTo>
                    <a:pt x="63218" y="136480"/>
                  </a:lnTo>
                  <a:lnTo>
                    <a:pt x="73286" y="132901"/>
                  </a:lnTo>
                  <a:lnTo>
                    <a:pt x="82711" y="128267"/>
                  </a:lnTo>
                  <a:lnTo>
                    <a:pt x="91190" y="122549"/>
                  </a:lnTo>
                  <a:lnTo>
                    <a:pt x="98215" y="115355"/>
                  </a:lnTo>
                  <a:lnTo>
                    <a:pt x="103641" y="106590"/>
                  </a:lnTo>
                  <a:lnTo>
                    <a:pt x="107471" y="96433"/>
                  </a:lnTo>
                  <a:lnTo>
                    <a:pt x="109685" y="85166"/>
                  </a:lnTo>
                  <a:lnTo>
                    <a:pt x="110430" y="73076"/>
                  </a:lnTo>
                  <a:lnTo>
                    <a:pt x="109814" y="60720"/>
                  </a:lnTo>
                  <a:lnTo>
                    <a:pt x="107814" y="48893"/>
                  </a:lnTo>
                  <a:lnTo>
                    <a:pt x="104555" y="37991"/>
                  </a:lnTo>
                  <a:lnTo>
                    <a:pt x="100573" y="28337"/>
                  </a:lnTo>
                  <a:lnTo>
                    <a:pt x="96330" y="19419"/>
                  </a:lnTo>
                  <a:lnTo>
                    <a:pt x="91461" y="10458"/>
                  </a:lnTo>
                  <a:lnTo>
                    <a:pt x="8521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07067" y="376633"/>
              <a:ext cx="452726" cy="204501"/>
            </a:xfrm>
            <a:custGeom>
              <a:avLst/>
              <a:gdLst/>
              <a:ahLst/>
              <a:cxnLst/>
              <a:rect l="0" t="0" r="0" b="0"/>
              <a:pathLst>
                <a:path w="452726" h="204501">
                  <a:moveTo>
                    <a:pt x="0" y="128734"/>
                  </a:moveTo>
                  <a:lnTo>
                    <a:pt x="5801" y="137603"/>
                  </a:lnTo>
                  <a:lnTo>
                    <a:pt x="10725" y="146590"/>
                  </a:lnTo>
                  <a:lnTo>
                    <a:pt x="15209" y="156480"/>
                  </a:lnTo>
                  <a:lnTo>
                    <a:pt x="18748" y="163558"/>
                  </a:lnTo>
                  <a:lnTo>
                    <a:pt x="20677" y="163538"/>
                  </a:lnTo>
                  <a:lnTo>
                    <a:pt x="21472" y="158316"/>
                  </a:lnTo>
                  <a:lnTo>
                    <a:pt x="21856" y="149882"/>
                  </a:lnTo>
                  <a:lnTo>
                    <a:pt x="22473" y="139448"/>
                  </a:lnTo>
                  <a:lnTo>
                    <a:pt x="23617" y="127754"/>
                  </a:lnTo>
                  <a:lnTo>
                    <a:pt x="25326" y="115417"/>
                  </a:lnTo>
                  <a:lnTo>
                    <a:pt x="27522" y="103031"/>
                  </a:lnTo>
                  <a:lnTo>
                    <a:pt x="30115" y="90921"/>
                  </a:lnTo>
                  <a:lnTo>
                    <a:pt x="33494" y="79664"/>
                  </a:lnTo>
                  <a:lnTo>
                    <a:pt x="38503" y="70158"/>
                  </a:lnTo>
                  <a:lnTo>
                    <a:pt x="45459" y="62746"/>
                  </a:lnTo>
                  <a:lnTo>
                    <a:pt x="53894" y="57922"/>
                  </a:lnTo>
                  <a:lnTo>
                    <a:pt x="62858" y="56556"/>
                  </a:lnTo>
                  <a:lnTo>
                    <a:pt x="71731" y="58785"/>
                  </a:lnTo>
                  <a:lnTo>
                    <a:pt x="80109" y="63992"/>
                  </a:lnTo>
                  <a:lnTo>
                    <a:pt x="87649" y="71215"/>
                  </a:lnTo>
                  <a:lnTo>
                    <a:pt x="94267" y="79692"/>
                  </a:lnTo>
                  <a:lnTo>
                    <a:pt x="100065" y="88936"/>
                  </a:lnTo>
                  <a:lnTo>
                    <a:pt x="105208" y="98650"/>
                  </a:lnTo>
                  <a:lnTo>
                    <a:pt x="109868" y="108586"/>
                  </a:lnTo>
                  <a:lnTo>
                    <a:pt x="114404" y="116134"/>
                  </a:lnTo>
                  <a:lnTo>
                    <a:pt x="118738" y="117936"/>
                  </a:lnTo>
                  <a:lnTo>
                    <a:pt x="122329" y="114640"/>
                  </a:lnTo>
                  <a:lnTo>
                    <a:pt x="125437" y="107739"/>
                  </a:lnTo>
                  <a:lnTo>
                    <a:pt x="128564" y="98588"/>
                  </a:lnTo>
                  <a:lnTo>
                    <a:pt x="132197" y="88316"/>
                  </a:lnTo>
                  <a:lnTo>
                    <a:pt x="136536" y="77605"/>
                  </a:lnTo>
                  <a:lnTo>
                    <a:pt x="141718" y="67107"/>
                  </a:lnTo>
                  <a:lnTo>
                    <a:pt x="147937" y="57571"/>
                  </a:lnTo>
                  <a:lnTo>
                    <a:pt x="155189" y="49313"/>
                  </a:lnTo>
                  <a:lnTo>
                    <a:pt x="163325" y="42765"/>
                  </a:lnTo>
                  <a:lnTo>
                    <a:pt x="172156" y="38637"/>
                  </a:lnTo>
                  <a:lnTo>
                    <a:pt x="181492" y="37092"/>
                  </a:lnTo>
                  <a:lnTo>
                    <a:pt x="190861" y="38155"/>
                  </a:lnTo>
                  <a:lnTo>
                    <a:pt x="199538" y="41975"/>
                  </a:lnTo>
                  <a:lnTo>
                    <a:pt x="207184" y="48353"/>
                  </a:lnTo>
                  <a:lnTo>
                    <a:pt x="213807" y="56683"/>
                  </a:lnTo>
                  <a:lnTo>
                    <a:pt x="219571" y="66166"/>
                  </a:lnTo>
                  <a:lnTo>
                    <a:pt x="224673" y="76244"/>
                  </a:lnTo>
                  <a:lnTo>
                    <a:pt x="229288" y="86768"/>
                  </a:lnTo>
                  <a:lnTo>
                    <a:pt x="233556" y="97892"/>
                  </a:lnTo>
                  <a:lnTo>
                    <a:pt x="237577" y="109670"/>
                  </a:lnTo>
                  <a:lnTo>
                    <a:pt x="241264" y="122037"/>
                  </a:lnTo>
                  <a:lnTo>
                    <a:pt x="244361" y="134879"/>
                  </a:lnTo>
                  <a:lnTo>
                    <a:pt x="246789" y="148048"/>
                  </a:lnTo>
                  <a:lnTo>
                    <a:pt x="249110" y="160296"/>
                  </a:lnTo>
                  <a:lnTo>
                    <a:pt x="252278" y="168146"/>
                  </a:lnTo>
                  <a:lnTo>
                    <a:pt x="256140" y="169734"/>
                  </a:lnTo>
                  <a:lnTo>
                    <a:pt x="259943" y="166928"/>
                  </a:lnTo>
                  <a:lnTo>
                    <a:pt x="263720" y="161375"/>
                  </a:lnTo>
                  <a:lnTo>
                    <a:pt x="267862" y="154081"/>
                  </a:lnTo>
                  <a:lnTo>
                    <a:pt x="272574" y="145678"/>
                  </a:lnTo>
                  <a:lnTo>
                    <a:pt x="278020" y="136888"/>
                  </a:lnTo>
                  <a:lnTo>
                    <a:pt x="284421" y="128575"/>
                  </a:lnTo>
                  <a:lnTo>
                    <a:pt x="291798" y="121161"/>
                  </a:lnTo>
                  <a:lnTo>
                    <a:pt x="300020" y="114687"/>
                  </a:lnTo>
                  <a:lnTo>
                    <a:pt x="308908" y="109019"/>
                  </a:lnTo>
                  <a:lnTo>
                    <a:pt x="318296" y="103980"/>
                  </a:lnTo>
                  <a:lnTo>
                    <a:pt x="328210" y="99407"/>
                  </a:lnTo>
                  <a:lnTo>
                    <a:pt x="338849" y="95166"/>
                  </a:lnTo>
                  <a:lnTo>
                    <a:pt x="350257" y="91153"/>
                  </a:lnTo>
                  <a:lnTo>
                    <a:pt x="362020" y="87134"/>
                  </a:lnTo>
                  <a:lnTo>
                    <a:pt x="373383" y="82748"/>
                  </a:lnTo>
                  <a:lnTo>
                    <a:pt x="383937" y="77823"/>
                  </a:lnTo>
                  <a:lnTo>
                    <a:pt x="393138" y="72040"/>
                  </a:lnTo>
                  <a:lnTo>
                    <a:pt x="400184" y="64868"/>
                  </a:lnTo>
                  <a:lnTo>
                    <a:pt x="404838" y="56160"/>
                  </a:lnTo>
                  <a:lnTo>
                    <a:pt x="407181" y="46396"/>
                  </a:lnTo>
                  <a:lnTo>
                    <a:pt x="407331" y="36465"/>
                  </a:lnTo>
                  <a:lnTo>
                    <a:pt x="405572" y="26911"/>
                  </a:lnTo>
                  <a:lnTo>
                    <a:pt x="401802" y="18229"/>
                  </a:lnTo>
                  <a:lnTo>
                    <a:pt x="395474" y="11010"/>
                  </a:lnTo>
                  <a:lnTo>
                    <a:pt x="386530" y="5431"/>
                  </a:lnTo>
                  <a:lnTo>
                    <a:pt x="375797" y="1653"/>
                  </a:lnTo>
                  <a:lnTo>
                    <a:pt x="364677" y="0"/>
                  </a:lnTo>
                  <a:lnTo>
                    <a:pt x="354025" y="446"/>
                  </a:lnTo>
                  <a:lnTo>
                    <a:pt x="344285" y="2844"/>
                  </a:lnTo>
                  <a:lnTo>
                    <a:pt x="335749" y="7111"/>
                  </a:lnTo>
                  <a:lnTo>
                    <a:pt x="328421" y="13015"/>
                  </a:lnTo>
                  <a:lnTo>
                    <a:pt x="322127" y="20230"/>
                  </a:lnTo>
                  <a:lnTo>
                    <a:pt x="316643" y="28435"/>
                  </a:lnTo>
                  <a:lnTo>
                    <a:pt x="311767" y="37366"/>
                  </a:lnTo>
                  <a:lnTo>
                    <a:pt x="307657" y="47141"/>
                  </a:lnTo>
                  <a:lnTo>
                    <a:pt x="304800" y="58220"/>
                  </a:lnTo>
                  <a:lnTo>
                    <a:pt x="303365" y="70746"/>
                  </a:lnTo>
                  <a:lnTo>
                    <a:pt x="303383" y="84413"/>
                  </a:lnTo>
                  <a:lnTo>
                    <a:pt x="304918" y="98658"/>
                  </a:lnTo>
                  <a:lnTo>
                    <a:pt x="307841" y="113083"/>
                  </a:lnTo>
                  <a:lnTo>
                    <a:pt x="311905" y="127175"/>
                  </a:lnTo>
                  <a:lnTo>
                    <a:pt x="316841" y="140251"/>
                  </a:lnTo>
                  <a:lnTo>
                    <a:pt x="322420" y="152034"/>
                  </a:lnTo>
                  <a:lnTo>
                    <a:pt x="328621" y="162437"/>
                  </a:lnTo>
                  <a:lnTo>
                    <a:pt x="335615" y="171367"/>
                  </a:lnTo>
                  <a:lnTo>
                    <a:pt x="343431" y="178933"/>
                  </a:lnTo>
                  <a:lnTo>
                    <a:pt x="351969" y="185373"/>
                  </a:lnTo>
                  <a:lnTo>
                    <a:pt x="361077" y="190949"/>
                  </a:lnTo>
                  <a:lnTo>
                    <a:pt x="370616" y="195884"/>
                  </a:lnTo>
                  <a:lnTo>
                    <a:pt x="380461" y="200031"/>
                  </a:lnTo>
                  <a:lnTo>
                    <a:pt x="390521" y="202913"/>
                  </a:lnTo>
                  <a:lnTo>
                    <a:pt x="400724" y="204369"/>
                  </a:lnTo>
                  <a:lnTo>
                    <a:pt x="410759" y="204500"/>
                  </a:lnTo>
                  <a:lnTo>
                    <a:pt x="421167" y="203408"/>
                  </a:lnTo>
                  <a:lnTo>
                    <a:pt x="433981" y="199880"/>
                  </a:lnTo>
                  <a:lnTo>
                    <a:pt x="452725" y="19190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230310" y="384452"/>
              <a:ext cx="212080" cy="212407"/>
            </a:xfrm>
            <a:custGeom>
              <a:avLst/>
              <a:gdLst/>
              <a:ahLst/>
              <a:cxnLst/>
              <a:rect l="0" t="0" r="0" b="0"/>
              <a:pathLst>
                <a:path w="212080" h="212407">
                  <a:moveTo>
                    <a:pt x="97939" y="15630"/>
                  </a:moveTo>
                  <a:lnTo>
                    <a:pt x="91938" y="9897"/>
                  </a:lnTo>
                  <a:lnTo>
                    <a:pt x="85093" y="5613"/>
                  </a:lnTo>
                  <a:lnTo>
                    <a:pt x="76711" y="2416"/>
                  </a:lnTo>
                  <a:lnTo>
                    <a:pt x="67256" y="401"/>
                  </a:lnTo>
                  <a:lnTo>
                    <a:pt x="57589" y="0"/>
                  </a:lnTo>
                  <a:lnTo>
                    <a:pt x="48233" y="1316"/>
                  </a:lnTo>
                  <a:lnTo>
                    <a:pt x="39361" y="4311"/>
                  </a:lnTo>
                  <a:lnTo>
                    <a:pt x="30957" y="8984"/>
                  </a:lnTo>
                  <a:lnTo>
                    <a:pt x="22950" y="15167"/>
                  </a:lnTo>
                  <a:lnTo>
                    <a:pt x="15576" y="22741"/>
                  </a:lnTo>
                  <a:lnTo>
                    <a:pt x="9367" y="31718"/>
                  </a:lnTo>
                  <a:lnTo>
                    <a:pt x="4530" y="41968"/>
                  </a:lnTo>
                  <a:lnTo>
                    <a:pt x="1282" y="52933"/>
                  </a:lnTo>
                  <a:lnTo>
                    <a:pt x="0" y="63752"/>
                  </a:lnTo>
                  <a:lnTo>
                    <a:pt x="706" y="73942"/>
                  </a:lnTo>
                  <a:lnTo>
                    <a:pt x="3451" y="83069"/>
                  </a:lnTo>
                  <a:lnTo>
                    <a:pt x="8484" y="90595"/>
                  </a:lnTo>
                  <a:lnTo>
                    <a:pt x="15716" y="96389"/>
                  </a:lnTo>
                  <a:lnTo>
                    <a:pt x="24636" y="100483"/>
                  </a:lnTo>
                  <a:lnTo>
                    <a:pt x="34526" y="102880"/>
                  </a:lnTo>
                  <a:lnTo>
                    <a:pt x="44881" y="103761"/>
                  </a:lnTo>
                  <a:lnTo>
                    <a:pt x="55592" y="103578"/>
                  </a:lnTo>
                  <a:lnTo>
                    <a:pt x="66841" y="102934"/>
                  </a:lnTo>
                  <a:lnTo>
                    <a:pt x="78699" y="102216"/>
                  </a:lnTo>
                  <a:lnTo>
                    <a:pt x="90950" y="101756"/>
                  </a:lnTo>
                  <a:lnTo>
                    <a:pt x="103181" y="101906"/>
                  </a:lnTo>
                  <a:lnTo>
                    <a:pt x="115153" y="102794"/>
                  </a:lnTo>
                  <a:lnTo>
                    <a:pt x="126803" y="104526"/>
                  </a:lnTo>
                  <a:lnTo>
                    <a:pt x="138160" y="107285"/>
                  </a:lnTo>
                  <a:lnTo>
                    <a:pt x="149277" y="111065"/>
                  </a:lnTo>
                  <a:lnTo>
                    <a:pt x="160046" y="115721"/>
                  </a:lnTo>
                  <a:lnTo>
                    <a:pt x="170212" y="121062"/>
                  </a:lnTo>
                  <a:lnTo>
                    <a:pt x="179678" y="126916"/>
                  </a:lnTo>
                  <a:lnTo>
                    <a:pt x="188341" y="133304"/>
                  </a:lnTo>
                  <a:lnTo>
                    <a:pt x="196013" y="140422"/>
                  </a:lnTo>
                  <a:lnTo>
                    <a:pt x="202680" y="148322"/>
                  </a:lnTo>
                  <a:lnTo>
                    <a:pt x="207986" y="156916"/>
                  </a:lnTo>
                  <a:lnTo>
                    <a:pt x="211196" y="166063"/>
                  </a:lnTo>
                  <a:lnTo>
                    <a:pt x="212079" y="175611"/>
                  </a:lnTo>
                  <a:lnTo>
                    <a:pt x="210383" y="184954"/>
                  </a:lnTo>
                  <a:lnTo>
                    <a:pt x="205596" y="193081"/>
                  </a:lnTo>
                  <a:lnTo>
                    <a:pt x="197748" y="199541"/>
                  </a:lnTo>
                  <a:lnTo>
                    <a:pt x="187445" y="204384"/>
                  </a:lnTo>
                  <a:lnTo>
                    <a:pt x="175565" y="207882"/>
                  </a:lnTo>
                  <a:lnTo>
                    <a:pt x="162769" y="210344"/>
                  </a:lnTo>
                  <a:lnTo>
                    <a:pt x="149455" y="211881"/>
                  </a:lnTo>
                  <a:lnTo>
                    <a:pt x="135844" y="212406"/>
                  </a:lnTo>
                  <a:lnTo>
                    <a:pt x="122071" y="211950"/>
                  </a:lnTo>
                  <a:lnTo>
                    <a:pt x="108364" y="210665"/>
                  </a:lnTo>
                  <a:lnTo>
                    <a:pt x="95075" y="208732"/>
                  </a:lnTo>
                  <a:lnTo>
                    <a:pt x="82368" y="206325"/>
                  </a:lnTo>
                  <a:lnTo>
                    <a:pt x="70673" y="203733"/>
                  </a:lnTo>
                  <a:lnTo>
                    <a:pt x="59631" y="201106"/>
                  </a:lnTo>
                  <a:lnTo>
                    <a:pt x="48272" y="198216"/>
                  </a:lnTo>
                  <a:lnTo>
                    <a:pt x="34767" y="1946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517761" y="57906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85306" y="389554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0"/>
                  </a:moveTo>
                  <a:lnTo>
                    <a:pt x="156720" y="0"/>
                  </a:lnTo>
                  <a:lnTo>
                    <a:pt x="145591" y="0"/>
                  </a:lnTo>
                  <a:lnTo>
                    <a:pt x="133993" y="0"/>
                  </a:lnTo>
                  <a:lnTo>
                    <a:pt x="121832" y="0"/>
                  </a:lnTo>
                  <a:lnTo>
                    <a:pt x="109172" y="0"/>
                  </a:lnTo>
                  <a:lnTo>
                    <a:pt x="96115" y="4"/>
                  </a:lnTo>
                  <a:lnTo>
                    <a:pt x="82763" y="177"/>
                  </a:lnTo>
                  <a:lnTo>
                    <a:pt x="69198" y="826"/>
                  </a:lnTo>
                  <a:lnTo>
                    <a:pt x="55501" y="2074"/>
                  </a:lnTo>
                  <a:lnTo>
                    <a:pt x="42325" y="3736"/>
                  </a:lnTo>
                  <a:lnTo>
                    <a:pt x="29598" y="5562"/>
                  </a:lnTo>
                  <a:lnTo>
                    <a:pt x="16202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287668" y="3708663"/>
            <a:ext cx="5131804" cy="663296"/>
            <a:chOff x="2287668" y="3708663"/>
            <a:chExt cx="5131804" cy="663296"/>
          </a:xfrm>
        </p:grpSpPr>
        <p:sp>
          <p:nvSpPr>
            <p:cNvPr id="49" name="Freeform 48"/>
            <p:cNvSpPr/>
            <p:nvPr/>
          </p:nvSpPr>
          <p:spPr>
            <a:xfrm>
              <a:off x="2287668" y="3919233"/>
              <a:ext cx="154154" cy="410612"/>
            </a:xfrm>
            <a:custGeom>
              <a:avLst/>
              <a:gdLst/>
              <a:ahLst/>
              <a:cxnLst/>
              <a:rect l="0" t="0" r="0" b="0"/>
              <a:pathLst>
                <a:path w="154154" h="410612">
                  <a:moveTo>
                    <a:pt x="90982" y="0"/>
                  </a:moveTo>
                  <a:lnTo>
                    <a:pt x="82248" y="5934"/>
                  </a:lnTo>
                  <a:lnTo>
                    <a:pt x="74542" y="12139"/>
                  </a:lnTo>
                  <a:lnTo>
                    <a:pt x="67139" y="19235"/>
                  </a:lnTo>
                  <a:lnTo>
                    <a:pt x="59878" y="27175"/>
                  </a:lnTo>
                  <a:lnTo>
                    <a:pt x="52700" y="35822"/>
                  </a:lnTo>
                  <a:lnTo>
                    <a:pt x="45579" y="45016"/>
                  </a:lnTo>
                  <a:lnTo>
                    <a:pt x="38661" y="54615"/>
                  </a:lnTo>
                  <a:lnTo>
                    <a:pt x="32243" y="64506"/>
                  </a:lnTo>
                  <a:lnTo>
                    <a:pt x="26445" y="74607"/>
                  </a:lnTo>
                  <a:lnTo>
                    <a:pt x="21230" y="85186"/>
                  </a:lnTo>
                  <a:lnTo>
                    <a:pt x="16494" y="96812"/>
                  </a:lnTo>
                  <a:lnTo>
                    <a:pt x="12126" y="109714"/>
                  </a:lnTo>
                  <a:lnTo>
                    <a:pt x="8191" y="123803"/>
                  </a:lnTo>
                  <a:lnTo>
                    <a:pt x="4921" y="138865"/>
                  </a:lnTo>
                  <a:lnTo>
                    <a:pt x="2391" y="154656"/>
                  </a:lnTo>
                  <a:lnTo>
                    <a:pt x="692" y="170649"/>
                  </a:lnTo>
                  <a:lnTo>
                    <a:pt x="0" y="186071"/>
                  </a:lnTo>
                  <a:lnTo>
                    <a:pt x="315" y="200559"/>
                  </a:lnTo>
                  <a:lnTo>
                    <a:pt x="1492" y="214420"/>
                  </a:lnTo>
                  <a:lnTo>
                    <a:pt x="3346" y="228415"/>
                  </a:lnTo>
                  <a:lnTo>
                    <a:pt x="5705" y="242981"/>
                  </a:lnTo>
                  <a:lnTo>
                    <a:pt x="8593" y="258054"/>
                  </a:lnTo>
                  <a:lnTo>
                    <a:pt x="12209" y="273260"/>
                  </a:lnTo>
                  <a:lnTo>
                    <a:pt x="16604" y="288338"/>
                  </a:lnTo>
                  <a:lnTo>
                    <a:pt x="21692" y="302869"/>
                  </a:lnTo>
                  <a:lnTo>
                    <a:pt x="27331" y="316241"/>
                  </a:lnTo>
                  <a:lnTo>
                    <a:pt x="33389" y="328229"/>
                  </a:lnTo>
                  <a:lnTo>
                    <a:pt x="39915" y="338937"/>
                  </a:lnTo>
                  <a:lnTo>
                    <a:pt x="47127" y="348605"/>
                  </a:lnTo>
                  <a:lnTo>
                    <a:pt x="55090" y="357484"/>
                  </a:lnTo>
                  <a:lnTo>
                    <a:pt x="63726" y="365789"/>
                  </a:lnTo>
                  <a:lnTo>
                    <a:pt x="72902" y="373689"/>
                  </a:lnTo>
                  <a:lnTo>
                    <a:pt x="82482" y="381297"/>
                  </a:lnTo>
                  <a:lnTo>
                    <a:pt x="92479" y="388400"/>
                  </a:lnTo>
                  <a:lnTo>
                    <a:pt x="104339" y="395166"/>
                  </a:lnTo>
                  <a:lnTo>
                    <a:pt x="122455" y="402193"/>
                  </a:lnTo>
                  <a:lnTo>
                    <a:pt x="154153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73182" y="3956050"/>
              <a:ext cx="223606" cy="279039"/>
            </a:xfrm>
            <a:custGeom>
              <a:avLst/>
              <a:gdLst/>
              <a:ahLst/>
              <a:cxnLst/>
              <a:rect l="0" t="0" r="0" b="0"/>
              <a:pathLst>
                <a:path w="223606" h="279039">
                  <a:moveTo>
                    <a:pt x="52867" y="279038"/>
                  </a:moveTo>
                  <a:lnTo>
                    <a:pt x="50001" y="270169"/>
                  </a:lnTo>
                  <a:lnTo>
                    <a:pt x="47859" y="261182"/>
                  </a:lnTo>
                  <a:lnTo>
                    <a:pt x="46251" y="251192"/>
                  </a:lnTo>
                  <a:lnTo>
                    <a:pt x="44898" y="240384"/>
                  </a:lnTo>
                  <a:lnTo>
                    <a:pt x="43401" y="229221"/>
                  </a:lnTo>
                  <a:lnTo>
                    <a:pt x="41550" y="218007"/>
                  </a:lnTo>
                  <a:lnTo>
                    <a:pt x="39310" y="206549"/>
                  </a:lnTo>
                  <a:lnTo>
                    <a:pt x="36729" y="194268"/>
                  </a:lnTo>
                  <a:lnTo>
                    <a:pt x="33880" y="180900"/>
                  </a:lnTo>
                  <a:lnTo>
                    <a:pt x="30831" y="166652"/>
                  </a:lnTo>
                  <a:lnTo>
                    <a:pt x="27638" y="152010"/>
                  </a:lnTo>
                  <a:lnTo>
                    <a:pt x="24345" y="137306"/>
                  </a:lnTo>
                  <a:lnTo>
                    <a:pt x="20982" y="122687"/>
                  </a:lnTo>
                  <a:lnTo>
                    <a:pt x="17571" y="108191"/>
                  </a:lnTo>
                  <a:lnTo>
                    <a:pt x="14128" y="93819"/>
                  </a:lnTo>
                  <a:lnTo>
                    <a:pt x="10663" y="79710"/>
                  </a:lnTo>
                  <a:lnTo>
                    <a:pt x="7184" y="66150"/>
                  </a:lnTo>
                  <a:lnTo>
                    <a:pt x="3712" y="53256"/>
                  </a:lnTo>
                  <a:lnTo>
                    <a:pt x="908" y="41309"/>
                  </a:lnTo>
                  <a:lnTo>
                    <a:pt x="0" y="30809"/>
                  </a:lnTo>
                  <a:lnTo>
                    <a:pt x="1514" y="21901"/>
                  </a:lnTo>
                  <a:lnTo>
                    <a:pt x="5484" y="14581"/>
                  </a:lnTo>
                  <a:lnTo>
                    <a:pt x="11811" y="8872"/>
                  </a:lnTo>
                  <a:lnTo>
                    <a:pt x="20176" y="4626"/>
                  </a:lnTo>
                  <a:lnTo>
                    <a:pt x="29994" y="1739"/>
                  </a:lnTo>
                  <a:lnTo>
                    <a:pt x="40551" y="234"/>
                  </a:lnTo>
                  <a:lnTo>
                    <a:pt x="51382" y="0"/>
                  </a:lnTo>
                  <a:lnTo>
                    <a:pt x="62258" y="976"/>
                  </a:lnTo>
                  <a:lnTo>
                    <a:pt x="73093" y="3225"/>
                  </a:lnTo>
                  <a:lnTo>
                    <a:pt x="83867" y="6660"/>
                  </a:lnTo>
                  <a:lnTo>
                    <a:pt x="94748" y="10914"/>
                  </a:lnTo>
                  <a:lnTo>
                    <a:pt x="106053" y="15454"/>
                  </a:lnTo>
                  <a:lnTo>
                    <a:pt x="117916" y="19957"/>
                  </a:lnTo>
                  <a:lnTo>
                    <a:pt x="129986" y="24624"/>
                  </a:lnTo>
                  <a:lnTo>
                    <a:pt x="141557" y="30048"/>
                  </a:lnTo>
                  <a:lnTo>
                    <a:pt x="152264" y="36510"/>
                  </a:lnTo>
                  <a:lnTo>
                    <a:pt x="162079" y="43818"/>
                  </a:lnTo>
                  <a:lnTo>
                    <a:pt x="171132" y="51495"/>
                  </a:lnTo>
                  <a:lnTo>
                    <a:pt x="179587" y="59221"/>
                  </a:lnTo>
                  <a:lnTo>
                    <a:pt x="187435" y="67019"/>
                  </a:lnTo>
                  <a:lnTo>
                    <a:pt x="194494" y="75160"/>
                  </a:lnTo>
                  <a:lnTo>
                    <a:pt x="200729" y="83783"/>
                  </a:lnTo>
                  <a:lnTo>
                    <a:pt x="206240" y="92878"/>
                  </a:lnTo>
                  <a:lnTo>
                    <a:pt x="211177" y="102369"/>
                  </a:lnTo>
                  <a:lnTo>
                    <a:pt x="215675" y="112166"/>
                  </a:lnTo>
                  <a:lnTo>
                    <a:pt x="219527" y="122185"/>
                  </a:lnTo>
                  <a:lnTo>
                    <a:pt x="222209" y="132365"/>
                  </a:lnTo>
                  <a:lnTo>
                    <a:pt x="223531" y="142656"/>
                  </a:lnTo>
                  <a:lnTo>
                    <a:pt x="223605" y="153024"/>
                  </a:lnTo>
                  <a:lnTo>
                    <a:pt x="222666" y="163445"/>
                  </a:lnTo>
                  <a:lnTo>
                    <a:pt x="220956" y="173895"/>
                  </a:lnTo>
                  <a:lnTo>
                    <a:pt x="218521" y="184202"/>
                  </a:lnTo>
                  <a:lnTo>
                    <a:pt x="215217" y="194050"/>
                  </a:lnTo>
                  <a:lnTo>
                    <a:pt x="211034" y="203303"/>
                  </a:lnTo>
                  <a:lnTo>
                    <a:pt x="206091" y="211992"/>
                  </a:lnTo>
                  <a:lnTo>
                    <a:pt x="200549" y="220214"/>
                  </a:lnTo>
                  <a:lnTo>
                    <a:pt x="194556" y="228075"/>
                  </a:lnTo>
                  <a:lnTo>
                    <a:pt x="188074" y="235508"/>
                  </a:lnTo>
                  <a:lnTo>
                    <a:pt x="180891" y="242281"/>
                  </a:lnTo>
                  <a:lnTo>
                    <a:pt x="172948" y="248320"/>
                  </a:lnTo>
                  <a:lnTo>
                    <a:pt x="164325" y="253698"/>
                  </a:lnTo>
                  <a:lnTo>
                    <a:pt x="155159" y="258546"/>
                  </a:lnTo>
                  <a:lnTo>
                    <a:pt x="145593" y="262983"/>
                  </a:lnTo>
                  <a:lnTo>
                    <a:pt x="136004" y="266779"/>
                  </a:lnTo>
                  <a:lnTo>
                    <a:pt x="125950" y="269616"/>
                  </a:lnTo>
                  <a:lnTo>
                    <a:pt x="113433" y="270629"/>
                  </a:lnTo>
                  <a:lnTo>
                    <a:pt x="94981" y="2685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95182" y="4140331"/>
              <a:ext cx="15138" cy="94758"/>
            </a:xfrm>
            <a:custGeom>
              <a:avLst/>
              <a:gdLst/>
              <a:ahLst/>
              <a:cxnLst/>
              <a:rect l="0" t="0" r="0" b="0"/>
              <a:pathLst>
                <a:path w="15138" h="94758">
                  <a:moveTo>
                    <a:pt x="4608" y="0"/>
                  </a:moveTo>
                  <a:lnTo>
                    <a:pt x="1808" y="8801"/>
                  </a:lnTo>
                  <a:lnTo>
                    <a:pt x="307" y="17148"/>
                  </a:lnTo>
                  <a:lnTo>
                    <a:pt x="0" y="25847"/>
                  </a:lnTo>
                  <a:lnTo>
                    <a:pt x="679" y="34968"/>
                  </a:lnTo>
                  <a:lnTo>
                    <a:pt x="2147" y="44463"/>
                  </a:lnTo>
                  <a:lnTo>
                    <a:pt x="4211" y="54241"/>
                  </a:lnTo>
                  <a:lnTo>
                    <a:pt x="6559" y="63772"/>
                  </a:lnTo>
                  <a:lnTo>
                    <a:pt x="8987" y="73035"/>
                  </a:lnTo>
                  <a:lnTo>
                    <a:pt x="11706" y="82843"/>
                  </a:lnTo>
                  <a:lnTo>
                    <a:pt x="15137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89262" y="3982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15604" y="411927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89471" y="4052024"/>
              <a:ext cx="113168" cy="164282"/>
            </a:xfrm>
            <a:custGeom>
              <a:avLst/>
              <a:gdLst/>
              <a:ahLst/>
              <a:cxnLst/>
              <a:rect l="0" t="0" r="0" b="0"/>
              <a:pathLst>
                <a:path w="113168" h="164282">
                  <a:moveTo>
                    <a:pt x="57718" y="77778"/>
                  </a:moveTo>
                  <a:lnTo>
                    <a:pt x="69319" y="77644"/>
                  </a:lnTo>
                  <a:lnTo>
                    <a:pt x="79168" y="76364"/>
                  </a:lnTo>
                  <a:lnTo>
                    <a:pt x="88164" y="73762"/>
                  </a:lnTo>
                  <a:lnTo>
                    <a:pt x="96260" y="69697"/>
                  </a:lnTo>
                  <a:lnTo>
                    <a:pt x="102991" y="63767"/>
                  </a:lnTo>
                  <a:lnTo>
                    <a:pt x="108198" y="55937"/>
                  </a:lnTo>
                  <a:lnTo>
                    <a:pt x="111706" y="46784"/>
                  </a:lnTo>
                  <a:lnTo>
                    <a:pt x="113167" y="37274"/>
                  </a:lnTo>
                  <a:lnTo>
                    <a:pt x="112584" y="28006"/>
                  </a:lnTo>
                  <a:lnTo>
                    <a:pt x="109922" y="19518"/>
                  </a:lnTo>
                  <a:lnTo>
                    <a:pt x="104945" y="12431"/>
                  </a:lnTo>
                  <a:lnTo>
                    <a:pt x="97750" y="6935"/>
                  </a:lnTo>
                  <a:lnTo>
                    <a:pt x="88854" y="3042"/>
                  </a:lnTo>
                  <a:lnTo>
                    <a:pt x="78982" y="781"/>
                  </a:lnTo>
                  <a:lnTo>
                    <a:pt x="68649" y="0"/>
                  </a:lnTo>
                  <a:lnTo>
                    <a:pt x="58291" y="591"/>
                  </a:lnTo>
                  <a:lnTo>
                    <a:pt x="48343" y="2573"/>
                  </a:lnTo>
                  <a:lnTo>
                    <a:pt x="38995" y="5838"/>
                  </a:lnTo>
                  <a:lnTo>
                    <a:pt x="30398" y="10485"/>
                  </a:lnTo>
                  <a:lnTo>
                    <a:pt x="22761" y="16886"/>
                  </a:lnTo>
                  <a:lnTo>
                    <a:pt x="16107" y="25087"/>
                  </a:lnTo>
                  <a:lnTo>
                    <a:pt x="10467" y="35019"/>
                  </a:lnTo>
                  <a:lnTo>
                    <a:pt x="5968" y="46659"/>
                  </a:lnTo>
                  <a:lnTo>
                    <a:pt x="2578" y="59815"/>
                  </a:lnTo>
                  <a:lnTo>
                    <a:pt x="453" y="73868"/>
                  </a:lnTo>
                  <a:lnTo>
                    <a:pt x="0" y="87906"/>
                  </a:lnTo>
                  <a:lnTo>
                    <a:pt x="1289" y="101410"/>
                  </a:lnTo>
                  <a:lnTo>
                    <a:pt x="4103" y="114085"/>
                  </a:lnTo>
                  <a:lnTo>
                    <a:pt x="8126" y="125678"/>
                  </a:lnTo>
                  <a:lnTo>
                    <a:pt x="13061" y="136169"/>
                  </a:lnTo>
                  <a:lnTo>
                    <a:pt x="18982" y="145384"/>
                  </a:lnTo>
                  <a:lnTo>
                    <a:pt x="26313" y="152911"/>
                  </a:lnTo>
                  <a:lnTo>
                    <a:pt x="35165" y="158673"/>
                  </a:lnTo>
                  <a:lnTo>
                    <a:pt x="45211" y="162561"/>
                  </a:lnTo>
                  <a:lnTo>
                    <a:pt x="55872" y="164281"/>
                  </a:lnTo>
                  <a:lnTo>
                    <a:pt x="66732" y="163891"/>
                  </a:lnTo>
                  <a:lnTo>
                    <a:pt x="77145" y="162023"/>
                  </a:lnTo>
                  <a:lnTo>
                    <a:pt x="87171" y="159521"/>
                  </a:lnTo>
                  <a:lnTo>
                    <a:pt x="97685" y="156168"/>
                  </a:lnTo>
                  <a:lnTo>
                    <a:pt x="110361" y="151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52516" y="4087689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47"/>
                  </a:lnTo>
                  <a:lnTo>
                    <a:pt x="3736" y="81294"/>
                  </a:lnTo>
                  <a:lnTo>
                    <a:pt x="5562" y="91818"/>
                  </a:lnTo>
                  <a:lnTo>
                    <a:pt x="7716" y="102741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41987" y="3940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26215" y="4019910"/>
              <a:ext cx="126146" cy="169486"/>
            </a:xfrm>
            <a:custGeom>
              <a:avLst/>
              <a:gdLst/>
              <a:ahLst/>
              <a:cxnLst/>
              <a:rect l="0" t="0" r="0" b="0"/>
              <a:pathLst>
                <a:path w="126146" h="169486">
                  <a:moveTo>
                    <a:pt x="115814" y="4608"/>
                  </a:moveTo>
                  <a:lnTo>
                    <a:pt x="107012" y="1808"/>
                  </a:lnTo>
                  <a:lnTo>
                    <a:pt x="98665" y="306"/>
                  </a:lnTo>
                  <a:lnTo>
                    <a:pt x="89967" y="0"/>
                  </a:lnTo>
                  <a:lnTo>
                    <a:pt x="80846" y="679"/>
                  </a:lnTo>
                  <a:lnTo>
                    <a:pt x="71351" y="2147"/>
                  </a:lnTo>
                  <a:lnTo>
                    <a:pt x="61563" y="4220"/>
                  </a:lnTo>
                  <a:lnTo>
                    <a:pt x="51723" y="6902"/>
                  </a:lnTo>
                  <a:lnTo>
                    <a:pt x="42197" y="10374"/>
                  </a:lnTo>
                  <a:lnTo>
                    <a:pt x="33177" y="14678"/>
                  </a:lnTo>
                  <a:lnTo>
                    <a:pt x="25157" y="20042"/>
                  </a:lnTo>
                  <a:lnTo>
                    <a:pt x="18981" y="26932"/>
                  </a:lnTo>
                  <a:lnTo>
                    <a:pt x="14957" y="35442"/>
                  </a:lnTo>
                  <a:lnTo>
                    <a:pt x="13392" y="44734"/>
                  </a:lnTo>
                  <a:lnTo>
                    <a:pt x="14836" y="53283"/>
                  </a:lnTo>
                  <a:lnTo>
                    <a:pt x="19291" y="60282"/>
                  </a:lnTo>
                  <a:lnTo>
                    <a:pt x="26333" y="65621"/>
                  </a:lnTo>
                  <a:lnTo>
                    <a:pt x="35401" y="69518"/>
                  </a:lnTo>
                  <a:lnTo>
                    <a:pt x="45971" y="72289"/>
                  </a:lnTo>
                  <a:lnTo>
                    <a:pt x="57452" y="74388"/>
                  </a:lnTo>
                  <a:lnTo>
                    <a:pt x="69215" y="76363"/>
                  </a:lnTo>
                  <a:lnTo>
                    <a:pt x="80888" y="78529"/>
                  </a:lnTo>
                  <a:lnTo>
                    <a:pt x="92011" y="81313"/>
                  </a:lnTo>
                  <a:lnTo>
                    <a:pt x="101955" y="85319"/>
                  </a:lnTo>
                  <a:lnTo>
                    <a:pt x="110486" y="90760"/>
                  </a:lnTo>
                  <a:lnTo>
                    <a:pt x="117384" y="97515"/>
                  </a:lnTo>
                  <a:lnTo>
                    <a:pt x="122278" y="105338"/>
                  </a:lnTo>
                  <a:lnTo>
                    <a:pt x="125158" y="113967"/>
                  </a:lnTo>
                  <a:lnTo>
                    <a:pt x="126145" y="123183"/>
                  </a:lnTo>
                  <a:lnTo>
                    <a:pt x="125304" y="132813"/>
                  </a:lnTo>
                  <a:lnTo>
                    <a:pt x="122845" y="142713"/>
                  </a:lnTo>
                  <a:lnTo>
                    <a:pt x="118755" y="152138"/>
                  </a:lnTo>
                  <a:lnTo>
                    <a:pt x="112738" y="159796"/>
                  </a:lnTo>
                  <a:lnTo>
                    <a:pt x="104806" y="165125"/>
                  </a:lnTo>
                  <a:lnTo>
                    <a:pt x="95396" y="168226"/>
                  </a:lnTo>
                  <a:lnTo>
                    <a:pt x="85172" y="169485"/>
                  </a:lnTo>
                  <a:lnTo>
                    <a:pt x="74593" y="169329"/>
                  </a:lnTo>
                  <a:lnTo>
                    <a:pt x="63899" y="167974"/>
                  </a:lnTo>
                  <a:lnTo>
                    <a:pt x="53194" y="165412"/>
                  </a:lnTo>
                  <a:lnTo>
                    <a:pt x="42528" y="161743"/>
                  </a:lnTo>
                  <a:lnTo>
                    <a:pt x="32364" y="157467"/>
                  </a:lnTo>
                  <a:lnTo>
                    <a:pt x="22590" y="152991"/>
                  </a:lnTo>
                  <a:lnTo>
                    <a:pt x="12348" y="147923"/>
                  </a:lnTo>
                  <a:lnTo>
                    <a:pt x="0" y="141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69958" y="3980300"/>
              <a:ext cx="136358" cy="184090"/>
            </a:xfrm>
            <a:custGeom>
              <a:avLst/>
              <a:gdLst/>
              <a:ahLst/>
              <a:cxnLst/>
              <a:rect l="0" t="0" r="0" b="0"/>
              <a:pathLst>
                <a:path w="136358" h="184090">
                  <a:moveTo>
                    <a:pt x="103739" y="23161"/>
                  </a:moveTo>
                  <a:lnTo>
                    <a:pt x="97804" y="17360"/>
                  </a:lnTo>
                  <a:lnTo>
                    <a:pt x="91600" y="12436"/>
                  </a:lnTo>
                  <a:lnTo>
                    <a:pt x="84504" y="7942"/>
                  </a:lnTo>
                  <a:lnTo>
                    <a:pt x="76564" y="4067"/>
                  </a:lnTo>
                  <a:lnTo>
                    <a:pt x="67917" y="1350"/>
                  </a:lnTo>
                  <a:lnTo>
                    <a:pt x="58727" y="0"/>
                  </a:lnTo>
                  <a:lnTo>
                    <a:pt x="49300" y="71"/>
                  </a:lnTo>
                  <a:lnTo>
                    <a:pt x="40059" y="1637"/>
                  </a:lnTo>
                  <a:lnTo>
                    <a:pt x="31224" y="4585"/>
                  </a:lnTo>
                  <a:lnTo>
                    <a:pt x="22989" y="8834"/>
                  </a:lnTo>
                  <a:lnTo>
                    <a:pt x="15604" y="14427"/>
                  </a:lnTo>
                  <a:lnTo>
                    <a:pt x="9133" y="21256"/>
                  </a:lnTo>
                  <a:lnTo>
                    <a:pt x="3956" y="28942"/>
                  </a:lnTo>
                  <a:lnTo>
                    <a:pt x="834" y="36937"/>
                  </a:lnTo>
                  <a:lnTo>
                    <a:pt x="0" y="44891"/>
                  </a:lnTo>
                  <a:lnTo>
                    <a:pt x="1390" y="52178"/>
                  </a:lnTo>
                  <a:lnTo>
                    <a:pt x="4905" y="57855"/>
                  </a:lnTo>
                  <a:lnTo>
                    <a:pt x="10274" y="61559"/>
                  </a:lnTo>
                  <a:lnTo>
                    <a:pt x="17283" y="63586"/>
                  </a:lnTo>
                  <a:lnTo>
                    <a:pt x="25874" y="64582"/>
                  </a:lnTo>
                  <a:lnTo>
                    <a:pt x="35865" y="65041"/>
                  </a:lnTo>
                  <a:lnTo>
                    <a:pt x="46826" y="65405"/>
                  </a:lnTo>
                  <a:lnTo>
                    <a:pt x="58174" y="66125"/>
                  </a:lnTo>
                  <a:lnTo>
                    <a:pt x="69540" y="67402"/>
                  </a:lnTo>
                  <a:lnTo>
                    <a:pt x="80612" y="69399"/>
                  </a:lnTo>
                  <a:lnTo>
                    <a:pt x="91047" y="72337"/>
                  </a:lnTo>
                  <a:lnTo>
                    <a:pt x="100726" y="76242"/>
                  </a:lnTo>
                  <a:lnTo>
                    <a:pt x="109547" y="81151"/>
                  </a:lnTo>
                  <a:lnTo>
                    <a:pt x="117334" y="87195"/>
                  </a:lnTo>
                  <a:lnTo>
                    <a:pt x="124085" y="94334"/>
                  </a:lnTo>
                  <a:lnTo>
                    <a:pt x="129620" y="102398"/>
                  </a:lnTo>
                  <a:lnTo>
                    <a:pt x="133516" y="111181"/>
                  </a:lnTo>
                  <a:lnTo>
                    <a:pt x="135691" y="120495"/>
                  </a:lnTo>
                  <a:lnTo>
                    <a:pt x="136357" y="130189"/>
                  </a:lnTo>
                  <a:lnTo>
                    <a:pt x="135824" y="140148"/>
                  </a:lnTo>
                  <a:lnTo>
                    <a:pt x="134381" y="150278"/>
                  </a:lnTo>
                  <a:lnTo>
                    <a:pt x="131787" y="160028"/>
                  </a:lnTo>
                  <a:lnTo>
                    <a:pt x="127311" y="168437"/>
                  </a:lnTo>
                  <a:lnTo>
                    <a:pt x="120711" y="175083"/>
                  </a:lnTo>
                  <a:lnTo>
                    <a:pt x="112346" y="179884"/>
                  </a:lnTo>
                  <a:lnTo>
                    <a:pt x="102897" y="182822"/>
                  </a:lnTo>
                  <a:lnTo>
                    <a:pt x="92880" y="184089"/>
                  </a:lnTo>
                  <a:lnTo>
                    <a:pt x="82750" y="183841"/>
                  </a:lnTo>
                  <a:lnTo>
                    <a:pt x="72963" y="182096"/>
                  </a:lnTo>
                  <a:lnTo>
                    <a:pt x="63730" y="179012"/>
                  </a:lnTo>
                  <a:lnTo>
                    <a:pt x="55353" y="175146"/>
                  </a:lnTo>
                  <a:lnTo>
                    <a:pt x="47504" y="170997"/>
                  </a:lnTo>
                  <a:lnTo>
                    <a:pt x="39497" y="166204"/>
                  </a:lnTo>
                  <a:lnTo>
                    <a:pt x="30040" y="160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00039" y="4066632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8" y="11735"/>
                  </a:lnTo>
                  <a:lnTo>
                    <a:pt x="707" y="22864"/>
                  </a:lnTo>
                  <a:lnTo>
                    <a:pt x="1999" y="34453"/>
                  </a:lnTo>
                  <a:lnTo>
                    <a:pt x="3695" y="46371"/>
                  </a:lnTo>
                  <a:lnTo>
                    <a:pt x="5545" y="59489"/>
                  </a:lnTo>
                  <a:lnTo>
                    <a:pt x="7713" y="77201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10567" y="3940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117928" y="3993165"/>
              <a:ext cx="134796" cy="116552"/>
            </a:xfrm>
            <a:custGeom>
              <a:avLst/>
              <a:gdLst/>
              <a:ahLst/>
              <a:cxnLst/>
              <a:rect l="0" t="0" r="0" b="0"/>
              <a:pathLst>
                <a:path w="134796" h="116552">
                  <a:moveTo>
                    <a:pt x="8453" y="73467"/>
                  </a:moveTo>
                  <a:lnTo>
                    <a:pt x="11319" y="82335"/>
                  </a:lnTo>
                  <a:lnTo>
                    <a:pt x="13462" y="91322"/>
                  </a:lnTo>
                  <a:lnTo>
                    <a:pt x="15042" y="101283"/>
                  </a:lnTo>
                  <a:lnTo>
                    <a:pt x="15355" y="110945"/>
                  </a:lnTo>
                  <a:lnTo>
                    <a:pt x="13200" y="116551"/>
                  </a:lnTo>
                  <a:lnTo>
                    <a:pt x="9464" y="116011"/>
                  </a:lnTo>
                  <a:lnTo>
                    <a:pt x="6066" y="111019"/>
                  </a:lnTo>
                  <a:lnTo>
                    <a:pt x="3515" y="103078"/>
                  </a:lnTo>
                  <a:lnTo>
                    <a:pt x="1719" y="93152"/>
                  </a:lnTo>
                  <a:lnTo>
                    <a:pt x="494" y="81887"/>
                  </a:lnTo>
                  <a:lnTo>
                    <a:pt x="0" y="69882"/>
                  </a:lnTo>
                  <a:lnTo>
                    <a:pt x="730" y="57739"/>
                  </a:lnTo>
                  <a:lnTo>
                    <a:pt x="2860" y="45798"/>
                  </a:lnTo>
                  <a:lnTo>
                    <a:pt x="6428" y="34490"/>
                  </a:lnTo>
                  <a:lnTo>
                    <a:pt x="11497" y="24418"/>
                  </a:lnTo>
                  <a:lnTo>
                    <a:pt x="17948" y="15801"/>
                  </a:lnTo>
                  <a:lnTo>
                    <a:pt x="25533" y="8844"/>
                  </a:lnTo>
                  <a:lnTo>
                    <a:pt x="33988" y="3912"/>
                  </a:lnTo>
                  <a:lnTo>
                    <a:pt x="43073" y="1005"/>
                  </a:lnTo>
                  <a:lnTo>
                    <a:pt x="52443" y="0"/>
                  </a:lnTo>
                  <a:lnTo>
                    <a:pt x="61651" y="829"/>
                  </a:lnTo>
                  <a:lnTo>
                    <a:pt x="70468" y="3277"/>
                  </a:lnTo>
                  <a:lnTo>
                    <a:pt x="78692" y="7188"/>
                  </a:lnTo>
                  <a:lnTo>
                    <a:pt x="86070" y="12553"/>
                  </a:lnTo>
                  <a:lnTo>
                    <a:pt x="92556" y="19233"/>
                  </a:lnTo>
                  <a:lnTo>
                    <a:pt x="98421" y="26989"/>
                  </a:lnTo>
                  <a:lnTo>
                    <a:pt x="104135" y="35565"/>
                  </a:lnTo>
                  <a:lnTo>
                    <a:pt x="109977" y="44739"/>
                  </a:lnTo>
                  <a:lnTo>
                    <a:pt x="115738" y="54461"/>
                  </a:lnTo>
                  <a:lnTo>
                    <a:pt x="121384" y="66107"/>
                  </a:lnTo>
                  <a:lnTo>
                    <a:pt x="127416" y="84050"/>
                  </a:lnTo>
                  <a:lnTo>
                    <a:pt x="134795" y="115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21137" y="4018410"/>
              <a:ext cx="186168" cy="353549"/>
            </a:xfrm>
            <a:custGeom>
              <a:avLst/>
              <a:gdLst/>
              <a:ahLst/>
              <a:cxnLst/>
              <a:rect l="0" t="0" r="0" b="0"/>
              <a:pathLst>
                <a:path w="186168" h="353549">
                  <a:moveTo>
                    <a:pt x="157928" y="58750"/>
                  </a:moveTo>
                  <a:lnTo>
                    <a:pt x="157861" y="47082"/>
                  </a:lnTo>
                  <a:lnTo>
                    <a:pt x="157220" y="36593"/>
                  </a:lnTo>
                  <a:lnTo>
                    <a:pt x="155910" y="26310"/>
                  </a:lnTo>
                  <a:lnTo>
                    <a:pt x="153532" y="16700"/>
                  </a:lnTo>
                  <a:lnTo>
                    <a:pt x="149271" y="8949"/>
                  </a:lnTo>
                  <a:lnTo>
                    <a:pt x="142853" y="3577"/>
                  </a:lnTo>
                  <a:lnTo>
                    <a:pt x="134799" y="624"/>
                  </a:lnTo>
                  <a:lnTo>
                    <a:pt x="126099" y="0"/>
                  </a:lnTo>
                  <a:lnTo>
                    <a:pt x="117406" y="1402"/>
                  </a:lnTo>
                  <a:lnTo>
                    <a:pt x="109151" y="4579"/>
                  </a:lnTo>
                  <a:lnTo>
                    <a:pt x="101695" y="9436"/>
                  </a:lnTo>
                  <a:lnTo>
                    <a:pt x="95137" y="15773"/>
                  </a:lnTo>
                  <a:lnTo>
                    <a:pt x="89549" y="23464"/>
                  </a:lnTo>
                  <a:lnTo>
                    <a:pt x="85079" y="32528"/>
                  </a:lnTo>
                  <a:lnTo>
                    <a:pt x="81706" y="42840"/>
                  </a:lnTo>
                  <a:lnTo>
                    <a:pt x="79591" y="53848"/>
                  </a:lnTo>
                  <a:lnTo>
                    <a:pt x="79143" y="64696"/>
                  </a:lnTo>
                  <a:lnTo>
                    <a:pt x="80440" y="74901"/>
                  </a:lnTo>
                  <a:lnTo>
                    <a:pt x="83429" y="83869"/>
                  </a:lnTo>
                  <a:lnTo>
                    <a:pt x="88102" y="90757"/>
                  </a:lnTo>
                  <a:lnTo>
                    <a:pt x="94277" y="95304"/>
                  </a:lnTo>
                  <a:lnTo>
                    <a:pt x="101506" y="97576"/>
                  </a:lnTo>
                  <a:lnTo>
                    <a:pt x="109189" y="97679"/>
                  </a:lnTo>
                  <a:lnTo>
                    <a:pt x="116938" y="95897"/>
                  </a:lnTo>
                  <a:lnTo>
                    <a:pt x="124426" y="92451"/>
                  </a:lnTo>
                  <a:lnTo>
                    <a:pt x="131301" y="87406"/>
                  </a:lnTo>
                  <a:lnTo>
                    <a:pt x="137457" y="80992"/>
                  </a:lnTo>
                  <a:lnTo>
                    <a:pt x="143488" y="75153"/>
                  </a:lnTo>
                  <a:lnTo>
                    <a:pt x="149624" y="72903"/>
                  </a:lnTo>
                  <a:lnTo>
                    <a:pt x="154866" y="74897"/>
                  </a:lnTo>
                  <a:lnTo>
                    <a:pt x="158900" y="80432"/>
                  </a:lnTo>
                  <a:lnTo>
                    <a:pt x="161848" y="88596"/>
                  </a:lnTo>
                  <a:lnTo>
                    <a:pt x="164108" y="98623"/>
                  </a:lnTo>
                  <a:lnTo>
                    <a:pt x="166207" y="109941"/>
                  </a:lnTo>
                  <a:lnTo>
                    <a:pt x="168457" y="122145"/>
                  </a:lnTo>
                  <a:lnTo>
                    <a:pt x="170961" y="134948"/>
                  </a:lnTo>
                  <a:lnTo>
                    <a:pt x="173717" y="148158"/>
                  </a:lnTo>
                  <a:lnTo>
                    <a:pt x="176679" y="161642"/>
                  </a:lnTo>
                  <a:lnTo>
                    <a:pt x="179633" y="175309"/>
                  </a:lnTo>
                  <a:lnTo>
                    <a:pt x="182229" y="189099"/>
                  </a:lnTo>
                  <a:lnTo>
                    <a:pt x="184298" y="202967"/>
                  </a:lnTo>
                  <a:lnTo>
                    <a:pt x="185686" y="216722"/>
                  </a:lnTo>
                  <a:lnTo>
                    <a:pt x="186167" y="230038"/>
                  </a:lnTo>
                  <a:lnTo>
                    <a:pt x="185706" y="242769"/>
                  </a:lnTo>
                  <a:lnTo>
                    <a:pt x="184261" y="254776"/>
                  </a:lnTo>
                  <a:lnTo>
                    <a:pt x="181696" y="265847"/>
                  </a:lnTo>
                  <a:lnTo>
                    <a:pt x="178040" y="275957"/>
                  </a:lnTo>
                  <a:lnTo>
                    <a:pt x="173299" y="285068"/>
                  </a:lnTo>
                  <a:lnTo>
                    <a:pt x="167367" y="293050"/>
                  </a:lnTo>
                  <a:lnTo>
                    <a:pt x="160304" y="299941"/>
                  </a:lnTo>
                  <a:lnTo>
                    <a:pt x="152289" y="305908"/>
                  </a:lnTo>
                  <a:lnTo>
                    <a:pt x="143540" y="311160"/>
                  </a:lnTo>
                  <a:lnTo>
                    <a:pt x="134244" y="315881"/>
                  </a:lnTo>
                  <a:lnTo>
                    <a:pt x="124392" y="320224"/>
                  </a:lnTo>
                  <a:lnTo>
                    <a:pt x="113794" y="324301"/>
                  </a:lnTo>
                  <a:lnTo>
                    <a:pt x="102409" y="328195"/>
                  </a:lnTo>
                  <a:lnTo>
                    <a:pt x="90492" y="331963"/>
                  </a:lnTo>
                  <a:lnTo>
                    <a:pt x="78493" y="335648"/>
                  </a:lnTo>
                  <a:lnTo>
                    <a:pt x="66686" y="339269"/>
                  </a:lnTo>
                  <a:lnTo>
                    <a:pt x="55220" y="342697"/>
                  </a:lnTo>
                  <a:lnTo>
                    <a:pt x="42877" y="345983"/>
                  </a:lnTo>
                  <a:lnTo>
                    <a:pt x="26339" y="349416"/>
                  </a:lnTo>
                  <a:lnTo>
                    <a:pt x="0" y="353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52764" y="3961347"/>
              <a:ext cx="105286" cy="133607"/>
            </a:xfrm>
            <a:custGeom>
              <a:avLst/>
              <a:gdLst/>
              <a:ahLst/>
              <a:cxnLst/>
              <a:rect l="0" t="0" r="0" b="0"/>
              <a:pathLst>
                <a:path w="105286" h="133607">
                  <a:moveTo>
                    <a:pt x="0" y="42114"/>
                  </a:moveTo>
                  <a:lnTo>
                    <a:pt x="0" y="53849"/>
                  </a:lnTo>
                  <a:lnTo>
                    <a:pt x="0" y="64978"/>
                  </a:lnTo>
                  <a:lnTo>
                    <a:pt x="9" y="76567"/>
                  </a:lnTo>
                  <a:lnTo>
                    <a:pt x="355" y="88382"/>
                  </a:lnTo>
                  <a:lnTo>
                    <a:pt x="1652" y="99746"/>
                  </a:lnTo>
                  <a:lnTo>
                    <a:pt x="4167" y="110281"/>
                  </a:lnTo>
                  <a:lnTo>
                    <a:pt x="8164" y="119464"/>
                  </a:lnTo>
                  <a:lnTo>
                    <a:pt x="14054" y="126491"/>
                  </a:lnTo>
                  <a:lnTo>
                    <a:pt x="21868" y="131130"/>
                  </a:lnTo>
                  <a:lnTo>
                    <a:pt x="31183" y="133463"/>
                  </a:lnTo>
                  <a:lnTo>
                    <a:pt x="41336" y="133606"/>
                  </a:lnTo>
                  <a:lnTo>
                    <a:pt x="51854" y="131851"/>
                  </a:lnTo>
                  <a:lnTo>
                    <a:pt x="62166" y="128423"/>
                  </a:lnTo>
                  <a:lnTo>
                    <a:pt x="71550" y="123389"/>
                  </a:lnTo>
                  <a:lnTo>
                    <a:pt x="79701" y="116931"/>
                  </a:lnTo>
                  <a:lnTo>
                    <a:pt x="86512" y="109156"/>
                  </a:lnTo>
                  <a:lnTo>
                    <a:pt x="91877" y="100036"/>
                  </a:lnTo>
                  <a:lnTo>
                    <a:pt x="95897" y="89678"/>
                  </a:lnTo>
                  <a:lnTo>
                    <a:pt x="98803" y="78299"/>
                  </a:lnTo>
                  <a:lnTo>
                    <a:pt x="100853" y="66136"/>
                  </a:lnTo>
                  <a:lnTo>
                    <a:pt x="102276" y="53418"/>
                  </a:lnTo>
                  <a:lnTo>
                    <a:pt x="103254" y="40917"/>
                  </a:lnTo>
                  <a:lnTo>
                    <a:pt x="104026" y="28724"/>
                  </a:lnTo>
                  <a:lnTo>
                    <a:pt x="104664" y="1577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31749" y="3813948"/>
              <a:ext cx="21057" cy="263213"/>
            </a:xfrm>
            <a:custGeom>
              <a:avLst/>
              <a:gdLst/>
              <a:ahLst/>
              <a:cxnLst/>
              <a:rect l="0" t="0" r="0" b="0"/>
              <a:pathLst>
                <a:path w="21057" h="2632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6"/>
                  </a:lnTo>
                  <a:lnTo>
                    <a:pt x="177" y="50487"/>
                  </a:lnTo>
                  <a:lnTo>
                    <a:pt x="825" y="65463"/>
                  </a:lnTo>
                  <a:lnTo>
                    <a:pt x="2074" y="81181"/>
                  </a:lnTo>
                  <a:lnTo>
                    <a:pt x="3726" y="97284"/>
                  </a:lnTo>
                  <a:lnTo>
                    <a:pt x="5375" y="113308"/>
                  </a:lnTo>
                  <a:lnTo>
                    <a:pt x="6782" y="129001"/>
                  </a:lnTo>
                  <a:lnTo>
                    <a:pt x="8048" y="144146"/>
                  </a:lnTo>
                  <a:lnTo>
                    <a:pt x="9504" y="158475"/>
                  </a:lnTo>
                  <a:lnTo>
                    <a:pt x="11331" y="171934"/>
                  </a:lnTo>
                  <a:lnTo>
                    <a:pt x="13389" y="184787"/>
                  </a:lnTo>
                  <a:lnTo>
                    <a:pt x="15316" y="197500"/>
                  </a:lnTo>
                  <a:lnTo>
                    <a:pt x="16910" y="210337"/>
                  </a:lnTo>
                  <a:lnTo>
                    <a:pt x="18136" y="222786"/>
                  </a:lnTo>
                  <a:lnTo>
                    <a:pt x="19166" y="234875"/>
                  </a:lnTo>
                  <a:lnTo>
                    <a:pt x="20087" y="247670"/>
                  </a:lnTo>
                  <a:lnTo>
                    <a:pt x="21056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732357" y="3976902"/>
              <a:ext cx="152077" cy="110788"/>
            </a:xfrm>
            <a:custGeom>
              <a:avLst/>
              <a:gdLst/>
              <a:ahLst/>
              <a:cxnLst/>
              <a:rect l="0" t="0" r="0" b="0"/>
              <a:pathLst>
                <a:path w="152077" h="110788">
                  <a:moveTo>
                    <a:pt x="78376" y="37087"/>
                  </a:moveTo>
                  <a:lnTo>
                    <a:pt x="75309" y="28353"/>
                  </a:lnTo>
                  <a:lnTo>
                    <a:pt x="71246" y="20647"/>
                  </a:lnTo>
                  <a:lnTo>
                    <a:pt x="65754" y="13262"/>
                  </a:lnTo>
                  <a:lnTo>
                    <a:pt x="58993" y="6693"/>
                  </a:lnTo>
                  <a:lnTo>
                    <a:pt x="51195" y="2108"/>
                  </a:lnTo>
                  <a:lnTo>
                    <a:pt x="42608" y="0"/>
                  </a:lnTo>
                  <a:lnTo>
                    <a:pt x="33768" y="384"/>
                  </a:lnTo>
                  <a:lnTo>
                    <a:pt x="25459" y="3152"/>
                  </a:lnTo>
                  <a:lnTo>
                    <a:pt x="18071" y="7983"/>
                  </a:lnTo>
                  <a:lnTo>
                    <a:pt x="11792" y="14614"/>
                  </a:lnTo>
                  <a:lnTo>
                    <a:pt x="6792" y="22943"/>
                  </a:lnTo>
                  <a:lnTo>
                    <a:pt x="3031" y="32756"/>
                  </a:lnTo>
                  <a:lnTo>
                    <a:pt x="640" y="43595"/>
                  </a:lnTo>
                  <a:lnTo>
                    <a:pt x="0" y="54860"/>
                  </a:lnTo>
                  <a:lnTo>
                    <a:pt x="1165" y="66158"/>
                  </a:lnTo>
                  <a:lnTo>
                    <a:pt x="4064" y="76673"/>
                  </a:lnTo>
                  <a:lnTo>
                    <a:pt x="8676" y="85139"/>
                  </a:lnTo>
                  <a:lnTo>
                    <a:pt x="14809" y="91041"/>
                  </a:lnTo>
                  <a:lnTo>
                    <a:pt x="22011" y="94375"/>
                  </a:lnTo>
                  <a:lnTo>
                    <a:pt x="29675" y="95266"/>
                  </a:lnTo>
                  <a:lnTo>
                    <a:pt x="37411" y="94044"/>
                  </a:lnTo>
                  <a:lnTo>
                    <a:pt x="44891" y="90820"/>
                  </a:lnTo>
                  <a:lnTo>
                    <a:pt x="51760" y="85400"/>
                  </a:lnTo>
                  <a:lnTo>
                    <a:pt x="57902" y="77904"/>
                  </a:lnTo>
                  <a:lnTo>
                    <a:pt x="63559" y="69824"/>
                  </a:lnTo>
                  <a:lnTo>
                    <a:pt x="70011" y="64260"/>
                  </a:lnTo>
                  <a:lnTo>
                    <a:pt x="77756" y="62901"/>
                  </a:lnTo>
                  <a:lnTo>
                    <a:pt x="85422" y="65121"/>
                  </a:lnTo>
                  <a:lnTo>
                    <a:pt x="92731" y="69944"/>
                  </a:lnTo>
                  <a:lnTo>
                    <a:pt x="99981" y="76256"/>
                  </a:lnTo>
                  <a:lnTo>
                    <a:pt x="107609" y="82874"/>
                  </a:lnTo>
                  <a:lnTo>
                    <a:pt x="115800" y="89133"/>
                  </a:lnTo>
                  <a:lnTo>
                    <a:pt x="124092" y="94674"/>
                  </a:lnTo>
                  <a:lnTo>
                    <a:pt x="132306" y="99774"/>
                  </a:lnTo>
                  <a:lnTo>
                    <a:pt x="141166" y="104871"/>
                  </a:lnTo>
                  <a:lnTo>
                    <a:pt x="152076" y="1107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937075" y="3919233"/>
              <a:ext cx="105286" cy="161984"/>
            </a:xfrm>
            <a:custGeom>
              <a:avLst/>
              <a:gdLst/>
              <a:ahLst/>
              <a:cxnLst/>
              <a:rect l="0" t="0" r="0" b="0"/>
              <a:pathLst>
                <a:path w="105286" h="161984">
                  <a:moveTo>
                    <a:pt x="0" y="94756"/>
                  </a:moveTo>
                  <a:lnTo>
                    <a:pt x="67" y="106424"/>
                  </a:lnTo>
                  <a:lnTo>
                    <a:pt x="707" y="116913"/>
                  </a:lnTo>
                  <a:lnTo>
                    <a:pt x="2009" y="127210"/>
                  </a:lnTo>
                  <a:lnTo>
                    <a:pt x="4041" y="137339"/>
                  </a:lnTo>
                  <a:lnTo>
                    <a:pt x="7006" y="147034"/>
                  </a:lnTo>
                  <a:lnTo>
                    <a:pt x="10911" y="156097"/>
                  </a:lnTo>
                  <a:lnTo>
                    <a:pt x="15102" y="161983"/>
                  </a:lnTo>
                  <a:lnTo>
                    <a:pt x="18167" y="161822"/>
                  </a:lnTo>
                  <a:lnTo>
                    <a:pt x="19323" y="157022"/>
                  </a:lnTo>
                  <a:lnTo>
                    <a:pt x="18885" y="149139"/>
                  </a:lnTo>
                  <a:lnTo>
                    <a:pt x="17359" y="139373"/>
                  </a:lnTo>
                  <a:lnTo>
                    <a:pt x="15129" y="128716"/>
                  </a:lnTo>
                  <a:lnTo>
                    <a:pt x="12458" y="117750"/>
                  </a:lnTo>
                  <a:lnTo>
                    <a:pt x="9836" y="106580"/>
                  </a:lnTo>
                  <a:lnTo>
                    <a:pt x="7978" y="95001"/>
                  </a:lnTo>
                  <a:lnTo>
                    <a:pt x="7223" y="82915"/>
                  </a:lnTo>
                  <a:lnTo>
                    <a:pt x="8037" y="70676"/>
                  </a:lnTo>
                  <a:lnTo>
                    <a:pt x="11167" y="58983"/>
                  </a:lnTo>
                  <a:lnTo>
                    <a:pt x="16798" y="48194"/>
                  </a:lnTo>
                  <a:lnTo>
                    <a:pt x="24646" y="38491"/>
                  </a:lnTo>
                  <a:lnTo>
                    <a:pt x="34266" y="30046"/>
                  </a:lnTo>
                  <a:lnTo>
                    <a:pt x="45198" y="22816"/>
                  </a:lnTo>
                  <a:lnTo>
                    <a:pt x="56659" y="16756"/>
                  </a:lnTo>
                  <a:lnTo>
                    <a:pt x="68768" y="11320"/>
                  </a:lnTo>
                  <a:lnTo>
                    <a:pt x="83699" y="602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179231" y="4129802"/>
              <a:ext cx="32275" cy="147400"/>
            </a:xfrm>
            <a:custGeom>
              <a:avLst/>
              <a:gdLst/>
              <a:ahLst/>
              <a:cxnLst/>
              <a:rect l="0" t="0" r="0" b="0"/>
              <a:pathLst>
                <a:path w="32275" h="147400">
                  <a:moveTo>
                    <a:pt x="0" y="0"/>
                  </a:moveTo>
                  <a:lnTo>
                    <a:pt x="5800" y="5935"/>
                  </a:lnTo>
                  <a:lnTo>
                    <a:pt x="10725" y="12140"/>
                  </a:lnTo>
                  <a:lnTo>
                    <a:pt x="15227" y="19240"/>
                  </a:lnTo>
                  <a:lnTo>
                    <a:pt x="19448" y="27353"/>
                  </a:lnTo>
                  <a:lnTo>
                    <a:pt x="23462" y="36648"/>
                  </a:lnTo>
                  <a:lnTo>
                    <a:pt x="27310" y="47096"/>
                  </a:lnTo>
                  <a:lnTo>
                    <a:pt x="30544" y="58521"/>
                  </a:lnTo>
                  <a:lnTo>
                    <a:pt x="32274" y="70707"/>
                  </a:lnTo>
                  <a:lnTo>
                    <a:pt x="32140" y="83442"/>
                  </a:lnTo>
                  <a:lnTo>
                    <a:pt x="30380" y="96152"/>
                  </a:lnTo>
                  <a:lnTo>
                    <a:pt x="27283" y="109251"/>
                  </a:lnTo>
                  <a:lnTo>
                    <a:pt x="21455" y="125005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147645" y="40034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35275" y="3760210"/>
              <a:ext cx="122983" cy="408333"/>
            </a:xfrm>
            <a:custGeom>
              <a:avLst/>
              <a:gdLst/>
              <a:ahLst/>
              <a:cxnLst/>
              <a:rect l="0" t="0" r="0" b="0"/>
              <a:pathLst>
                <a:path w="122983" h="408333">
                  <a:moveTo>
                    <a:pt x="101925" y="306422"/>
                  </a:moveTo>
                  <a:lnTo>
                    <a:pt x="96057" y="297688"/>
                  </a:lnTo>
                  <a:lnTo>
                    <a:pt x="90493" y="289981"/>
                  </a:lnTo>
                  <a:lnTo>
                    <a:pt x="84684" y="282593"/>
                  </a:lnTo>
                  <a:lnTo>
                    <a:pt x="78258" y="275850"/>
                  </a:lnTo>
                  <a:lnTo>
                    <a:pt x="70631" y="270616"/>
                  </a:lnTo>
                  <a:lnTo>
                    <a:pt x="61606" y="267260"/>
                  </a:lnTo>
                  <a:lnTo>
                    <a:pt x="51625" y="265991"/>
                  </a:lnTo>
                  <a:lnTo>
                    <a:pt x="41546" y="267111"/>
                  </a:lnTo>
                  <a:lnTo>
                    <a:pt x="31892" y="270539"/>
                  </a:lnTo>
                  <a:lnTo>
                    <a:pt x="23142" y="276077"/>
                  </a:lnTo>
                  <a:lnTo>
                    <a:pt x="15878" y="283599"/>
                  </a:lnTo>
                  <a:lnTo>
                    <a:pt x="10259" y="292838"/>
                  </a:lnTo>
                  <a:lnTo>
                    <a:pt x="6114" y="303445"/>
                  </a:lnTo>
                  <a:lnTo>
                    <a:pt x="3152" y="315079"/>
                  </a:lnTo>
                  <a:lnTo>
                    <a:pt x="1086" y="327452"/>
                  </a:lnTo>
                  <a:lnTo>
                    <a:pt x="0" y="340183"/>
                  </a:lnTo>
                  <a:lnTo>
                    <a:pt x="318" y="352802"/>
                  </a:lnTo>
                  <a:lnTo>
                    <a:pt x="2165" y="365056"/>
                  </a:lnTo>
                  <a:lnTo>
                    <a:pt x="5540" y="376573"/>
                  </a:lnTo>
                  <a:lnTo>
                    <a:pt x="10480" y="386782"/>
                  </a:lnTo>
                  <a:lnTo>
                    <a:pt x="16842" y="395487"/>
                  </a:lnTo>
                  <a:lnTo>
                    <a:pt x="24369" y="402331"/>
                  </a:lnTo>
                  <a:lnTo>
                    <a:pt x="32783" y="406656"/>
                  </a:lnTo>
                  <a:lnTo>
                    <a:pt x="41837" y="408332"/>
                  </a:lnTo>
                  <a:lnTo>
                    <a:pt x="51016" y="407356"/>
                  </a:lnTo>
                  <a:lnTo>
                    <a:pt x="59565" y="403594"/>
                  </a:lnTo>
                  <a:lnTo>
                    <a:pt x="67125" y="397250"/>
                  </a:lnTo>
                  <a:lnTo>
                    <a:pt x="73691" y="388773"/>
                  </a:lnTo>
                  <a:lnTo>
                    <a:pt x="79417" y="378659"/>
                  </a:lnTo>
                  <a:lnTo>
                    <a:pt x="84489" y="367344"/>
                  </a:lnTo>
                  <a:lnTo>
                    <a:pt x="88914" y="355174"/>
                  </a:lnTo>
                  <a:lnTo>
                    <a:pt x="92522" y="342407"/>
                  </a:lnTo>
                  <a:lnTo>
                    <a:pt x="95288" y="329226"/>
                  </a:lnTo>
                  <a:lnTo>
                    <a:pt x="97316" y="315595"/>
                  </a:lnTo>
                  <a:lnTo>
                    <a:pt x="98761" y="301298"/>
                  </a:lnTo>
                  <a:lnTo>
                    <a:pt x="99770" y="286268"/>
                  </a:lnTo>
                  <a:lnTo>
                    <a:pt x="100466" y="270580"/>
                  </a:lnTo>
                  <a:lnTo>
                    <a:pt x="100942" y="254362"/>
                  </a:lnTo>
                  <a:lnTo>
                    <a:pt x="101264" y="237746"/>
                  </a:lnTo>
                  <a:lnTo>
                    <a:pt x="101482" y="220842"/>
                  </a:lnTo>
                  <a:lnTo>
                    <a:pt x="101628" y="203735"/>
                  </a:lnTo>
                  <a:lnTo>
                    <a:pt x="101721" y="186495"/>
                  </a:lnTo>
                  <a:lnTo>
                    <a:pt x="101614" y="169495"/>
                  </a:lnTo>
                  <a:lnTo>
                    <a:pt x="101010" y="153380"/>
                  </a:lnTo>
                  <a:lnTo>
                    <a:pt x="99791" y="138425"/>
                  </a:lnTo>
                  <a:lnTo>
                    <a:pt x="98158" y="124417"/>
                  </a:lnTo>
                  <a:lnTo>
                    <a:pt x="96523" y="110856"/>
                  </a:lnTo>
                  <a:lnTo>
                    <a:pt x="95125" y="97394"/>
                  </a:lnTo>
                  <a:lnTo>
                    <a:pt x="93865" y="83876"/>
                  </a:lnTo>
                  <a:lnTo>
                    <a:pt x="92412" y="70253"/>
                  </a:lnTo>
                  <a:lnTo>
                    <a:pt x="90584" y="56531"/>
                  </a:lnTo>
                  <a:lnTo>
                    <a:pt x="88355" y="42889"/>
                  </a:lnTo>
                  <a:lnTo>
                    <a:pt x="85780" y="29657"/>
                  </a:lnTo>
                  <a:lnTo>
                    <a:pt x="82920" y="17012"/>
                  </a:lnTo>
                  <a:lnTo>
                    <a:pt x="79384" y="6055"/>
                  </a:lnTo>
                  <a:lnTo>
                    <a:pt x="74814" y="0"/>
                  </a:lnTo>
                  <a:lnTo>
                    <a:pt x="70240" y="452"/>
                  </a:lnTo>
                  <a:lnTo>
                    <a:pt x="66763" y="5470"/>
                  </a:lnTo>
                  <a:lnTo>
                    <a:pt x="64392" y="13627"/>
                  </a:lnTo>
                  <a:lnTo>
                    <a:pt x="62826" y="24241"/>
                  </a:lnTo>
                  <a:lnTo>
                    <a:pt x="61804" y="36795"/>
                  </a:lnTo>
                  <a:lnTo>
                    <a:pt x="61303" y="50822"/>
                  </a:lnTo>
                  <a:lnTo>
                    <a:pt x="61507" y="65926"/>
                  </a:lnTo>
                  <a:lnTo>
                    <a:pt x="62467" y="81793"/>
                  </a:lnTo>
                  <a:lnTo>
                    <a:pt x="64099" y="98026"/>
                  </a:lnTo>
                  <a:lnTo>
                    <a:pt x="66267" y="114153"/>
                  </a:lnTo>
                  <a:lnTo>
                    <a:pt x="68837" y="129931"/>
                  </a:lnTo>
                  <a:lnTo>
                    <a:pt x="71699" y="145476"/>
                  </a:lnTo>
                  <a:lnTo>
                    <a:pt x="74765" y="161140"/>
                  </a:lnTo>
                  <a:lnTo>
                    <a:pt x="77974" y="177123"/>
                  </a:lnTo>
                  <a:lnTo>
                    <a:pt x="81281" y="193300"/>
                  </a:lnTo>
                  <a:lnTo>
                    <a:pt x="84654" y="209321"/>
                  </a:lnTo>
                  <a:lnTo>
                    <a:pt x="88071" y="224985"/>
                  </a:lnTo>
                  <a:lnTo>
                    <a:pt x="91519" y="240098"/>
                  </a:lnTo>
                  <a:lnTo>
                    <a:pt x="94988" y="254401"/>
                  </a:lnTo>
                  <a:lnTo>
                    <a:pt x="98470" y="267829"/>
                  </a:lnTo>
                  <a:lnTo>
                    <a:pt x="102002" y="280420"/>
                  </a:lnTo>
                  <a:lnTo>
                    <a:pt x="106115" y="293657"/>
                  </a:lnTo>
                  <a:lnTo>
                    <a:pt x="112286" y="310939"/>
                  </a:lnTo>
                  <a:lnTo>
                    <a:pt x="122982" y="3380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06286" y="3992932"/>
              <a:ext cx="15143" cy="126343"/>
            </a:xfrm>
            <a:custGeom>
              <a:avLst/>
              <a:gdLst/>
              <a:ahLst/>
              <a:cxnLst/>
              <a:rect l="0" t="0" r="0" b="0"/>
              <a:pathLst>
                <a:path w="15143" h="126343">
                  <a:moveTo>
                    <a:pt x="4613" y="0"/>
                  </a:moveTo>
                  <a:lnTo>
                    <a:pt x="1813" y="8869"/>
                  </a:lnTo>
                  <a:lnTo>
                    <a:pt x="312" y="17855"/>
                  </a:lnTo>
                  <a:lnTo>
                    <a:pt x="0" y="27851"/>
                  </a:lnTo>
                  <a:lnTo>
                    <a:pt x="507" y="38831"/>
                  </a:lnTo>
                  <a:lnTo>
                    <a:pt x="1327" y="50643"/>
                  </a:lnTo>
                  <a:lnTo>
                    <a:pt x="2147" y="63088"/>
                  </a:lnTo>
                  <a:lnTo>
                    <a:pt x="3034" y="75583"/>
                  </a:lnTo>
                  <a:lnTo>
                    <a:pt x="4537" y="88505"/>
                  </a:lnTo>
                  <a:lnTo>
                    <a:pt x="7901" y="104106"/>
                  </a:lnTo>
                  <a:lnTo>
                    <a:pt x="15142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21428" y="387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10604" y="3992932"/>
              <a:ext cx="79281" cy="134783"/>
            </a:xfrm>
            <a:custGeom>
              <a:avLst/>
              <a:gdLst/>
              <a:ahLst/>
              <a:cxnLst/>
              <a:rect l="0" t="0" r="0" b="0"/>
              <a:pathLst>
                <a:path w="79281" h="134783">
                  <a:moveTo>
                    <a:pt x="47694" y="0"/>
                  </a:moveTo>
                  <a:lnTo>
                    <a:pt x="36160" y="3135"/>
                  </a:lnTo>
                  <a:lnTo>
                    <a:pt x="26952" y="7838"/>
                  </a:lnTo>
                  <a:lnTo>
                    <a:pt x="19248" y="14627"/>
                  </a:lnTo>
                  <a:lnTo>
                    <a:pt x="12838" y="23247"/>
                  </a:lnTo>
                  <a:lnTo>
                    <a:pt x="7776" y="33361"/>
                  </a:lnTo>
                  <a:lnTo>
                    <a:pt x="3977" y="44620"/>
                  </a:lnTo>
                  <a:lnTo>
                    <a:pt x="1395" y="56556"/>
                  </a:lnTo>
                  <a:lnTo>
                    <a:pt x="95" y="68620"/>
                  </a:lnTo>
                  <a:lnTo>
                    <a:pt x="0" y="80498"/>
                  </a:lnTo>
                  <a:lnTo>
                    <a:pt x="1070" y="91926"/>
                  </a:lnTo>
                  <a:lnTo>
                    <a:pt x="3382" y="102606"/>
                  </a:lnTo>
                  <a:lnTo>
                    <a:pt x="6872" y="112444"/>
                  </a:lnTo>
                  <a:lnTo>
                    <a:pt x="11673" y="121034"/>
                  </a:lnTo>
                  <a:lnTo>
                    <a:pt x="18176" y="127601"/>
                  </a:lnTo>
                  <a:lnTo>
                    <a:pt x="26430" y="131906"/>
                  </a:lnTo>
                  <a:lnTo>
                    <a:pt x="35786" y="134142"/>
                  </a:lnTo>
                  <a:lnTo>
                    <a:pt x="46106" y="134782"/>
                  </a:lnTo>
                  <a:lnTo>
                    <a:pt x="59416" y="132765"/>
                  </a:lnTo>
                  <a:lnTo>
                    <a:pt x="7928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30210" y="3982318"/>
              <a:ext cx="117602" cy="151309"/>
            </a:xfrm>
            <a:custGeom>
              <a:avLst/>
              <a:gdLst/>
              <a:ahLst/>
              <a:cxnLst/>
              <a:rect l="0" t="0" r="0" b="0"/>
              <a:pathLst>
                <a:path w="117602" h="151309">
                  <a:moveTo>
                    <a:pt x="22845" y="94842"/>
                  </a:moveTo>
                  <a:lnTo>
                    <a:pt x="28846" y="89042"/>
                  </a:lnTo>
                  <a:lnTo>
                    <a:pt x="35691" y="84117"/>
                  </a:lnTo>
                  <a:lnTo>
                    <a:pt x="44070" y="79606"/>
                  </a:lnTo>
                  <a:lnTo>
                    <a:pt x="53351" y="75039"/>
                  </a:lnTo>
                  <a:lnTo>
                    <a:pt x="62369" y="69729"/>
                  </a:lnTo>
                  <a:lnTo>
                    <a:pt x="70462" y="63361"/>
                  </a:lnTo>
                  <a:lnTo>
                    <a:pt x="77163" y="55957"/>
                  </a:lnTo>
                  <a:lnTo>
                    <a:pt x="81973" y="47689"/>
                  </a:lnTo>
                  <a:lnTo>
                    <a:pt x="84818" y="38764"/>
                  </a:lnTo>
                  <a:lnTo>
                    <a:pt x="85623" y="29687"/>
                  </a:lnTo>
                  <a:lnTo>
                    <a:pt x="84134" y="21214"/>
                  </a:lnTo>
                  <a:lnTo>
                    <a:pt x="80429" y="13718"/>
                  </a:lnTo>
                  <a:lnTo>
                    <a:pt x="74690" y="7536"/>
                  </a:lnTo>
                  <a:lnTo>
                    <a:pt x="67028" y="3132"/>
                  </a:lnTo>
                  <a:lnTo>
                    <a:pt x="57705" y="590"/>
                  </a:lnTo>
                  <a:lnTo>
                    <a:pt x="47550" y="0"/>
                  </a:lnTo>
                  <a:lnTo>
                    <a:pt x="37815" y="1642"/>
                  </a:lnTo>
                  <a:lnTo>
                    <a:pt x="29166" y="5447"/>
                  </a:lnTo>
                  <a:lnTo>
                    <a:pt x="21719" y="11085"/>
                  </a:lnTo>
                  <a:lnTo>
                    <a:pt x="15327" y="18148"/>
                  </a:lnTo>
                  <a:lnTo>
                    <a:pt x="9778" y="26264"/>
                  </a:lnTo>
                  <a:lnTo>
                    <a:pt x="5185" y="35134"/>
                  </a:lnTo>
                  <a:lnTo>
                    <a:pt x="1988" y="44532"/>
                  </a:lnTo>
                  <a:lnTo>
                    <a:pt x="313" y="54299"/>
                  </a:lnTo>
                  <a:lnTo>
                    <a:pt x="0" y="64484"/>
                  </a:lnTo>
                  <a:lnTo>
                    <a:pt x="776" y="75314"/>
                  </a:lnTo>
                  <a:lnTo>
                    <a:pt x="2377" y="86854"/>
                  </a:lnTo>
                  <a:lnTo>
                    <a:pt x="4738" y="98706"/>
                  </a:lnTo>
                  <a:lnTo>
                    <a:pt x="7993" y="110130"/>
                  </a:lnTo>
                  <a:lnTo>
                    <a:pt x="12152" y="120729"/>
                  </a:lnTo>
                  <a:lnTo>
                    <a:pt x="17419" y="130133"/>
                  </a:lnTo>
                  <a:lnTo>
                    <a:pt x="24243" y="137845"/>
                  </a:lnTo>
                  <a:lnTo>
                    <a:pt x="32723" y="143764"/>
                  </a:lnTo>
                  <a:lnTo>
                    <a:pt x="42504" y="147941"/>
                  </a:lnTo>
                  <a:lnTo>
                    <a:pt x="52979" y="150394"/>
                  </a:lnTo>
                  <a:lnTo>
                    <a:pt x="63716" y="151308"/>
                  </a:lnTo>
                  <a:lnTo>
                    <a:pt x="74243" y="150942"/>
                  </a:lnTo>
                  <a:lnTo>
                    <a:pt x="85102" y="149398"/>
                  </a:lnTo>
                  <a:lnTo>
                    <a:pt x="98358" y="145429"/>
                  </a:lnTo>
                  <a:lnTo>
                    <a:pt x="117601" y="136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26796" y="4024518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7"/>
                  </a:lnTo>
                  <a:lnTo>
                    <a:pt x="2074" y="70247"/>
                  </a:lnTo>
                  <a:lnTo>
                    <a:pt x="3736" y="81294"/>
                  </a:lnTo>
                  <a:lnTo>
                    <a:pt x="5562" y="91818"/>
                  </a:lnTo>
                  <a:lnTo>
                    <a:pt x="7716" y="102741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26796" y="389817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200495" y="3977805"/>
              <a:ext cx="116105" cy="153174"/>
            </a:xfrm>
            <a:custGeom>
              <a:avLst/>
              <a:gdLst/>
              <a:ahLst/>
              <a:cxnLst/>
              <a:rect l="0" t="0" r="0" b="0"/>
              <a:pathLst>
                <a:path w="116105" h="153174">
                  <a:moveTo>
                    <a:pt x="84228" y="4599"/>
                  </a:moveTo>
                  <a:lnTo>
                    <a:pt x="72560" y="1799"/>
                  </a:lnTo>
                  <a:lnTo>
                    <a:pt x="62071" y="297"/>
                  </a:lnTo>
                  <a:lnTo>
                    <a:pt x="51774" y="0"/>
                  </a:lnTo>
                  <a:lnTo>
                    <a:pt x="41645" y="1025"/>
                  </a:lnTo>
                  <a:lnTo>
                    <a:pt x="31950" y="3789"/>
                  </a:lnTo>
                  <a:lnTo>
                    <a:pt x="22832" y="8364"/>
                  </a:lnTo>
                  <a:lnTo>
                    <a:pt x="14921" y="14525"/>
                  </a:lnTo>
                  <a:lnTo>
                    <a:pt x="9353" y="21941"/>
                  </a:lnTo>
                  <a:lnTo>
                    <a:pt x="6551" y="30286"/>
                  </a:lnTo>
                  <a:lnTo>
                    <a:pt x="6622" y="38970"/>
                  </a:lnTo>
                  <a:lnTo>
                    <a:pt x="9703" y="47178"/>
                  </a:lnTo>
                  <a:lnTo>
                    <a:pt x="15555" y="54501"/>
                  </a:lnTo>
                  <a:lnTo>
                    <a:pt x="23683" y="60738"/>
                  </a:lnTo>
                  <a:lnTo>
                    <a:pt x="33557" y="65709"/>
                  </a:lnTo>
                  <a:lnTo>
                    <a:pt x="44698" y="69470"/>
                  </a:lnTo>
                  <a:lnTo>
                    <a:pt x="56410" y="72540"/>
                  </a:lnTo>
                  <a:lnTo>
                    <a:pt x="67804" y="75765"/>
                  </a:lnTo>
                  <a:lnTo>
                    <a:pt x="78419" y="79617"/>
                  </a:lnTo>
                  <a:lnTo>
                    <a:pt x="88019" y="84362"/>
                  </a:lnTo>
                  <a:lnTo>
                    <a:pt x="96402" y="90231"/>
                  </a:lnTo>
                  <a:lnTo>
                    <a:pt x="103589" y="97222"/>
                  </a:lnTo>
                  <a:lnTo>
                    <a:pt x="109434" y="105170"/>
                  </a:lnTo>
                  <a:lnTo>
                    <a:pt x="113545" y="113869"/>
                  </a:lnTo>
                  <a:lnTo>
                    <a:pt x="115856" y="123109"/>
                  </a:lnTo>
                  <a:lnTo>
                    <a:pt x="116104" y="132241"/>
                  </a:lnTo>
                  <a:lnTo>
                    <a:pt x="113695" y="140227"/>
                  </a:lnTo>
                  <a:lnTo>
                    <a:pt x="108557" y="146581"/>
                  </a:lnTo>
                  <a:lnTo>
                    <a:pt x="101209" y="151014"/>
                  </a:lnTo>
                  <a:lnTo>
                    <a:pt x="92458" y="153173"/>
                  </a:lnTo>
                  <a:lnTo>
                    <a:pt x="82912" y="153108"/>
                  </a:lnTo>
                  <a:lnTo>
                    <a:pt x="72931" y="151320"/>
                  </a:lnTo>
                  <a:lnTo>
                    <a:pt x="62713" y="148536"/>
                  </a:lnTo>
                  <a:lnTo>
                    <a:pt x="52373" y="145270"/>
                  </a:lnTo>
                  <a:lnTo>
                    <a:pt x="42231" y="141953"/>
                  </a:lnTo>
                  <a:lnTo>
                    <a:pt x="31731" y="138689"/>
                  </a:lnTo>
                  <a:lnTo>
                    <a:pt x="18833" y="135200"/>
                  </a:lnTo>
                  <a:lnTo>
                    <a:pt x="0" y="130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95293" y="3995962"/>
              <a:ext cx="107472" cy="269394"/>
            </a:xfrm>
            <a:custGeom>
              <a:avLst/>
              <a:gdLst/>
              <a:ahLst/>
              <a:cxnLst/>
              <a:rect l="0" t="0" r="0" b="0"/>
              <a:pathLst>
                <a:path w="107472" h="269394">
                  <a:moveTo>
                    <a:pt x="0" y="112784"/>
                  </a:moveTo>
                  <a:lnTo>
                    <a:pt x="67" y="124519"/>
                  </a:lnTo>
                  <a:lnTo>
                    <a:pt x="707" y="135648"/>
                  </a:lnTo>
                  <a:lnTo>
                    <a:pt x="1999" y="147246"/>
                  </a:lnTo>
                  <a:lnTo>
                    <a:pt x="3686" y="159407"/>
                  </a:lnTo>
                  <a:lnTo>
                    <a:pt x="5354" y="172067"/>
                  </a:lnTo>
                  <a:lnTo>
                    <a:pt x="6772" y="185119"/>
                  </a:lnTo>
                  <a:lnTo>
                    <a:pt x="8043" y="198298"/>
                  </a:lnTo>
                  <a:lnTo>
                    <a:pt x="9502" y="211215"/>
                  </a:lnTo>
                  <a:lnTo>
                    <a:pt x="11325" y="223676"/>
                  </a:lnTo>
                  <a:lnTo>
                    <a:pt x="13211" y="235670"/>
                  </a:lnTo>
                  <a:lnTo>
                    <a:pt x="14491" y="247264"/>
                  </a:lnTo>
                  <a:lnTo>
                    <a:pt x="14832" y="258476"/>
                  </a:lnTo>
                  <a:lnTo>
                    <a:pt x="14228" y="266929"/>
                  </a:lnTo>
                  <a:lnTo>
                    <a:pt x="13150" y="269393"/>
                  </a:lnTo>
                  <a:lnTo>
                    <a:pt x="12246" y="266520"/>
                  </a:lnTo>
                  <a:lnTo>
                    <a:pt x="11633" y="259867"/>
                  </a:lnTo>
                  <a:lnTo>
                    <a:pt x="11238" y="250691"/>
                  </a:lnTo>
                  <a:lnTo>
                    <a:pt x="10988" y="239857"/>
                  </a:lnTo>
                  <a:lnTo>
                    <a:pt x="10827" y="227935"/>
                  </a:lnTo>
                  <a:lnTo>
                    <a:pt x="10724" y="215298"/>
                  </a:lnTo>
                  <a:lnTo>
                    <a:pt x="10657" y="202189"/>
                  </a:lnTo>
                  <a:lnTo>
                    <a:pt x="10613" y="188763"/>
                  </a:lnTo>
                  <a:lnTo>
                    <a:pt x="10585" y="174962"/>
                  </a:lnTo>
                  <a:lnTo>
                    <a:pt x="10566" y="160548"/>
                  </a:lnTo>
                  <a:lnTo>
                    <a:pt x="10554" y="145442"/>
                  </a:lnTo>
                  <a:lnTo>
                    <a:pt x="10545" y="129872"/>
                  </a:lnTo>
                  <a:lnTo>
                    <a:pt x="10540" y="114267"/>
                  </a:lnTo>
                  <a:lnTo>
                    <a:pt x="10540" y="98884"/>
                  </a:lnTo>
                  <a:lnTo>
                    <a:pt x="10711" y="83962"/>
                  </a:lnTo>
                  <a:lnTo>
                    <a:pt x="11357" y="69788"/>
                  </a:lnTo>
                  <a:lnTo>
                    <a:pt x="12614" y="56446"/>
                  </a:lnTo>
                  <a:lnTo>
                    <a:pt x="14611" y="44011"/>
                  </a:lnTo>
                  <a:lnTo>
                    <a:pt x="17556" y="32646"/>
                  </a:lnTo>
                  <a:lnTo>
                    <a:pt x="21469" y="22345"/>
                  </a:lnTo>
                  <a:lnTo>
                    <a:pt x="26386" y="13442"/>
                  </a:lnTo>
                  <a:lnTo>
                    <a:pt x="32435" y="6665"/>
                  </a:lnTo>
                  <a:lnTo>
                    <a:pt x="39574" y="2223"/>
                  </a:lnTo>
                  <a:lnTo>
                    <a:pt x="47468" y="38"/>
                  </a:lnTo>
                  <a:lnTo>
                    <a:pt x="55605" y="0"/>
                  </a:lnTo>
                  <a:lnTo>
                    <a:pt x="63663" y="1830"/>
                  </a:lnTo>
                  <a:lnTo>
                    <a:pt x="71358" y="5310"/>
                  </a:lnTo>
                  <a:lnTo>
                    <a:pt x="78374" y="10378"/>
                  </a:lnTo>
                  <a:lnTo>
                    <a:pt x="84609" y="16856"/>
                  </a:lnTo>
                  <a:lnTo>
                    <a:pt x="90134" y="24473"/>
                  </a:lnTo>
                  <a:lnTo>
                    <a:pt x="95086" y="32956"/>
                  </a:lnTo>
                  <a:lnTo>
                    <a:pt x="99599" y="42069"/>
                  </a:lnTo>
                  <a:lnTo>
                    <a:pt x="103462" y="51628"/>
                  </a:lnTo>
                  <a:lnTo>
                    <a:pt x="106152" y="61497"/>
                  </a:lnTo>
                  <a:lnTo>
                    <a:pt x="107471" y="71570"/>
                  </a:lnTo>
                  <a:lnTo>
                    <a:pt x="107203" y="81453"/>
                  </a:lnTo>
                  <a:lnTo>
                    <a:pt x="104970" y="90483"/>
                  </a:lnTo>
                  <a:lnTo>
                    <a:pt x="100760" y="98370"/>
                  </a:lnTo>
                  <a:lnTo>
                    <a:pt x="94848" y="105157"/>
                  </a:lnTo>
                  <a:lnTo>
                    <a:pt x="87601" y="111032"/>
                  </a:lnTo>
                  <a:lnTo>
                    <a:pt x="79373" y="116204"/>
                  </a:lnTo>
                  <a:lnTo>
                    <a:pt x="70904" y="120709"/>
                  </a:lnTo>
                  <a:lnTo>
                    <a:pt x="62477" y="124854"/>
                  </a:lnTo>
                  <a:lnTo>
                    <a:pt x="53358" y="129004"/>
                  </a:lnTo>
                  <a:lnTo>
                    <a:pt x="42114" y="133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42692" y="3824476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4"/>
                  </a:lnTo>
                  <a:lnTo>
                    <a:pt x="176" y="54416"/>
                  </a:lnTo>
                  <a:lnTo>
                    <a:pt x="826" y="67925"/>
                  </a:lnTo>
                  <a:lnTo>
                    <a:pt x="2075" y="81578"/>
                  </a:lnTo>
                  <a:lnTo>
                    <a:pt x="3727" y="95345"/>
                  </a:lnTo>
                  <a:lnTo>
                    <a:pt x="5375" y="109194"/>
                  </a:lnTo>
                  <a:lnTo>
                    <a:pt x="6782" y="123098"/>
                  </a:lnTo>
                  <a:lnTo>
                    <a:pt x="8048" y="136875"/>
                  </a:lnTo>
                  <a:lnTo>
                    <a:pt x="9505" y="150205"/>
                  </a:lnTo>
                  <a:lnTo>
                    <a:pt x="11335" y="162949"/>
                  </a:lnTo>
                  <a:lnTo>
                    <a:pt x="13566" y="175135"/>
                  </a:lnTo>
                  <a:lnTo>
                    <a:pt x="16142" y="186858"/>
                  </a:lnTo>
                  <a:lnTo>
                    <a:pt x="18985" y="198224"/>
                  </a:lnTo>
                  <a:lnTo>
                    <a:pt x="21871" y="209258"/>
                  </a:lnTo>
                  <a:lnTo>
                    <a:pt x="24728" y="221199"/>
                  </a:lnTo>
                  <a:lnTo>
                    <a:pt x="27804" y="237335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50690" y="3971875"/>
              <a:ext cx="81516" cy="111400"/>
            </a:xfrm>
            <a:custGeom>
              <a:avLst/>
              <a:gdLst/>
              <a:ahLst/>
              <a:cxnLst/>
              <a:rect l="0" t="0" r="0" b="0"/>
              <a:pathLst>
                <a:path w="81516" h="111400">
                  <a:moveTo>
                    <a:pt x="7816" y="0"/>
                  </a:moveTo>
                  <a:lnTo>
                    <a:pt x="4948" y="8869"/>
                  </a:lnTo>
                  <a:lnTo>
                    <a:pt x="2807" y="17855"/>
                  </a:lnTo>
                  <a:lnTo>
                    <a:pt x="1208" y="27851"/>
                  </a:lnTo>
                  <a:lnTo>
                    <a:pt x="201" y="38832"/>
                  </a:lnTo>
                  <a:lnTo>
                    <a:pt x="0" y="50643"/>
                  </a:lnTo>
                  <a:lnTo>
                    <a:pt x="665" y="63088"/>
                  </a:lnTo>
                  <a:lnTo>
                    <a:pt x="2421" y="75507"/>
                  </a:lnTo>
                  <a:lnTo>
                    <a:pt x="5730" y="86843"/>
                  </a:lnTo>
                  <a:lnTo>
                    <a:pt x="10695" y="96591"/>
                  </a:lnTo>
                  <a:lnTo>
                    <a:pt x="16960" y="104284"/>
                  </a:lnTo>
                  <a:lnTo>
                    <a:pt x="23922" y="109252"/>
                  </a:lnTo>
                  <a:lnTo>
                    <a:pt x="31156" y="111399"/>
                  </a:lnTo>
                  <a:lnTo>
                    <a:pt x="38450" y="110926"/>
                  </a:lnTo>
                  <a:lnTo>
                    <a:pt x="45720" y="108041"/>
                  </a:lnTo>
                  <a:lnTo>
                    <a:pt x="52930" y="103108"/>
                  </a:lnTo>
                  <a:lnTo>
                    <a:pt x="59779" y="96448"/>
                  </a:lnTo>
                  <a:lnTo>
                    <a:pt x="66354" y="87290"/>
                  </a:lnTo>
                  <a:lnTo>
                    <a:pt x="73233" y="71485"/>
                  </a:lnTo>
                  <a:lnTo>
                    <a:pt x="81515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884847" y="3940290"/>
              <a:ext cx="94758" cy="106884"/>
            </a:xfrm>
            <a:custGeom>
              <a:avLst/>
              <a:gdLst/>
              <a:ahLst/>
              <a:cxnLst/>
              <a:rect l="0" t="0" r="0" b="0"/>
              <a:pathLst>
                <a:path w="94758" h="106884">
                  <a:moveTo>
                    <a:pt x="0" y="73699"/>
                  </a:moveTo>
                  <a:lnTo>
                    <a:pt x="2934" y="82500"/>
                  </a:lnTo>
                  <a:lnTo>
                    <a:pt x="5716" y="90847"/>
                  </a:lnTo>
                  <a:lnTo>
                    <a:pt x="8620" y="99473"/>
                  </a:lnTo>
                  <a:lnTo>
                    <a:pt x="11815" y="105874"/>
                  </a:lnTo>
                  <a:lnTo>
                    <a:pt x="14782" y="106883"/>
                  </a:lnTo>
                  <a:lnTo>
                    <a:pt x="16407" y="103578"/>
                  </a:lnTo>
                  <a:lnTo>
                    <a:pt x="16609" y="97522"/>
                  </a:lnTo>
                  <a:lnTo>
                    <a:pt x="16020" y="89782"/>
                  </a:lnTo>
                  <a:lnTo>
                    <a:pt x="15565" y="81012"/>
                  </a:lnTo>
                  <a:lnTo>
                    <a:pt x="15761" y="71610"/>
                  </a:lnTo>
                  <a:lnTo>
                    <a:pt x="16879" y="61976"/>
                  </a:lnTo>
                  <a:lnTo>
                    <a:pt x="19153" y="52565"/>
                  </a:lnTo>
                  <a:lnTo>
                    <a:pt x="22580" y="43606"/>
                  </a:lnTo>
                  <a:lnTo>
                    <a:pt x="27321" y="35450"/>
                  </a:lnTo>
                  <a:lnTo>
                    <a:pt x="33777" y="28648"/>
                  </a:lnTo>
                  <a:lnTo>
                    <a:pt x="41993" y="23365"/>
                  </a:lnTo>
                  <a:lnTo>
                    <a:pt x="51322" y="19254"/>
                  </a:lnTo>
                  <a:lnTo>
                    <a:pt x="61621" y="15131"/>
                  </a:lnTo>
                  <a:lnTo>
                    <a:pt x="74912" y="951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039333" y="4000888"/>
              <a:ext cx="161370" cy="65745"/>
            </a:xfrm>
            <a:custGeom>
              <a:avLst/>
              <a:gdLst/>
              <a:ahLst/>
              <a:cxnLst/>
              <a:rect l="0" t="0" r="0" b="0"/>
              <a:pathLst>
                <a:path w="161370" h="65745">
                  <a:moveTo>
                    <a:pt x="77141" y="44686"/>
                  </a:moveTo>
                  <a:lnTo>
                    <a:pt x="74140" y="35952"/>
                  </a:lnTo>
                  <a:lnTo>
                    <a:pt x="70718" y="28245"/>
                  </a:lnTo>
                  <a:lnTo>
                    <a:pt x="66513" y="20852"/>
                  </a:lnTo>
                  <a:lnTo>
                    <a:pt x="61267" y="13937"/>
                  </a:lnTo>
                  <a:lnTo>
                    <a:pt x="54489" y="8055"/>
                  </a:lnTo>
                  <a:lnTo>
                    <a:pt x="46066" y="3450"/>
                  </a:lnTo>
                  <a:lnTo>
                    <a:pt x="36671" y="529"/>
                  </a:lnTo>
                  <a:lnTo>
                    <a:pt x="27525" y="0"/>
                  </a:lnTo>
                  <a:lnTo>
                    <a:pt x="19313" y="2025"/>
                  </a:lnTo>
                  <a:lnTo>
                    <a:pt x="12347" y="6471"/>
                  </a:lnTo>
                  <a:lnTo>
                    <a:pt x="6819" y="13185"/>
                  </a:lnTo>
                  <a:lnTo>
                    <a:pt x="2675" y="21832"/>
                  </a:lnTo>
                  <a:lnTo>
                    <a:pt x="183" y="31515"/>
                  </a:lnTo>
                  <a:lnTo>
                    <a:pt x="0" y="40925"/>
                  </a:lnTo>
                  <a:lnTo>
                    <a:pt x="2280" y="49339"/>
                  </a:lnTo>
                  <a:lnTo>
                    <a:pt x="6742" y="56117"/>
                  </a:lnTo>
                  <a:lnTo>
                    <a:pt x="12940" y="60462"/>
                  </a:lnTo>
                  <a:lnTo>
                    <a:pt x="20436" y="62193"/>
                  </a:lnTo>
                  <a:lnTo>
                    <a:pt x="28703" y="61609"/>
                  </a:lnTo>
                  <a:lnTo>
                    <a:pt x="37155" y="59182"/>
                  </a:lnTo>
                  <a:lnTo>
                    <a:pt x="45453" y="55365"/>
                  </a:lnTo>
                  <a:lnTo>
                    <a:pt x="53157" y="50215"/>
                  </a:lnTo>
                  <a:lnTo>
                    <a:pt x="59652" y="43413"/>
                  </a:lnTo>
                  <a:lnTo>
                    <a:pt x="64732" y="34941"/>
                  </a:lnTo>
                  <a:lnTo>
                    <a:pt x="68861" y="26007"/>
                  </a:lnTo>
                  <a:lnTo>
                    <a:pt x="73651" y="18970"/>
                  </a:lnTo>
                  <a:lnTo>
                    <a:pt x="79864" y="15201"/>
                  </a:lnTo>
                  <a:lnTo>
                    <a:pt x="86396" y="14625"/>
                  </a:lnTo>
                  <a:lnTo>
                    <a:pt x="92938" y="16485"/>
                  </a:lnTo>
                  <a:lnTo>
                    <a:pt x="99518" y="20042"/>
                  </a:lnTo>
                  <a:lnTo>
                    <a:pt x="106171" y="24749"/>
                  </a:lnTo>
                  <a:lnTo>
                    <a:pt x="112911" y="30220"/>
                  </a:lnTo>
                  <a:lnTo>
                    <a:pt x="119805" y="36090"/>
                  </a:lnTo>
                  <a:lnTo>
                    <a:pt x="127888" y="42642"/>
                  </a:lnTo>
                  <a:lnTo>
                    <a:pt x="140107" y="51564"/>
                  </a:lnTo>
                  <a:lnTo>
                    <a:pt x="161369" y="65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217147" y="3813948"/>
              <a:ext cx="25670" cy="242156"/>
            </a:xfrm>
            <a:custGeom>
              <a:avLst/>
              <a:gdLst/>
              <a:ahLst/>
              <a:cxnLst/>
              <a:rect l="0" t="0" r="0" b="0"/>
              <a:pathLst>
                <a:path w="25670" h="242156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7" y="38831"/>
                  </a:lnTo>
                  <a:lnTo>
                    <a:pt x="1327" y="50642"/>
                  </a:lnTo>
                  <a:lnTo>
                    <a:pt x="2142" y="63101"/>
                  </a:lnTo>
                  <a:lnTo>
                    <a:pt x="2826" y="76038"/>
                  </a:lnTo>
                  <a:lnTo>
                    <a:pt x="3353" y="89319"/>
                  </a:lnTo>
                  <a:lnTo>
                    <a:pt x="3743" y="102836"/>
                  </a:lnTo>
                  <a:lnTo>
                    <a:pt x="4190" y="116352"/>
                  </a:lnTo>
                  <a:lnTo>
                    <a:pt x="5030" y="129506"/>
                  </a:lnTo>
                  <a:lnTo>
                    <a:pt x="6412" y="142136"/>
                  </a:lnTo>
                  <a:lnTo>
                    <a:pt x="8154" y="154415"/>
                  </a:lnTo>
                  <a:lnTo>
                    <a:pt x="9863" y="166734"/>
                  </a:lnTo>
                  <a:lnTo>
                    <a:pt x="11311" y="179307"/>
                  </a:lnTo>
                  <a:lnTo>
                    <a:pt x="12636" y="191778"/>
                  </a:lnTo>
                  <a:lnTo>
                    <a:pt x="14487" y="204626"/>
                  </a:lnTo>
                  <a:lnTo>
                    <a:pt x="18142" y="220103"/>
                  </a:lnTo>
                  <a:lnTo>
                    <a:pt x="2566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305988" y="3708663"/>
              <a:ext cx="113484" cy="442198"/>
            </a:xfrm>
            <a:custGeom>
              <a:avLst/>
              <a:gdLst/>
              <a:ahLst/>
              <a:cxnLst/>
              <a:rect l="0" t="0" r="0" b="0"/>
              <a:pathLst>
                <a:path w="113484" h="442198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31" y="25851"/>
                  </a:lnTo>
                  <a:lnTo>
                    <a:pt x="23311" y="35145"/>
                  </a:lnTo>
                  <a:lnTo>
                    <a:pt x="29641" y="45288"/>
                  </a:lnTo>
                  <a:lnTo>
                    <a:pt x="36170" y="56333"/>
                  </a:lnTo>
                  <a:lnTo>
                    <a:pt x="42845" y="68173"/>
                  </a:lnTo>
                  <a:lnTo>
                    <a:pt x="49628" y="80643"/>
                  </a:lnTo>
                  <a:lnTo>
                    <a:pt x="56481" y="93581"/>
                  </a:lnTo>
                  <a:lnTo>
                    <a:pt x="63218" y="106690"/>
                  </a:lnTo>
                  <a:lnTo>
                    <a:pt x="69515" y="119564"/>
                  </a:lnTo>
                  <a:lnTo>
                    <a:pt x="75235" y="132004"/>
                  </a:lnTo>
                  <a:lnTo>
                    <a:pt x="80568" y="144152"/>
                  </a:lnTo>
                  <a:lnTo>
                    <a:pt x="85916" y="156384"/>
                  </a:lnTo>
                  <a:lnTo>
                    <a:pt x="91509" y="168912"/>
                  </a:lnTo>
                  <a:lnTo>
                    <a:pt x="97079" y="181786"/>
                  </a:lnTo>
                  <a:lnTo>
                    <a:pt x="101987" y="194968"/>
                  </a:lnTo>
                  <a:lnTo>
                    <a:pt x="105917" y="208396"/>
                  </a:lnTo>
                  <a:lnTo>
                    <a:pt x="108877" y="222007"/>
                  </a:lnTo>
                  <a:lnTo>
                    <a:pt x="111021" y="235752"/>
                  </a:lnTo>
                  <a:lnTo>
                    <a:pt x="112531" y="249589"/>
                  </a:lnTo>
                  <a:lnTo>
                    <a:pt x="113410" y="263491"/>
                  </a:lnTo>
                  <a:lnTo>
                    <a:pt x="113483" y="277437"/>
                  </a:lnTo>
                  <a:lnTo>
                    <a:pt x="112717" y="291409"/>
                  </a:lnTo>
                  <a:lnTo>
                    <a:pt x="111051" y="305233"/>
                  </a:lnTo>
                  <a:lnTo>
                    <a:pt x="108330" y="318595"/>
                  </a:lnTo>
                  <a:lnTo>
                    <a:pt x="104572" y="331365"/>
                  </a:lnTo>
                  <a:lnTo>
                    <a:pt x="99930" y="343738"/>
                  </a:lnTo>
                  <a:lnTo>
                    <a:pt x="94597" y="356119"/>
                  </a:lnTo>
                  <a:lnTo>
                    <a:pt x="88751" y="368740"/>
                  </a:lnTo>
                  <a:lnTo>
                    <a:pt x="82540" y="381336"/>
                  </a:lnTo>
                  <a:lnTo>
                    <a:pt x="76072" y="393267"/>
                  </a:lnTo>
                  <a:lnTo>
                    <a:pt x="69436" y="404209"/>
                  </a:lnTo>
                  <a:lnTo>
                    <a:pt x="62990" y="413876"/>
                  </a:lnTo>
                  <a:lnTo>
                    <a:pt x="56737" y="422796"/>
                  </a:lnTo>
                  <a:lnTo>
                    <a:pt x="50128" y="431752"/>
                  </a:lnTo>
                  <a:lnTo>
                    <a:pt x="42113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85412" y="2895988"/>
            <a:ext cx="73700" cy="4614"/>
          </a:xfrm>
          <a:custGeom>
            <a:avLst/>
            <a:gdLst/>
            <a:ahLst/>
            <a:cxnLst/>
            <a:rect l="0" t="0" r="0" b="0"/>
            <a:pathLst>
              <a:path w="73700" h="4614">
                <a:moveTo>
                  <a:pt x="73699" y="4613"/>
                </a:moveTo>
                <a:lnTo>
                  <a:pt x="64898" y="1813"/>
                </a:lnTo>
                <a:lnTo>
                  <a:pt x="56551" y="311"/>
                </a:lnTo>
                <a:lnTo>
                  <a:pt x="47862" y="0"/>
                </a:lnTo>
                <a:lnTo>
                  <a:pt x="39024" y="512"/>
                </a:lnTo>
                <a:lnTo>
                  <a:pt x="29636" y="1385"/>
                </a:lnTo>
                <a:lnTo>
                  <a:pt x="17752" y="2691"/>
                </a:lnTo>
                <a:lnTo>
                  <a:pt x="0" y="46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306510" y="2753202"/>
            <a:ext cx="364039" cy="272002"/>
          </a:xfrm>
          <a:custGeom>
            <a:avLst/>
            <a:gdLst/>
            <a:ahLst/>
            <a:cxnLst/>
            <a:rect l="0" t="0" r="0" b="0"/>
            <a:pathLst>
              <a:path w="364039" h="272002">
                <a:moveTo>
                  <a:pt x="0" y="0"/>
                </a:moveTo>
                <a:lnTo>
                  <a:pt x="5667" y="8801"/>
                </a:lnTo>
                <a:lnTo>
                  <a:pt x="9311" y="17148"/>
                </a:lnTo>
                <a:lnTo>
                  <a:pt x="11225" y="25851"/>
                </a:lnTo>
                <a:lnTo>
                  <a:pt x="11899" y="35145"/>
                </a:lnTo>
                <a:lnTo>
                  <a:pt x="11928" y="45288"/>
                </a:lnTo>
                <a:lnTo>
                  <a:pt x="11714" y="56329"/>
                </a:lnTo>
                <a:lnTo>
                  <a:pt x="11618" y="67996"/>
                </a:lnTo>
                <a:lnTo>
                  <a:pt x="12024" y="79818"/>
                </a:lnTo>
                <a:lnTo>
                  <a:pt x="13080" y="91511"/>
                </a:lnTo>
                <a:lnTo>
                  <a:pt x="14589" y="103141"/>
                </a:lnTo>
                <a:lnTo>
                  <a:pt x="16133" y="115015"/>
                </a:lnTo>
                <a:lnTo>
                  <a:pt x="17468" y="127296"/>
                </a:lnTo>
                <a:lnTo>
                  <a:pt x="18683" y="139832"/>
                </a:lnTo>
                <a:lnTo>
                  <a:pt x="20105" y="152254"/>
                </a:lnTo>
                <a:lnTo>
                  <a:pt x="21917" y="164350"/>
                </a:lnTo>
                <a:lnTo>
                  <a:pt x="24305" y="175913"/>
                </a:lnTo>
                <a:lnTo>
                  <a:pt x="27519" y="186679"/>
                </a:lnTo>
                <a:lnTo>
                  <a:pt x="31616" y="196580"/>
                </a:lnTo>
                <a:lnTo>
                  <a:pt x="36658" y="205550"/>
                </a:lnTo>
                <a:lnTo>
                  <a:pt x="42792" y="213437"/>
                </a:lnTo>
                <a:lnTo>
                  <a:pt x="49997" y="220254"/>
                </a:lnTo>
                <a:lnTo>
                  <a:pt x="58275" y="225833"/>
                </a:lnTo>
                <a:lnTo>
                  <a:pt x="67734" y="229758"/>
                </a:lnTo>
                <a:lnTo>
                  <a:pt x="78310" y="231950"/>
                </a:lnTo>
                <a:lnTo>
                  <a:pt x="89496" y="232456"/>
                </a:lnTo>
                <a:lnTo>
                  <a:pt x="100464" y="231283"/>
                </a:lnTo>
                <a:lnTo>
                  <a:pt x="110757" y="228601"/>
                </a:lnTo>
                <a:lnTo>
                  <a:pt x="120124" y="224531"/>
                </a:lnTo>
                <a:lnTo>
                  <a:pt x="128343" y="219059"/>
                </a:lnTo>
                <a:lnTo>
                  <a:pt x="135430" y="212329"/>
                </a:lnTo>
                <a:lnTo>
                  <a:pt x="141740" y="205398"/>
                </a:lnTo>
                <a:lnTo>
                  <a:pt x="148648" y="200370"/>
                </a:lnTo>
                <a:lnTo>
                  <a:pt x="156549" y="198722"/>
                </a:lnTo>
                <a:lnTo>
                  <a:pt x="163782" y="200735"/>
                </a:lnTo>
                <a:lnTo>
                  <a:pt x="169973" y="205954"/>
                </a:lnTo>
                <a:lnTo>
                  <a:pt x="175482" y="213378"/>
                </a:lnTo>
                <a:lnTo>
                  <a:pt x="180866" y="221745"/>
                </a:lnTo>
                <a:lnTo>
                  <a:pt x="186447" y="230264"/>
                </a:lnTo>
                <a:lnTo>
                  <a:pt x="192328" y="238596"/>
                </a:lnTo>
                <a:lnTo>
                  <a:pt x="198497" y="246647"/>
                </a:lnTo>
                <a:lnTo>
                  <a:pt x="204919" y="254418"/>
                </a:lnTo>
                <a:lnTo>
                  <a:pt x="212027" y="261468"/>
                </a:lnTo>
                <a:lnTo>
                  <a:pt x="220693" y="266928"/>
                </a:lnTo>
                <a:lnTo>
                  <a:pt x="231259" y="270449"/>
                </a:lnTo>
                <a:lnTo>
                  <a:pt x="243270" y="272001"/>
                </a:lnTo>
                <a:lnTo>
                  <a:pt x="255789" y="271605"/>
                </a:lnTo>
                <a:lnTo>
                  <a:pt x="268202" y="269482"/>
                </a:lnTo>
                <a:lnTo>
                  <a:pt x="280110" y="265804"/>
                </a:lnTo>
                <a:lnTo>
                  <a:pt x="291172" y="260602"/>
                </a:lnTo>
                <a:lnTo>
                  <a:pt x="301309" y="254035"/>
                </a:lnTo>
                <a:lnTo>
                  <a:pt x="310623" y="246358"/>
                </a:lnTo>
                <a:lnTo>
                  <a:pt x="319280" y="237835"/>
                </a:lnTo>
                <a:lnTo>
                  <a:pt x="327440" y="228691"/>
                </a:lnTo>
                <a:lnTo>
                  <a:pt x="335077" y="218942"/>
                </a:lnTo>
                <a:lnTo>
                  <a:pt x="341988" y="208412"/>
                </a:lnTo>
                <a:lnTo>
                  <a:pt x="348115" y="197064"/>
                </a:lnTo>
                <a:lnTo>
                  <a:pt x="353383" y="184832"/>
                </a:lnTo>
                <a:lnTo>
                  <a:pt x="357624" y="171557"/>
                </a:lnTo>
                <a:lnTo>
                  <a:pt x="360841" y="157261"/>
                </a:lnTo>
                <a:lnTo>
                  <a:pt x="363018" y="142423"/>
                </a:lnTo>
                <a:lnTo>
                  <a:pt x="364038" y="127850"/>
                </a:lnTo>
                <a:lnTo>
                  <a:pt x="363947" y="113977"/>
                </a:lnTo>
                <a:lnTo>
                  <a:pt x="362921" y="100885"/>
                </a:lnTo>
                <a:lnTo>
                  <a:pt x="361170" y="88479"/>
                </a:lnTo>
                <a:lnTo>
                  <a:pt x="358888" y="76624"/>
                </a:lnTo>
                <a:lnTo>
                  <a:pt x="356382" y="65442"/>
                </a:lnTo>
                <a:lnTo>
                  <a:pt x="353822" y="54122"/>
                </a:lnTo>
                <a:lnTo>
                  <a:pt x="350989" y="40547"/>
                </a:lnTo>
                <a:lnTo>
                  <a:pt x="347441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733571" y="2700559"/>
            <a:ext cx="299407" cy="253414"/>
          </a:xfrm>
          <a:custGeom>
            <a:avLst/>
            <a:gdLst/>
            <a:ahLst/>
            <a:cxnLst/>
            <a:rect l="0" t="0" r="0" b="0"/>
            <a:pathLst>
              <a:path w="299407" h="253414">
                <a:moveTo>
                  <a:pt x="4608" y="0"/>
                </a:moveTo>
                <a:lnTo>
                  <a:pt x="1808" y="8801"/>
                </a:lnTo>
                <a:lnTo>
                  <a:pt x="306" y="17148"/>
                </a:lnTo>
                <a:lnTo>
                  <a:pt x="0" y="25851"/>
                </a:lnTo>
                <a:lnTo>
                  <a:pt x="679" y="35145"/>
                </a:lnTo>
                <a:lnTo>
                  <a:pt x="2147" y="45288"/>
                </a:lnTo>
                <a:lnTo>
                  <a:pt x="4216" y="56333"/>
                </a:lnTo>
                <a:lnTo>
                  <a:pt x="6725" y="68173"/>
                </a:lnTo>
                <a:lnTo>
                  <a:pt x="9548" y="80644"/>
                </a:lnTo>
                <a:lnTo>
                  <a:pt x="12590" y="93582"/>
                </a:lnTo>
                <a:lnTo>
                  <a:pt x="15783" y="106691"/>
                </a:lnTo>
                <a:lnTo>
                  <a:pt x="19079" y="119565"/>
                </a:lnTo>
                <a:lnTo>
                  <a:pt x="22441" y="132004"/>
                </a:lnTo>
                <a:lnTo>
                  <a:pt x="25681" y="144153"/>
                </a:lnTo>
                <a:lnTo>
                  <a:pt x="28478" y="156384"/>
                </a:lnTo>
                <a:lnTo>
                  <a:pt x="30696" y="168912"/>
                </a:lnTo>
                <a:lnTo>
                  <a:pt x="32524" y="181786"/>
                </a:lnTo>
                <a:lnTo>
                  <a:pt x="34366" y="194968"/>
                </a:lnTo>
                <a:lnTo>
                  <a:pt x="36470" y="208297"/>
                </a:lnTo>
                <a:lnTo>
                  <a:pt x="39242" y="218235"/>
                </a:lnTo>
                <a:lnTo>
                  <a:pt x="42622" y="220576"/>
                </a:lnTo>
                <a:lnTo>
                  <a:pt x="45842" y="216922"/>
                </a:lnTo>
                <a:lnTo>
                  <a:pt x="49044" y="209752"/>
                </a:lnTo>
                <a:lnTo>
                  <a:pt x="52695" y="201139"/>
                </a:lnTo>
                <a:lnTo>
                  <a:pt x="57022" y="192260"/>
                </a:lnTo>
                <a:lnTo>
                  <a:pt x="62184" y="184093"/>
                </a:lnTo>
                <a:lnTo>
                  <a:pt x="68380" y="177698"/>
                </a:lnTo>
                <a:lnTo>
                  <a:pt x="75609" y="173459"/>
                </a:lnTo>
                <a:lnTo>
                  <a:pt x="83560" y="171382"/>
                </a:lnTo>
                <a:lnTo>
                  <a:pt x="91732" y="171405"/>
                </a:lnTo>
                <a:lnTo>
                  <a:pt x="99813" y="173268"/>
                </a:lnTo>
                <a:lnTo>
                  <a:pt x="107524" y="176767"/>
                </a:lnTo>
                <a:lnTo>
                  <a:pt x="114549" y="181846"/>
                </a:lnTo>
                <a:lnTo>
                  <a:pt x="120789" y="188331"/>
                </a:lnTo>
                <a:lnTo>
                  <a:pt x="126318" y="195953"/>
                </a:lnTo>
                <a:lnTo>
                  <a:pt x="131274" y="204438"/>
                </a:lnTo>
                <a:lnTo>
                  <a:pt x="135824" y="213519"/>
                </a:lnTo>
                <a:lnTo>
                  <a:pt x="141002" y="221833"/>
                </a:lnTo>
                <a:lnTo>
                  <a:pt x="147451" y="226949"/>
                </a:lnTo>
                <a:lnTo>
                  <a:pt x="154112" y="228106"/>
                </a:lnTo>
                <a:lnTo>
                  <a:pt x="160719" y="226253"/>
                </a:lnTo>
                <a:lnTo>
                  <a:pt x="167331" y="222458"/>
                </a:lnTo>
                <a:lnTo>
                  <a:pt x="174002" y="217460"/>
                </a:lnTo>
                <a:lnTo>
                  <a:pt x="180749" y="211721"/>
                </a:lnTo>
                <a:lnTo>
                  <a:pt x="187570" y="205526"/>
                </a:lnTo>
                <a:lnTo>
                  <a:pt x="194617" y="199210"/>
                </a:lnTo>
                <a:lnTo>
                  <a:pt x="202183" y="193184"/>
                </a:lnTo>
                <a:lnTo>
                  <a:pt x="210385" y="187643"/>
                </a:lnTo>
                <a:lnTo>
                  <a:pt x="219182" y="182598"/>
                </a:lnTo>
                <a:lnTo>
                  <a:pt x="228465" y="177974"/>
                </a:lnTo>
                <a:lnTo>
                  <a:pt x="238113" y="173671"/>
                </a:lnTo>
                <a:lnTo>
                  <a:pt x="247863" y="169441"/>
                </a:lnTo>
                <a:lnTo>
                  <a:pt x="257328" y="164906"/>
                </a:lnTo>
                <a:lnTo>
                  <a:pt x="266307" y="159882"/>
                </a:lnTo>
                <a:lnTo>
                  <a:pt x="274301" y="154201"/>
                </a:lnTo>
                <a:lnTo>
                  <a:pt x="280460" y="147629"/>
                </a:lnTo>
                <a:lnTo>
                  <a:pt x="284477" y="140136"/>
                </a:lnTo>
                <a:lnTo>
                  <a:pt x="286207" y="132003"/>
                </a:lnTo>
                <a:lnTo>
                  <a:pt x="285406" y="123706"/>
                </a:lnTo>
                <a:lnTo>
                  <a:pt x="282200" y="115549"/>
                </a:lnTo>
                <a:lnTo>
                  <a:pt x="276982" y="108126"/>
                </a:lnTo>
                <a:lnTo>
                  <a:pt x="270209" y="102360"/>
                </a:lnTo>
                <a:lnTo>
                  <a:pt x="262295" y="98604"/>
                </a:lnTo>
                <a:lnTo>
                  <a:pt x="253731" y="96881"/>
                </a:lnTo>
                <a:lnTo>
                  <a:pt x="245072" y="97155"/>
                </a:lnTo>
                <a:lnTo>
                  <a:pt x="236628" y="99199"/>
                </a:lnTo>
                <a:lnTo>
                  <a:pt x="228655" y="102992"/>
                </a:lnTo>
                <a:lnTo>
                  <a:pt x="221446" y="108802"/>
                </a:lnTo>
                <a:lnTo>
                  <a:pt x="215083" y="116596"/>
                </a:lnTo>
                <a:lnTo>
                  <a:pt x="209639" y="126081"/>
                </a:lnTo>
                <a:lnTo>
                  <a:pt x="205273" y="136888"/>
                </a:lnTo>
                <a:lnTo>
                  <a:pt x="201967" y="148670"/>
                </a:lnTo>
                <a:lnTo>
                  <a:pt x="199729" y="160987"/>
                </a:lnTo>
                <a:lnTo>
                  <a:pt x="198667" y="173321"/>
                </a:lnTo>
                <a:lnTo>
                  <a:pt x="198734" y="185390"/>
                </a:lnTo>
                <a:lnTo>
                  <a:pt x="199914" y="197119"/>
                </a:lnTo>
                <a:lnTo>
                  <a:pt x="202300" y="208536"/>
                </a:lnTo>
                <a:lnTo>
                  <a:pt x="205840" y="219687"/>
                </a:lnTo>
                <a:lnTo>
                  <a:pt x="210675" y="230142"/>
                </a:lnTo>
                <a:lnTo>
                  <a:pt x="217201" y="239033"/>
                </a:lnTo>
                <a:lnTo>
                  <a:pt x="225473" y="246003"/>
                </a:lnTo>
                <a:lnTo>
                  <a:pt x="234943" y="250851"/>
                </a:lnTo>
                <a:lnTo>
                  <a:pt x="244676" y="253290"/>
                </a:lnTo>
                <a:lnTo>
                  <a:pt x="254102" y="253413"/>
                </a:lnTo>
                <a:lnTo>
                  <a:pt x="262926" y="251710"/>
                </a:lnTo>
                <a:lnTo>
                  <a:pt x="271925" y="248599"/>
                </a:lnTo>
                <a:lnTo>
                  <a:pt x="283000" y="242694"/>
                </a:lnTo>
                <a:lnTo>
                  <a:pt x="299406" y="2316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1070483" y="2819851"/>
            <a:ext cx="120422" cy="154450"/>
          </a:xfrm>
          <a:custGeom>
            <a:avLst/>
            <a:gdLst/>
            <a:ahLst/>
            <a:cxnLst/>
            <a:rect l="0" t="0" r="0" b="0"/>
            <a:pathLst>
              <a:path w="120422" h="154450">
                <a:moveTo>
                  <a:pt x="4608" y="59693"/>
                </a:moveTo>
                <a:lnTo>
                  <a:pt x="1808" y="71361"/>
                </a:lnTo>
                <a:lnTo>
                  <a:pt x="306" y="81849"/>
                </a:lnTo>
                <a:lnTo>
                  <a:pt x="0" y="92151"/>
                </a:lnTo>
                <a:lnTo>
                  <a:pt x="679" y="102452"/>
                </a:lnTo>
                <a:lnTo>
                  <a:pt x="2147" y="112796"/>
                </a:lnTo>
                <a:lnTo>
                  <a:pt x="4220" y="123115"/>
                </a:lnTo>
                <a:lnTo>
                  <a:pt x="6866" y="130904"/>
                </a:lnTo>
                <a:lnTo>
                  <a:pt x="9621" y="132700"/>
                </a:lnTo>
                <a:lnTo>
                  <a:pt x="11654" y="128857"/>
                </a:lnTo>
                <a:lnTo>
                  <a:pt x="12960" y="120762"/>
                </a:lnTo>
                <a:lnTo>
                  <a:pt x="13768" y="109820"/>
                </a:lnTo>
                <a:lnTo>
                  <a:pt x="14268" y="97271"/>
                </a:lnTo>
                <a:lnTo>
                  <a:pt x="14584" y="83910"/>
                </a:lnTo>
                <a:lnTo>
                  <a:pt x="14953" y="70328"/>
                </a:lnTo>
                <a:lnTo>
                  <a:pt x="15727" y="57044"/>
                </a:lnTo>
                <a:lnTo>
                  <a:pt x="17070" y="44297"/>
                </a:lnTo>
                <a:lnTo>
                  <a:pt x="19294" y="32429"/>
                </a:lnTo>
                <a:lnTo>
                  <a:pt x="22922" y="21973"/>
                </a:lnTo>
                <a:lnTo>
                  <a:pt x="28102" y="13099"/>
                </a:lnTo>
                <a:lnTo>
                  <a:pt x="34514" y="6138"/>
                </a:lnTo>
                <a:lnTo>
                  <a:pt x="41573" y="1734"/>
                </a:lnTo>
                <a:lnTo>
                  <a:pt x="48868" y="0"/>
                </a:lnTo>
                <a:lnTo>
                  <a:pt x="56034" y="767"/>
                </a:lnTo>
                <a:lnTo>
                  <a:pt x="62684" y="3857"/>
                </a:lnTo>
                <a:lnTo>
                  <a:pt x="68671" y="8932"/>
                </a:lnTo>
                <a:lnTo>
                  <a:pt x="74027" y="15572"/>
                </a:lnTo>
                <a:lnTo>
                  <a:pt x="78867" y="23383"/>
                </a:lnTo>
                <a:lnTo>
                  <a:pt x="83312" y="32037"/>
                </a:lnTo>
                <a:lnTo>
                  <a:pt x="87470" y="41286"/>
                </a:lnTo>
                <a:lnTo>
                  <a:pt x="91423" y="50946"/>
                </a:lnTo>
                <a:lnTo>
                  <a:pt x="95234" y="60887"/>
                </a:lnTo>
                <a:lnTo>
                  <a:pt x="98948" y="71021"/>
                </a:lnTo>
                <a:lnTo>
                  <a:pt x="102595" y="81285"/>
                </a:lnTo>
                <a:lnTo>
                  <a:pt x="106192" y="91631"/>
                </a:lnTo>
                <a:lnTo>
                  <a:pt x="109603" y="101962"/>
                </a:lnTo>
                <a:lnTo>
                  <a:pt x="112876" y="113347"/>
                </a:lnTo>
                <a:lnTo>
                  <a:pt x="116299" y="129022"/>
                </a:lnTo>
                <a:lnTo>
                  <a:pt x="120421" y="15444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1475174" y="2805844"/>
            <a:ext cx="63172" cy="84229"/>
          </a:xfrm>
          <a:custGeom>
            <a:avLst/>
            <a:gdLst/>
            <a:ahLst/>
            <a:cxnLst/>
            <a:rect l="0" t="0" r="0" b="0"/>
            <a:pathLst>
              <a:path w="63172" h="84229">
                <a:moveTo>
                  <a:pt x="0" y="0"/>
                </a:moveTo>
                <a:lnTo>
                  <a:pt x="3001" y="8734"/>
                </a:lnTo>
                <a:lnTo>
                  <a:pt x="6423" y="16441"/>
                </a:lnTo>
                <a:lnTo>
                  <a:pt x="10619" y="23843"/>
                </a:lnTo>
                <a:lnTo>
                  <a:pt x="15519" y="31104"/>
                </a:lnTo>
                <a:lnTo>
                  <a:pt x="21000" y="38283"/>
                </a:lnTo>
                <a:lnTo>
                  <a:pt x="26926" y="45404"/>
                </a:lnTo>
                <a:lnTo>
                  <a:pt x="33067" y="52375"/>
                </a:lnTo>
                <a:lnTo>
                  <a:pt x="39815" y="59782"/>
                </a:lnTo>
                <a:lnTo>
                  <a:pt x="48876" y="69394"/>
                </a:lnTo>
                <a:lnTo>
                  <a:pt x="63171" y="842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1506759" y="2742673"/>
            <a:ext cx="115815" cy="347442"/>
          </a:xfrm>
          <a:custGeom>
            <a:avLst/>
            <a:gdLst/>
            <a:ahLst/>
            <a:cxnLst/>
            <a:rect l="0" t="0" r="0" b="0"/>
            <a:pathLst>
              <a:path w="115815" h="347442">
                <a:moveTo>
                  <a:pt x="115814" y="0"/>
                </a:moveTo>
                <a:lnTo>
                  <a:pt x="112880" y="8801"/>
                </a:lnTo>
                <a:lnTo>
                  <a:pt x="110098" y="17148"/>
                </a:lnTo>
                <a:lnTo>
                  <a:pt x="107198" y="25851"/>
                </a:lnTo>
                <a:lnTo>
                  <a:pt x="104158" y="35145"/>
                </a:lnTo>
                <a:lnTo>
                  <a:pt x="100993" y="45288"/>
                </a:lnTo>
                <a:lnTo>
                  <a:pt x="97724" y="56334"/>
                </a:lnTo>
                <a:lnTo>
                  <a:pt x="94213" y="68173"/>
                </a:lnTo>
                <a:lnTo>
                  <a:pt x="90174" y="80643"/>
                </a:lnTo>
                <a:lnTo>
                  <a:pt x="85496" y="93581"/>
                </a:lnTo>
                <a:lnTo>
                  <a:pt x="80389" y="106691"/>
                </a:lnTo>
                <a:lnTo>
                  <a:pt x="75268" y="119565"/>
                </a:lnTo>
                <a:lnTo>
                  <a:pt x="70381" y="132004"/>
                </a:lnTo>
                <a:lnTo>
                  <a:pt x="65795" y="144153"/>
                </a:lnTo>
                <a:lnTo>
                  <a:pt x="61489" y="156384"/>
                </a:lnTo>
                <a:lnTo>
                  <a:pt x="57404" y="168913"/>
                </a:lnTo>
                <a:lnTo>
                  <a:pt x="53322" y="181786"/>
                </a:lnTo>
                <a:lnTo>
                  <a:pt x="48888" y="194969"/>
                </a:lnTo>
                <a:lnTo>
                  <a:pt x="43941" y="208397"/>
                </a:lnTo>
                <a:lnTo>
                  <a:pt x="38650" y="222008"/>
                </a:lnTo>
                <a:lnTo>
                  <a:pt x="33406" y="235752"/>
                </a:lnTo>
                <a:lnTo>
                  <a:pt x="28436" y="249590"/>
                </a:lnTo>
                <a:lnTo>
                  <a:pt x="23794" y="263491"/>
                </a:lnTo>
                <a:lnTo>
                  <a:pt x="19450" y="277438"/>
                </a:lnTo>
                <a:lnTo>
                  <a:pt x="15350" y="291395"/>
                </a:lnTo>
                <a:lnTo>
                  <a:pt x="11583" y="304749"/>
                </a:lnTo>
                <a:lnTo>
                  <a:pt x="8025" y="317616"/>
                </a:lnTo>
                <a:lnTo>
                  <a:pt x="4361" y="331127"/>
                </a:lnTo>
                <a:lnTo>
                  <a:pt x="0" y="3474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1652956" y="2795316"/>
            <a:ext cx="107818" cy="144125"/>
          </a:xfrm>
          <a:custGeom>
            <a:avLst/>
            <a:gdLst/>
            <a:ahLst/>
            <a:cxnLst/>
            <a:rect l="0" t="0" r="0" b="0"/>
            <a:pathLst>
              <a:path w="107818" h="144125">
                <a:moveTo>
                  <a:pt x="85430" y="10528"/>
                </a:moveTo>
                <a:lnTo>
                  <a:pt x="73829" y="10662"/>
                </a:lnTo>
                <a:lnTo>
                  <a:pt x="63981" y="11942"/>
                </a:lnTo>
                <a:lnTo>
                  <a:pt x="54975" y="14540"/>
                </a:lnTo>
                <a:lnTo>
                  <a:pt x="46534" y="18432"/>
                </a:lnTo>
                <a:lnTo>
                  <a:pt x="38507" y="23714"/>
                </a:lnTo>
                <a:lnTo>
                  <a:pt x="30788" y="30300"/>
                </a:lnTo>
                <a:lnTo>
                  <a:pt x="23456" y="37973"/>
                </a:lnTo>
                <a:lnTo>
                  <a:pt x="16754" y="46484"/>
                </a:lnTo>
                <a:lnTo>
                  <a:pt x="10772" y="55615"/>
                </a:lnTo>
                <a:lnTo>
                  <a:pt x="5772" y="65354"/>
                </a:lnTo>
                <a:lnTo>
                  <a:pt x="2243" y="75875"/>
                </a:lnTo>
                <a:lnTo>
                  <a:pt x="322" y="87204"/>
                </a:lnTo>
                <a:lnTo>
                  <a:pt x="0" y="98914"/>
                </a:lnTo>
                <a:lnTo>
                  <a:pt x="1296" y="110241"/>
                </a:lnTo>
                <a:lnTo>
                  <a:pt x="4064" y="120771"/>
                </a:lnTo>
                <a:lnTo>
                  <a:pt x="8363" y="129957"/>
                </a:lnTo>
                <a:lnTo>
                  <a:pt x="14521" y="136992"/>
                </a:lnTo>
                <a:lnTo>
                  <a:pt x="22543" y="141638"/>
                </a:lnTo>
                <a:lnTo>
                  <a:pt x="31843" y="143977"/>
                </a:lnTo>
                <a:lnTo>
                  <a:pt x="41462" y="144124"/>
                </a:lnTo>
                <a:lnTo>
                  <a:pt x="50815" y="142377"/>
                </a:lnTo>
                <a:lnTo>
                  <a:pt x="59702" y="139123"/>
                </a:lnTo>
                <a:lnTo>
                  <a:pt x="68124" y="134740"/>
                </a:lnTo>
                <a:lnTo>
                  <a:pt x="76151" y="129531"/>
                </a:lnTo>
                <a:lnTo>
                  <a:pt x="83712" y="123410"/>
                </a:lnTo>
                <a:lnTo>
                  <a:pt x="90577" y="115939"/>
                </a:lnTo>
                <a:lnTo>
                  <a:pt x="96674" y="106988"/>
                </a:lnTo>
                <a:lnTo>
                  <a:pt x="101752" y="96875"/>
                </a:lnTo>
                <a:lnTo>
                  <a:pt x="105335" y="86169"/>
                </a:lnTo>
                <a:lnTo>
                  <a:pt x="107297" y="75264"/>
                </a:lnTo>
                <a:lnTo>
                  <a:pt x="107817" y="64349"/>
                </a:lnTo>
                <a:lnTo>
                  <a:pt x="107186" y="53495"/>
                </a:lnTo>
                <a:lnTo>
                  <a:pt x="105690" y="42729"/>
                </a:lnTo>
                <a:lnTo>
                  <a:pt x="103532" y="32498"/>
                </a:lnTo>
                <a:lnTo>
                  <a:pt x="100508" y="22672"/>
                </a:lnTo>
                <a:lnTo>
                  <a:pt x="95241" y="12388"/>
                </a:lnTo>
                <a:lnTo>
                  <a:pt x="8543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1822614" y="2763730"/>
            <a:ext cx="127811" cy="157741"/>
          </a:xfrm>
          <a:custGeom>
            <a:avLst/>
            <a:gdLst/>
            <a:ahLst/>
            <a:cxnLst/>
            <a:rect l="0" t="0" r="0" b="0"/>
            <a:pathLst>
              <a:path w="127811" h="157741">
                <a:moveTo>
                  <a:pt x="0" y="21057"/>
                </a:moveTo>
                <a:lnTo>
                  <a:pt x="2800" y="29859"/>
                </a:lnTo>
                <a:lnTo>
                  <a:pt x="4302" y="38205"/>
                </a:lnTo>
                <a:lnTo>
                  <a:pt x="4613" y="46909"/>
                </a:lnTo>
                <a:lnTo>
                  <a:pt x="4106" y="56202"/>
                </a:lnTo>
                <a:lnTo>
                  <a:pt x="3287" y="66346"/>
                </a:lnTo>
                <a:lnTo>
                  <a:pt x="2476" y="77386"/>
                </a:lnTo>
                <a:lnTo>
                  <a:pt x="1965" y="89053"/>
                </a:lnTo>
                <a:lnTo>
                  <a:pt x="2086" y="100875"/>
                </a:lnTo>
                <a:lnTo>
                  <a:pt x="2963" y="112555"/>
                </a:lnTo>
                <a:lnTo>
                  <a:pt x="4859" y="123666"/>
                </a:lnTo>
                <a:lnTo>
                  <a:pt x="8261" y="133595"/>
                </a:lnTo>
                <a:lnTo>
                  <a:pt x="13291" y="142112"/>
                </a:lnTo>
                <a:lnTo>
                  <a:pt x="19771" y="148998"/>
                </a:lnTo>
                <a:lnTo>
                  <a:pt x="27407" y="153883"/>
                </a:lnTo>
                <a:lnTo>
                  <a:pt x="35912" y="156757"/>
                </a:lnTo>
                <a:lnTo>
                  <a:pt x="45044" y="157740"/>
                </a:lnTo>
                <a:lnTo>
                  <a:pt x="54619" y="156896"/>
                </a:lnTo>
                <a:lnTo>
                  <a:pt x="64495" y="154439"/>
                </a:lnTo>
                <a:lnTo>
                  <a:pt x="74413" y="150521"/>
                </a:lnTo>
                <a:lnTo>
                  <a:pt x="83999" y="145151"/>
                </a:lnTo>
                <a:lnTo>
                  <a:pt x="93072" y="138463"/>
                </a:lnTo>
                <a:lnTo>
                  <a:pt x="101470" y="130533"/>
                </a:lnTo>
                <a:lnTo>
                  <a:pt x="108965" y="121307"/>
                </a:lnTo>
                <a:lnTo>
                  <a:pt x="115516" y="110883"/>
                </a:lnTo>
                <a:lnTo>
                  <a:pt x="120916" y="99629"/>
                </a:lnTo>
                <a:lnTo>
                  <a:pt x="124720" y="88083"/>
                </a:lnTo>
                <a:lnTo>
                  <a:pt x="126839" y="76579"/>
                </a:lnTo>
                <a:lnTo>
                  <a:pt x="127632" y="65120"/>
                </a:lnTo>
                <a:lnTo>
                  <a:pt x="127810" y="52037"/>
                </a:lnTo>
                <a:lnTo>
                  <a:pt x="127390" y="32834"/>
                </a:lnTo>
                <a:lnTo>
                  <a:pt x="12634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2159526" y="2721616"/>
            <a:ext cx="147400" cy="182973"/>
          </a:xfrm>
          <a:custGeom>
            <a:avLst/>
            <a:gdLst/>
            <a:ahLst/>
            <a:cxnLst/>
            <a:rect l="0" t="0" r="0" b="0"/>
            <a:pathLst>
              <a:path w="147400" h="182973">
                <a:moveTo>
                  <a:pt x="0" y="94757"/>
                </a:moveTo>
                <a:lnTo>
                  <a:pt x="5801" y="103558"/>
                </a:lnTo>
                <a:lnTo>
                  <a:pt x="10725" y="111905"/>
                </a:lnTo>
                <a:lnTo>
                  <a:pt x="15227" y="120603"/>
                </a:lnTo>
                <a:lnTo>
                  <a:pt x="19448" y="129724"/>
                </a:lnTo>
                <a:lnTo>
                  <a:pt x="23462" y="139220"/>
                </a:lnTo>
                <a:lnTo>
                  <a:pt x="27328" y="149007"/>
                </a:lnTo>
                <a:lnTo>
                  <a:pt x="31253" y="158848"/>
                </a:lnTo>
                <a:lnTo>
                  <a:pt x="35577" y="168374"/>
                </a:lnTo>
                <a:lnTo>
                  <a:pt x="40432" y="177328"/>
                </a:lnTo>
                <a:lnTo>
                  <a:pt x="45089" y="182972"/>
                </a:lnTo>
                <a:lnTo>
                  <a:pt x="48078" y="182602"/>
                </a:lnTo>
                <a:lnTo>
                  <a:pt x="48916" y="178276"/>
                </a:lnTo>
                <a:lnTo>
                  <a:pt x="48120" y="171488"/>
                </a:lnTo>
                <a:lnTo>
                  <a:pt x="46281" y="162829"/>
                </a:lnTo>
                <a:lnTo>
                  <a:pt x="43805" y="152684"/>
                </a:lnTo>
                <a:lnTo>
                  <a:pt x="40944" y="141403"/>
                </a:lnTo>
                <a:lnTo>
                  <a:pt x="37845" y="129284"/>
                </a:lnTo>
                <a:lnTo>
                  <a:pt x="34608" y="116570"/>
                </a:lnTo>
                <a:lnTo>
                  <a:pt x="31615" y="103605"/>
                </a:lnTo>
                <a:lnTo>
                  <a:pt x="29513" y="90825"/>
                </a:lnTo>
                <a:lnTo>
                  <a:pt x="28592" y="78456"/>
                </a:lnTo>
                <a:lnTo>
                  <a:pt x="29127" y="66693"/>
                </a:lnTo>
                <a:lnTo>
                  <a:pt x="31539" y="55785"/>
                </a:lnTo>
                <a:lnTo>
                  <a:pt x="35873" y="45786"/>
                </a:lnTo>
                <a:lnTo>
                  <a:pt x="42038" y="36747"/>
                </a:lnTo>
                <a:lnTo>
                  <a:pt x="49988" y="28814"/>
                </a:lnTo>
                <a:lnTo>
                  <a:pt x="59518" y="21961"/>
                </a:lnTo>
                <a:lnTo>
                  <a:pt x="70321" y="16188"/>
                </a:lnTo>
                <a:lnTo>
                  <a:pt x="82088" y="11600"/>
                </a:lnTo>
                <a:lnTo>
                  <a:pt x="94537" y="8141"/>
                </a:lnTo>
                <a:lnTo>
                  <a:pt x="106855" y="5626"/>
                </a:lnTo>
                <a:lnTo>
                  <a:pt x="118905" y="3573"/>
                </a:lnTo>
                <a:lnTo>
                  <a:pt x="131742" y="1801"/>
                </a:lnTo>
                <a:lnTo>
                  <a:pt x="14739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2337258" y="2763730"/>
            <a:ext cx="107505" cy="127128"/>
          </a:xfrm>
          <a:custGeom>
            <a:avLst/>
            <a:gdLst/>
            <a:ahLst/>
            <a:cxnLst/>
            <a:rect l="0" t="0" r="0" b="0"/>
            <a:pathLst>
              <a:path w="107505" h="127128">
                <a:moveTo>
                  <a:pt x="53895" y="10529"/>
                </a:moveTo>
                <a:lnTo>
                  <a:pt x="45161" y="13530"/>
                </a:lnTo>
                <a:lnTo>
                  <a:pt x="37454" y="16952"/>
                </a:lnTo>
                <a:lnTo>
                  <a:pt x="30056" y="21153"/>
                </a:lnTo>
                <a:lnTo>
                  <a:pt x="22968" y="26226"/>
                </a:lnTo>
                <a:lnTo>
                  <a:pt x="16438" y="32355"/>
                </a:lnTo>
                <a:lnTo>
                  <a:pt x="10575" y="39539"/>
                </a:lnTo>
                <a:lnTo>
                  <a:pt x="5655" y="47626"/>
                </a:lnTo>
                <a:lnTo>
                  <a:pt x="2182" y="56421"/>
                </a:lnTo>
                <a:lnTo>
                  <a:pt x="298" y="65737"/>
                </a:lnTo>
                <a:lnTo>
                  <a:pt x="0" y="75261"/>
                </a:lnTo>
                <a:lnTo>
                  <a:pt x="1313" y="84574"/>
                </a:lnTo>
                <a:lnTo>
                  <a:pt x="4088" y="93460"/>
                </a:lnTo>
                <a:lnTo>
                  <a:pt x="8221" y="101731"/>
                </a:lnTo>
                <a:lnTo>
                  <a:pt x="13735" y="109140"/>
                </a:lnTo>
                <a:lnTo>
                  <a:pt x="20516" y="115633"/>
                </a:lnTo>
                <a:lnTo>
                  <a:pt x="28339" y="120994"/>
                </a:lnTo>
                <a:lnTo>
                  <a:pt x="36959" y="124773"/>
                </a:lnTo>
                <a:lnTo>
                  <a:pt x="46160" y="126860"/>
                </a:lnTo>
                <a:lnTo>
                  <a:pt x="55608" y="127127"/>
                </a:lnTo>
                <a:lnTo>
                  <a:pt x="64870" y="125262"/>
                </a:lnTo>
                <a:lnTo>
                  <a:pt x="73722" y="121302"/>
                </a:lnTo>
                <a:lnTo>
                  <a:pt x="81971" y="115560"/>
                </a:lnTo>
                <a:lnTo>
                  <a:pt x="89365" y="108426"/>
                </a:lnTo>
                <a:lnTo>
                  <a:pt x="95848" y="100262"/>
                </a:lnTo>
                <a:lnTo>
                  <a:pt x="101202" y="91359"/>
                </a:lnTo>
                <a:lnTo>
                  <a:pt x="104977" y="81940"/>
                </a:lnTo>
                <a:lnTo>
                  <a:pt x="107066" y="72167"/>
                </a:lnTo>
                <a:lnTo>
                  <a:pt x="107504" y="62318"/>
                </a:lnTo>
                <a:lnTo>
                  <a:pt x="106285" y="52779"/>
                </a:lnTo>
                <a:lnTo>
                  <a:pt x="103582" y="43736"/>
                </a:lnTo>
                <a:lnTo>
                  <a:pt x="99791" y="35303"/>
                </a:lnTo>
                <a:lnTo>
                  <a:pt x="94962" y="26673"/>
                </a:lnTo>
                <a:lnTo>
                  <a:pt x="87558" y="15972"/>
                </a:lnTo>
                <a:lnTo>
                  <a:pt x="7495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2506966" y="2563689"/>
            <a:ext cx="42115" cy="315856"/>
          </a:xfrm>
          <a:custGeom>
            <a:avLst/>
            <a:gdLst/>
            <a:ahLst/>
            <a:cxnLst/>
            <a:rect l="0" t="0" r="0" b="0"/>
            <a:pathLst>
              <a:path w="42115" h="315856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5" y="34458"/>
                </a:lnTo>
                <a:lnTo>
                  <a:pt x="178" y="46446"/>
                </a:lnTo>
                <a:lnTo>
                  <a:pt x="826" y="58458"/>
                </a:lnTo>
                <a:lnTo>
                  <a:pt x="2075" y="70274"/>
                </a:lnTo>
                <a:lnTo>
                  <a:pt x="3728" y="82319"/>
                </a:lnTo>
                <a:lnTo>
                  <a:pt x="5376" y="95533"/>
                </a:lnTo>
                <a:lnTo>
                  <a:pt x="6783" y="110347"/>
                </a:lnTo>
                <a:lnTo>
                  <a:pt x="8048" y="126551"/>
                </a:lnTo>
                <a:lnTo>
                  <a:pt x="9505" y="143578"/>
                </a:lnTo>
                <a:lnTo>
                  <a:pt x="11332" y="160993"/>
                </a:lnTo>
                <a:lnTo>
                  <a:pt x="13389" y="178398"/>
                </a:lnTo>
                <a:lnTo>
                  <a:pt x="15317" y="195375"/>
                </a:lnTo>
                <a:lnTo>
                  <a:pt x="16915" y="211747"/>
                </a:lnTo>
                <a:lnTo>
                  <a:pt x="18311" y="227365"/>
                </a:lnTo>
                <a:lnTo>
                  <a:pt x="19855" y="242021"/>
                </a:lnTo>
                <a:lnTo>
                  <a:pt x="21745" y="255688"/>
                </a:lnTo>
                <a:lnTo>
                  <a:pt x="24054" y="268244"/>
                </a:lnTo>
                <a:lnTo>
                  <a:pt x="27137" y="280711"/>
                </a:lnTo>
                <a:lnTo>
                  <a:pt x="32387" y="295303"/>
                </a:lnTo>
                <a:lnTo>
                  <a:pt x="42114" y="3158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2601723" y="2532103"/>
            <a:ext cx="42115" cy="347442"/>
          </a:xfrm>
          <a:custGeom>
            <a:avLst/>
            <a:gdLst/>
            <a:ahLst/>
            <a:cxnLst/>
            <a:rect l="0" t="0" r="0" b="0"/>
            <a:pathLst>
              <a:path w="42115" h="347442">
                <a:moveTo>
                  <a:pt x="0" y="0"/>
                </a:moveTo>
                <a:lnTo>
                  <a:pt x="0" y="14669"/>
                </a:lnTo>
                <a:lnTo>
                  <a:pt x="0" y="28580"/>
                </a:lnTo>
                <a:lnTo>
                  <a:pt x="4" y="43073"/>
                </a:lnTo>
                <a:lnTo>
                  <a:pt x="177" y="58102"/>
                </a:lnTo>
                <a:lnTo>
                  <a:pt x="825" y="73279"/>
                </a:lnTo>
                <a:lnTo>
                  <a:pt x="2079" y="88355"/>
                </a:lnTo>
                <a:lnTo>
                  <a:pt x="3904" y="103565"/>
                </a:lnTo>
                <a:lnTo>
                  <a:pt x="6201" y="119521"/>
                </a:lnTo>
                <a:lnTo>
                  <a:pt x="8857" y="136511"/>
                </a:lnTo>
                <a:lnTo>
                  <a:pt x="11775" y="154345"/>
                </a:lnTo>
                <a:lnTo>
                  <a:pt x="14880" y="172548"/>
                </a:lnTo>
                <a:lnTo>
                  <a:pt x="18114" y="190795"/>
                </a:lnTo>
                <a:lnTo>
                  <a:pt x="21437" y="208947"/>
                </a:lnTo>
                <a:lnTo>
                  <a:pt x="24821" y="226968"/>
                </a:lnTo>
                <a:lnTo>
                  <a:pt x="28242" y="244856"/>
                </a:lnTo>
                <a:lnTo>
                  <a:pt x="31534" y="262456"/>
                </a:lnTo>
                <a:lnTo>
                  <a:pt x="34715" y="281488"/>
                </a:lnTo>
                <a:lnTo>
                  <a:pt x="38063" y="306977"/>
                </a:lnTo>
                <a:lnTo>
                  <a:pt x="42114" y="3474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2982622" y="2716848"/>
            <a:ext cx="198169" cy="195223"/>
          </a:xfrm>
          <a:custGeom>
            <a:avLst/>
            <a:gdLst/>
            <a:ahLst/>
            <a:cxnLst/>
            <a:rect l="0" t="0" r="0" b="0"/>
            <a:pathLst>
              <a:path w="198169" h="195223">
                <a:moveTo>
                  <a:pt x="103412" y="88996"/>
                </a:moveTo>
                <a:lnTo>
                  <a:pt x="100478" y="80128"/>
                </a:lnTo>
                <a:lnTo>
                  <a:pt x="97696" y="71141"/>
                </a:lnTo>
                <a:lnTo>
                  <a:pt x="94792" y="61150"/>
                </a:lnTo>
                <a:lnTo>
                  <a:pt x="91579" y="50343"/>
                </a:lnTo>
                <a:lnTo>
                  <a:pt x="87765" y="39179"/>
                </a:lnTo>
                <a:lnTo>
                  <a:pt x="83243" y="27992"/>
                </a:lnTo>
                <a:lnTo>
                  <a:pt x="77907" y="17572"/>
                </a:lnTo>
                <a:lnTo>
                  <a:pt x="71571" y="9180"/>
                </a:lnTo>
                <a:lnTo>
                  <a:pt x="64237" y="3337"/>
                </a:lnTo>
                <a:lnTo>
                  <a:pt x="56212" y="215"/>
                </a:lnTo>
                <a:lnTo>
                  <a:pt x="47987" y="0"/>
                </a:lnTo>
                <a:lnTo>
                  <a:pt x="39870" y="2485"/>
                </a:lnTo>
                <a:lnTo>
                  <a:pt x="32134" y="7201"/>
                </a:lnTo>
                <a:lnTo>
                  <a:pt x="25091" y="13630"/>
                </a:lnTo>
                <a:lnTo>
                  <a:pt x="18844" y="21322"/>
                </a:lnTo>
                <a:lnTo>
                  <a:pt x="13480" y="30244"/>
                </a:lnTo>
                <a:lnTo>
                  <a:pt x="9167" y="40741"/>
                </a:lnTo>
                <a:lnTo>
                  <a:pt x="5894" y="52873"/>
                </a:lnTo>
                <a:lnTo>
                  <a:pt x="3508" y="66273"/>
                </a:lnTo>
                <a:lnTo>
                  <a:pt x="1814" y="80339"/>
                </a:lnTo>
                <a:lnTo>
                  <a:pt x="639" y="94649"/>
                </a:lnTo>
                <a:lnTo>
                  <a:pt x="0" y="108833"/>
                </a:lnTo>
                <a:lnTo>
                  <a:pt x="95" y="122503"/>
                </a:lnTo>
                <a:lnTo>
                  <a:pt x="978" y="135509"/>
                </a:lnTo>
                <a:lnTo>
                  <a:pt x="2724" y="147886"/>
                </a:lnTo>
                <a:lnTo>
                  <a:pt x="5498" y="159745"/>
                </a:lnTo>
                <a:lnTo>
                  <a:pt x="9298" y="171186"/>
                </a:lnTo>
                <a:lnTo>
                  <a:pt x="14138" y="181499"/>
                </a:lnTo>
                <a:lnTo>
                  <a:pt x="20136" y="189230"/>
                </a:lnTo>
                <a:lnTo>
                  <a:pt x="27236" y="193790"/>
                </a:lnTo>
                <a:lnTo>
                  <a:pt x="34935" y="195222"/>
                </a:lnTo>
                <a:lnTo>
                  <a:pt x="42408" y="193757"/>
                </a:lnTo>
                <a:lnTo>
                  <a:pt x="49207" y="189840"/>
                </a:lnTo>
                <a:lnTo>
                  <a:pt x="55243" y="183841"/>
                </a:lnTo>
                <a:lnTo>
                  <a:pt x="60606" y="175943"/>
                </a:lnTo>
                <a:lnTo>
                  <a:pt x="65430" y="166420"/>
                </a:lnTo>
                <a:lnTo>
                  <a:pt x="69687" y="155606"/>
                </a:lnTo>
                <a:lnTo>
                  <a:pt x="73182" y="143826"/>
                </a:lnTo>
                <a:lnTo>
                  <a:pt x="75872" y="131347"/>
                </a:lnTo>
                <a:lnTo>
                  <a:pt x="77849" y="118374"/>
                </a:lnTo>
                <a:lnTo>
                  <a:pt x="79260" y="105059"/>
                </a:lnTo>
                <a:lnTo>
                  <a:pt x="80260" y="91541"/>
                </a:lnTo>
                <a:lnTo>
                  <a:pt x="81424" y="79033"/>
                </a:lnTo>
                <a:lnTo>
                  <a:pt x="83666" y="70987"/>
                </a:lnTo>
                <a:lnTo>
                  <a:pt x="86870" y="69265"/>
                </a:lnTo>
                <a:lnTo>
                  <a:pt x="90254" y="71986"/>
                </a:lnTo>
                <a:lnTo>
                  <a:pt x="93781" y="77490"/>
                </a:lnTo>
                <a:lnTo>
                  <a:pt x="97774" y="84754"/>
                </a:lnTo>
                <a:lnTo>
                  <a:pt x="102391" y="93148"/>
                </a:lnTo>
                <a:lnTo>
                  <a:pt x="107609" y="102273"/>
                </a:lnTo>
                <a:lnTo>
                  <a:pt x="113327" y="111876"/>
                </a:lnTo>
                <a:lnTo>
                  <a:pt x="119430" y="121788"/>
                </a:lnTo>
                <a:lnTo>
                  <a:pt x="125812" y="131738"/>
                </a:lnTo>
                <a:lnTo>
                  <a:pt x="132395" y="141349"/>
                </a:lnTo>
                <a:lnTo>
                  <a:pt x="139122" y="150436"/>
                </a:lnTo>
                <a:lnTo>
                  <a:pt x="146224" y="158702"/>
                </a:lnTo>
                <a:lnTo>
                  <a:pt x="155221" y="166457"/>
                </a:lnTo>
                <a:lnTo>
                  <a:pt x="170256" y="174381"/>
                </a:lnTo>
                <a:lnTo>
                  <a:pt x="198168" y="1837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3417826" y="2475972"/>
            <a:ext cx="152520" cy="411099"/>
          </a:xfrm>
          <a:custGeom>
            <a:avLst/>
            <a:gdLst/>
            <a:ahLst/>
            <a:cxnLst/>
            <a:rect l="0" t="0" r="0" b="0"/>
            <a:pathLst>
              <a:path w="152520" h="411099">
                <a:moveTo>
                  <a:pt x="120933" y="329872"/>
                </a:moveTo>
                <a:lnTo>
                  <a:pt x="117932" y="321138"/>
                </a:lnTo>
                <a:lnTo>
                  <a:pt x="114510" y="313431"/>
                </a:lnTo>
                <a:lnTo>
                  <a:pt x="110309" y="306034"/>
                </a:lnTo>
                <a:lnTo>
                  <a:pt x="105236" y="298945"/>
                </a:lnTo>
                <a:lnTo>
                  <a:pt x="99107" y="292415"/>
                </a:lnTo>
                <a:lnTo>
                  <a:pt x="91923" y="286552"/>
                </a:lnTo>
                <a:lnTo>
                  <a:pt x="83836" y="281633"/>
                </a:lnTo>
                <a:lnTo>
                  <a:pt x="75041" y="278159"/>
                </a:lnTo>
                <a:lnTo>
                  <a:pt x="65725" y="276275"/>
                </a:lnTo>
                <a:lnTo>
                  <a:pt x="56201" y="275977"/>
                </a:lnTo>
                <a:lnTo>
                  <a:pt x="46888" y="277290"/>
                </a:lnTo>
                <a:lnTo>
                  <a:pt x="38002" y="280065"/>
                </a:lnTo>
                <a:lnTo>
                  <a:pt x="29732" y="284198"/>
                </a:lnTo>
                <a:lnTo>
                  <a:pt x="22322" y="289713"/>
                </a:lnTo>
                <a:lnTo>
                  <a:pt x="15824" y="296498"/>
                </a:lnTo>
                <a:lnTo>
                  <a:pt x="10291" y="304494"/>
                </a:lnTo>
                <a:lnTo>
                  <a:pt x="5864" y="313762"/>
                </a:lnTo>
                <a:lnTo>
                  <a:pt x="2523" y="324216"/>
                </a:lnTo>
                <a:lnTo>
                  <a:pt x="431" y="335489"/>
                </a:lnTo>
                <a:lnTo>
                  <a:pt x="0" y="347048"/>
                </a:lnTo>
                <a:lnTo>
                  <a:pt x="1308" y="358557"/>
                </a:lnTo>
                <a:lnTo>
                  <a:pt x="4305" y="369724"/>
                </a:lnTo>
                <a:lnTo>
                  <a:pt x="8982" y="380222"/>
                </a:lnTo>
                <a:lnTo>
                  <a:pt x="15166" y="389935"/>
                </a:lnTo>
                <a:lnTo>
                  <a:pt x="22570" y="398439"/>
                </a:lnTo>
                <a:lnTo>
                  <a:pt x="30903" y="404949"/>
                </a:lnTo>
                <a:lnTo>
                  <a:pt x="39901" y="409206"/>
                </a:lnTo>
                <a:lnTo>
                  <a:pt x="49043" y="411098"/>
                </a:lnTo>
                <a:lnTo>
                  <a:pt x="57567" y="410407"/>
                </a:lnTo>
                <a:lnTo>
                  <a:pt x="65114" y="407270"/>
                </a:lnTo>
                <a:lnTo>
                  <a:pt x="71843" y="401928"/>
                </a:lnTo>
                <a:lnTo>
                  <a:pt x="78210" y="394539"/>
                </a:lnTo>
                <a:lnTo>
                  <a:pt x="84529" y="385394"/>
                </a:lnTo>
                <a:lnTo>
                  <a:pt x="90776" y="375020"/>
                </a:lnTo>
                <a:lnTo>
                  <a:pt x="96679" y="364074"/>
                </a:lnTo>
                <a:lnTo>
                  <a:pt x="102099" y="352967"/>
                </a:lnTo>
                <a:lnTo>
                  <a:pt x="107044" y="341562"/>
                </a:lnTo>
                <a:lnTo>
                  <a:pt x="111594" y="329306"/>
                </a:lnTo>
                <a:lnTo>
                  <a:pt x="115833" y="315947"/>
                </a:lnTo>
                <a:lnTo>
                  <a:pt x="119679" y="301532"/>
                </a:lnTo>
                <a:lnTo>
                  <a:pt x="122890" y="286244"/>
                </a:lnTo>
                <a:lnTo>
                  <a:pt x="125388" y="270297"/>
                </a:lnTo>
                <a:lnTo>
                  <a:pt x="127406" y="254198"/>
                </a:lnTo>
                <a:lnTo>
                  <a:pt x="129375" y="238704"/>
                </a:lnTo>
                <a:lnTo>
                  <a:pt x="131551" y="224163"/>
                </a:lnTo>
                <a:lnTo>
                  <a:pt x="133843" y="210096"/>
                </a:lnTo>
                <a:lnTo>
                  <a:pt x="135929" y="195431"/>
                </a:lnTo>
                <a:lnTo>
                  <a:pt x="137629" y="179594"/>
                </a:lnTo>
                <a:lnTo>
                  <a:pt x="138923" y="162512"/>
                </a:lnTo>
                <a:lnTo>
                  <a:pt x="139866" y="144355"/>
                </a:lnTo>
                <a:lnTo>
                  <a:pt x="140530" y="125364"/>
                </a:lnTo>
                <a:lnTo>
                  <a:pt x="140823" y="106085"/>
                </a:lnTo>
                <a:lnTo>
                  <a:pt x="140495" y="87310"/>
                </a:lnTo>
                <a:lnTo>
                  <a:pt x="139461" y="69436"/>
                </a:lnTo>
                <a:lnTo>
                  <a:pt x="137783" y="52658"/>
                </a:lnTo>
                <a:lnTo>
                  <a:pt x="135586" y="37149"/>
                </a:lnTo>
                <a:lnTo>
                  <a:pt x="132992" y="22891"/>
                </a:lnTo>
                <a:lnTo>
                  <a:pt x="129924" y="10687"/>
                </a:lnTo>
                <a:lnTo>
                  <a:pt x="125378" y="2670"/>
                </a:lnTo>
                <a:lnTo>
                  <a:pt x="119375" y="0"/>
                </a:lnTo>
                <a:lnTo>
                  <a:pt x="113935" y="1999"/>
                </a:lnTo>
                <a:lnTo>
                  <a:pt x="109728" y="7592"/>
                </a:lnTo>
                <a:lnTo>
                  <a:pt x="106842" y="16132"/>
                </a:lnTo>
                <a:lnTo>
                  <a:pt x="105335" y="27468"/>
                </a:lnTo>
                <a:lnTo>
                  <a:pt x="105091" y="41293"/>
                </a:lnTo>
                <a:lnTo>
                  <a:pt x="105723" y="56975"/>
                </a:lnTo>
                <a:lnTo>
                  <a:pt x="106677" y="73722"/>
                </a:lnTo>
                <a:lnTo>
                  <a:pt x="107615" y="90994"/>
                </a:lnTo>
                <a:lnTo>
                  <a:pt x="108565" y="108660"/>
                </a:lnTo>
                <a:lnTo>
                  <a:pt x="109809" y="126887"/>
                </a:lnTo>
                <a:lnTo>
                  <a:pt x="111498" y="145737"/>
                </a:lnTo>
                <a:lnTo>
                  <a:pt x="113634" y="164990"/>
                </a:lnTo>
                <a:lnTo>
                  <a:pt x="116146" y="184229"/>
                </a:lnTo>
                <a:lnTo>
                  <a:pt x="118951" y="203207"/>
                </a:lnTo>
                <a:lnTo>
                  <a:pt x="121971" y="221698"/>
                </a:lnTo>
                <a:lnTo>
                  <a:pt x="125144" y="239423"/>
                </a:lnTo>
                <a:lnTo>
                  <a:pt x="128424" y="256307"/>
                </a:lnTo>
                <a:lnTo>
                  <a:pt x="131779" y="272442"/>
                </a:lnTo>
                <a:lnTo>
                  <a:pt x="135183" y="287978"/>
                </a:lnTo>
                <a:lnTo>
                  <a:pt x="138618" y="303046"/>
                </a:lnTo>
                <a:lnTo>
                  <a:pt x="141921" y="317166"/>
                </a:lnTo>
                <a:lnTo>
                  <a:pt x="145108" y="330640"/>
                </a:lnTo>
                <a:lnTo>
                  <a:pt x="148463" y="344653"/>
                </a:lnTo>
                <a:lnTo>
                  <a:pt x="152519" y="36145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3667815" y="2732145"/>
            <a:ext cx="7816" cy="136871"/>
          </a:xfrm>
          <a:custGeom>
            <a:avLst/>
            <a:gdLst/>
            <a:ahLst/>
            <a:cxnLst/>
            <a:rect l="0" t="0" r="0" b="0"/>
            <a:pathLst>
              <a:path w="7816" h="136871">
                <a:moveTo>
                  <a:pt x="7815" y="0"/>
                </a:moveTo>
                <a:lnTo>
                  <a:pt x="4948" y="8868"/>
                </a:lnTo>
                <a:lnTo>
                  <a:pt x="2806" y="17855"/>
                </a:lnTo>
                <a:lnTo>
                  <a:pt x="1208" y="27846"/>
                </a:lnTo>
                <a:lnTo>
                  <a:pt x="200" y="38654"/>
                </a:lnTo>
                <a:lnTo>
                  <a:pt x="0" y="49817"/>
                </a:lnTo>
                <a:lnTo>
                  <a:pt x="651" y="61022"/>
                </a:lnTo>
                <a:lnTo>
                  <a:pt x="1897" y="72259"/>
                </a:lnTo>
                <a:lnTo>
                  <a:pt x="3394" y="85158"/>
                </a:lnTo>
                <a:lnTo>
                  <a:pt x="5273" y="104202"/>
                </a:lnTo>
                <a:lnTo>
                  <a:pt x="7815" y="1368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3686158" y="2584746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3741423" y="2679575"/>
            <a:ext cx="117867" cy="210498"/>
          </a:xfrm>
          <a:custGeom>
            <a:avLst/>
            <a:gdLst/>
            <a:ahLst/>
            <a:cxnLst/>
            <a:rect l="0" t="0" r="0" b="0"/>
            <a:pathLst>
              <a:path w="117867" h="210498">
                <a:moveTo>
                  <a:pt x="28963" y="84155"/>
                </a:moveTo>
                <a:lnTo>
                  <a:pt x="34898" y="89956"/>
                </a:lnTo>
                <a:lnTo>
                  <a:pt x="41102" y="94880"/>
                </a:lnTo>
                <a:lnTo>
                  <a:pt x="48194" y="99369"/>
                </a:lnTo>
                <a:lnTo>
                  <a:pt x="55961" y="103072"/>
                </a:lnTo>
                <a:lnTo>
                  <a:pt x="63959" y="105140"/>
                </a:lnTo>
                <a:lnTo>
                  <a:pt x="71900" y="105242"/>
                </a:lnTo>
                <a:lnTo>
                  <a:pt x="79675" y="103518"/>
                </a:lnTo>
                <a:lnTo>
                  <a:pt x="87268" y="100304"/>
                </a:lnTo>
                <a:lnTo>
                  <a:pt x="94695" y="95949"/>
                </a:lnTo>
                <a:lnTo>
                  <a:pt x="101665" y="90434"/>
                </a:lnTo>
                <a:lnTo>
                  <a:pt x="107593" y="83384"/>
                </a:lnTo>
                <a:lnTo>
                  <a:pt x="112243" y="74724"/>
                </a:lnTo>
                <a:lnTo>
                  <a:pt x="115534" y="64808"/>
                </a:lnTo>
                <a:lnTo>
                  <a:pt x="117377" y="54237"/>
                </a:lnTo>
                <a:lnTo>
                  <a:pt x="117866" y="43431"/>
                </a:lnTo>
                <a:lnTo>
                  <a:pt x="116907" y="32923"/>
                </a:lnTo>
                <a:lnTo>
                  <a:pt x="114144" y="23406"/>
                </a:lnTo>
                <a:lnTo>
                  <a:pt x="109541" y="15170"/>
                </a:lnTo>
                <a:lnTo>
                  <a:pt x="103180" y="8472"/>
                </a:lnTo>
                <a:lnTo>
                  <a:pt x="95091" y="3714"/>
                </a:lnTo>
                <a:lnTo>
                  <a:pt x="85474" y="925"/>
                </a:lnTo>
                <a:lnTo>
                  <a:pt x="74949" y="0"/>
                </a:lnTo>
                <a:lnTo>
                  <a:pt x="64433" y="882"/>
                </a:lnTo>
                <a:lnTo>
                  <a:pt x="54442" y="3365"/>
                </a:lnTo>
                <a:lnTo>
                  <a:pt x="45110" y="7300"/>
                </a:lnTo>
                <a:lnTo>
                  <a:pt x="36382" y="12681"/>
                </a:lnTo>
                <a:lnTo>
                  <a:pt x="28150" y="19377"/>
                </a:lnTo>
                <a:lnTo>
                  <a:pt x="20621" y="27312"/>
                </a:lnTo>
                <a:lnTo>
                  <a:pt x="14307" y="36541"/>
                </a:lnTo>
                <a:lnTo>
                  <a:pt x="9391" y="46972"/>
                </a:lnTo>
                <a:lnTo>
                  <a:pt x="5749" y="58400"/>
                </a:lnTo>
                <a:lnTo>
                  <a:pt x="3138" y="70596"/>
                </a:lnTo>
                <a:lnTo>
                  <a:pt x="1311" y="83349"/>
                </a:lnTo>
                <a:lnTo>
                  <a:pt x="218" y="96336"/>
                </a:lnTo>
                <a:lnTo>
                  <a:pt x="0" y="109128"/>
                </a:lnTo>
                <a:lnTo>
                  <a:pt x="670" y="121504"/>
                </a:lnTo>
                <a:lnTo>
                  <a:pt x="2270" y="133271"/>
                </a:lnTo>
                <a:lnTo>
                  <a:pt x="4948" y="144180"/>
                </a:lnTo>
                <a:lnTo>
                  <a:pt x="8682" y="154186"/>
                </a:lnTo>
                <a:lnTo>
                  <a:pt x="13478" y="163398"/>
                </a:lnTo>
                <a:lnTo>
                  <a:pt x="19447" y="171980"/>
                </a:lnTo>
                <a:lnTo>
                  <a:pt x="26532" y="180082"/>
                </a:lnTo>
                <a:lnTo>
                  <a:pt x="34479" y="187534"/>
                </a:lnTo>
                <a:lnTo>
                  <a:pt x="43914" y="194580"/>
                </a:lnTo>
                <a:lnTo>
                  <a:pt x="57900" y="201844"/>
                </a:lnTo>
                <a:lnTo>
                  <a:pt x="81606" y="2104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3949371" y="2869015"/>
            <a:ext cx="34212" cy="136872"/>
          </a:xfrm>
          <a:custGeom>
            <a:avLst/>
            <a:gdLst/>
            <a:ahLst/>
            <a:cxnLst/>
            <a:rect l="0" t="0" r="0" b="0"/>
            <a:pathLst>
              <a:path w="34212" h="136872">
                <a:moveTo>
                  <a:pt x="0" y="0"/>
                </a:moveTo>
                <a:lnTo>
                  <a:pt x="5800" y="5935"/>
                </a:lnTo>
                <a:lnTo>
                  <a:pt x="10725" y="12139"/>
                </a:lnTo>
                <a:lnTo>
                  <a:pt x="15227" y="19240"/>
                </a:lnTo>
                <a:lnTo>
                  <a:pt x="19448" y="27353"/>
                </a:lnTo>
                <a:lnTo>
                  <a:pt x="23462" y="36647"/>
                </a:lnTo>
                <a:lnTo>
                  <a:pt x="27314" y="47091"/>
                </a:lnTo>
                <a:lnTo>
                  <a:pt x="30721" y="58343"/>
                </a:lnTo>
                <a:lnTo>
                  <a:pt x="33100" y="69881"/>
                </a:lnTo>
                <a:lnTo>
                  <a:pt x="34211" y="81367"/>
                </a:lnTo>
                <a:lnTo>
                  <a:pt x="33909" y="92416"/>
                </a:lnTo>
                <a:lnTo>
                  <a:pt x="31737" y="103688"/>
                </a:lnTo>
                <a:lnTo>
                  <a:pt x="25265" y="117289"/>
                </a:lnTo>
                <a:lnTo>
                  <a:pt x="10528" y="1368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4331110" y="2511046"/>
            <a:ext cx="28873" cy="336913"/>
          </a:xfrm>
          <a:custGeom>
            <a:avLst/>
            <a:gdLst/>
            <a:ahLst/>
            <a:cxnLst/>
            <a:rect l="0" t="0" r="0" b="0"/>
            <a:pathLst>
              <a:path w="28873" h="336913">
                <a:moveTo>
                  <a:pt x="7815" y="0"/>
                </a:moveTo>
                <a:lnTo>
                  <a:pt x="4948" y="8936"/>
                </a:lnTo>
                <a:lnTo>
                  <a:pt x="2807" y="18563"/>
                </a:lnTo>
                <a:lnTo>
                  <a:pt x="1208" y="29855"/>
                </a:lnTo>
                <a:lnTo>
                  <a:pt x="200" y="42695"/>
                </a:lnTo>
                <a:lnTo>
                  <a:pt x="0" y="56823"/>
                </a:lnTo>
                <a:lnTo>
                  <a:pt x="651" y="71952"/>
                </a:lnTo>
                <a:lnTo>
                  <a:pt x="1890" y="87986"/>
                </a:lnTo>
                <a:lnTo>
                  <a:pt x="3254" y="105023"/>
                </a:lnTo>
                <a:lnTo>
                  <a:pt x="4463" y="123029"/>
                </a:lnTo>
                <a:lnTo>
                  <a:pt x="5425" y="141694"/>
                </a:lnTo>
                <a:lnTo>
                  <a:pt x="6145" y="160528"/>
                </a:lnTo>
                <a:lnTo>
                  <a:pt x="6668" y="179226"/>
                </a:lnTo>
                <a:lnTo>
                  <a:pt x="7206" y="197358"/>
                </a:lnTo>
                <a:lnTo>
                  <a:pt x="8107" y="214308"/>
                </a:lnTo>
                <a:lnTo>
                  <a:pt x="9530" y="229858"/>
                </a:lnTo>
                <a:lnTo>
                  <a:pt x="11299" y="244284"/>
                </a:lnTo>
                <a:lnTo>
                  <a:pt x="13027" y="258134"/>
                </a:lnTo>
                <a:lnTo>
                  <a:pt x="14489" y="271778"/>
                </a:lnTo>
                <a:lnTo>
                  <a:pt x="15821" y="284987"/>
                </a:lnTo>
                <a:lnTo>
                  <a:pt x="17679" y="298421"/>
                </a:lnTo>
                <a:lnTo>
                  <a:pt x="21339" y="314385"/>
                </a:lnTo>
                <a:lnTo>
                  <a:pt x="28872" y="3369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4212583" y="2616331"/>
            <a:ext cx="210571" cy="63172"/>
          </a:xfrm>
          <a:custGeom>
            <a:avLst/>
            <a:gdLst/>
            <a:ahLst/>
            <a:cxnLst/>
            <a:rect l="0" t="0" r="0" b="0"/>
            <a:pathLst>
              <a:path w="210571" h="63172">
                <a:moveTo>
                  <a:pt x="210570" y="0"/>
                </a:moveTo>
                <a:lnTo>
                  <a:pt x="196035" y="2934"/>
                </a:lnTo>
                <a:lnTo>
                  <a:pt x="183405" y="5716"/>
                </a:lnTo>
                <a:lnTo>
                  <a:pt x="171495" y="8620"/>
                </a:lnTo>
                <a:lnTo>
                  <a:pt x="159840" y="11834"/>
                </a:lnTo>
                <a:lnTo>
                  <a:pt x="148000" y="15647"/>
                </a:lnTo>
                <a:lnTo>
                  <a:pt x="135760" y="20160"/>
                </a:lnTo>
                <a:lnTo>
                  <a:pt x="123092" y="25150"/>
                </a:lnTo>
                <a:lnTo>
                  <a:pt x="110053" y="30190"/>
                </a:lnTo>
                <a:lnTo>
                  <a:pt x="96728" y="35021"/>
                </a:lnTo>
                <a:lnTo>
                  <a:pt x="83356" y="39569"/>
                </a:lnTo>
                <a:lnTo>
                  <a:pt x="70306" y="43850"/>
                </a:lnTo>
                <a:lnTo>
                  <a:pt x="57762" y="47908"/>
                </a:lnTo>
                <a:lnTo>
                  <a:pt x="45984" y="51645"/>
                </a:lnTo>
                <a:lnTo>
                  <a:pt x="34133" y="55181"/>
                </a:lnTo>
                <a:lnTo>
                  <a:pt x="20052" y="58827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4465267" y="2500518"/>
            <a:ext cx="305328" cy="359959"/>
          </a:xfrm>
          <a:custGeom>
            <a:avLst/>
            <a:gdLst/>
            <a:ahLst/>
            <a:cxnLst/>
            <a:rect l="0" t="0" r="0" b="0"/>
            <a:pathLst>
              <a:path w="305328" h="359959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5" y="34458"/>
                </a:lnTo>
                <a:lnTo>
                  <a:pt x="178" y="46446"/>
                </a:lnTo>
                <a:lnTo>
                  <a:pt x="826" y="58457"/>
                </a:lnTo>
                <a:lnTo>
                  <a:pt x="2080" y="70274"/>
                </a:lnTo>
                <a:lnTo>
                  <a:pt x="3905" y="82319"/>
                </a:lnTo>
                <a:lnTo>
                  <a:pt x="6201" y="95533"/>
                </a:lnTo>
                <a:lnTo>
                  <a:pt x="8853" y="110347"/>
                </a:lnTo>
                <a:lnTo>
                  <a:pt x="11598" y="126551"/>
                </a:lnTo>
                <a:lnTo>
                  <a:pt x="14054" y="143578"/>
                </a:lnTo>
                <a:lnTo>
                  <a:pt x="16040" y="160993"/>
                </a:lnTo>
                <a:lnTo>
                  <a:pt x="17710" y="178397"/>
                </a:lnTo>
                <a:lnTo>
                  <a:pt x="19446" y="195375"/>
                </a:lnTo>
                <a:lnTo>
                  <a:pt x="21468" y="211751"/>
                </a:lnTo>
                <a:lnTo>
                  <a:pt x="23828" y="227543"/>
                </a:lnTo>
                <a:lnTo>
                  <a:pt x="26493" y="242846"/>
                </a:lnTo>
                <a:lnTo>
                  <a:pt x="29410" y="257680"/>
                </a:lnTo>
                <a:lnTo>
                  <a:pt x="32929" y="268735"/>
                </a:lnTo>
                <a:lnTo>
                  <a:pt x="36957" y="271929"/>
                </a:lnTo>
                <a:lnTo>
                  <a:pt x="40609" y="268813"/>
                </a:lnTo>
                <a:lnTo>
                  <a:pt x="43898" y="261614"/>
                </a:lnTo>
                <a:lnTo>
                  <a:pt x="47050" y="251883"/>
                </a:lnTo>
                <a:lnTo>
                  <a:pt x="50213" y="240598"/>
                </a:lnTo>
                <a:lnTo>
                  <a:pt x="53771" y="228838"/>
                </a:lnTo>
                <a:lnTo>
                  <a:pt x="58349" y="217884"/>
                </a:lnTo>
                <a:lnTo>
                  <a:pt x="64198" y="208363"/>
                </a:lnTo>
                <a:lnTo>
                  <a:pt x="71240" y="200807"/>
                </a:lnTo>
                <a:lnTo>
                  <a:pt x="79259" y="195925"/>
                </a:lnTo>
                <a:lnTo>
                  <a:pt x="88015" y="193836"/>
                </a:lnTo>
                <a:lnTo>
                  <a:pt x="96976" y="194515"/>
                </a:lnTo>
                <a:lnTo>
                  <a:pt x="105371" y="198070"/>
                </a:lnTo>
                <a:lnTo>
                  <a:pt x="112825" y="204266"/>
                </a:lnTo>
                <a:lnTo>
                  <a:pt x="119318" y="212472"/>
                </a:lnTo>
                <a:lnTo>
                  <a:pt x="124994" y="221872"/>
                </a:lnTo>
                <a:lnTo>
                  <a:pt x="130037" y="231888"/>
                </a:lnTo>
                <a:lnTo>
                  <a:pt x="134612" y="242202"/>
                </a:lnTo>
                <a:lnTo>
                  <a:pt x="138853" y="252652"/>
                </a:lnTo>
                <a:lnTo>
                  <a:pt x="142857" y="263165"/>
                </a:lnTo>
                <a:lnTo>
                  <a:pt x="146531" y="273868"/>
                </a:lnTo>
                <a:lnTo>
                  <a:pt x="149620" y="285054"/>
                </a:lnTo>
                <a:lnTo>
                  <a:pt x="152055" y="296813"/>
                </a:lnTo>
                <a:lnTo>
                  <a:pt x="154810" y="307943"/>
                </a:lnTo>
                <a:lnTo>
                  <a:pt x="158877" y="315718"/>
                </a:lnTo>
                <a:lnTo>
                  <a:pt x="163718" y="318873"/>
                </a:lnTo>
                <a:lnTo>
                  <a:pt x="169078" y="318380"/>
                </a:lnTo>
                <a:lnTo>
                  <a:pt x="174867" y="315482"/>
                </a:lnTo>
                <a:lnTo>
                  <a:pt x="181166" y="311073"/>
                </a:lnTo>
                <a:lnTo>
                  <a:pt x="188201" y="305722"/>
                </a:lnTo>
                <a:lnTo>
                  <a:pt x="196034" y="299782"/>
                </a:lnTo>
                <a:lnTo>
                  <a:pt x="204576" y="293634"/>
                </a:lnTo>
                <a:lnTo>
                  <a:pt x="213686" y="287719"/>
                </a:lnTo>
                <a:lnTo>
                  <a:pt x="223221" y="282248"/>
                </a:lnTo>
                <a:lnTo>
                  <a:pt x="233065" y="277079"/>
                </a:lnTo>
                <a:lnTo>
                  <a:pt x="243125" y="271839"/>
                </a:lnTo>
                <a:lnTo>
                  <a:pt x="253318" y="266300"/>
                </a:lnTo>
                <a:lnTo>
                  <a:pt x="262940" y="260086"/>
                </a:lnTo>
                <a:lnTo>
                  <a:pt x="270731" y="252616"/>
                </a:lnTo>
                <a:lnTo>
                  <a:pt x="276145" y="243704"/>
                </a:lnTo>
                <a:lnTo>
                  <a:pt x="279134" y="233801"/>
                </a:lnTo>
                <a:lnTo>
                  <a:pt x="279785" y="223776"/>
                </a:lnTo>
                <a:lnTo>
                  <a:pt x="278398" y="214159"/>
                </a:lnTo>
                <a:lnTo>
                  <a:pt x="275062" y="205435"/>
                </a:lnTo>
                <a:lnTo>
                  <a:pt x="269566" y="198188"/>
                </a:lnTo>
                <a:lnTo>
                  <a:pt x="261992" y="192590"/>
                </a:lnTo>
                <a:lnTo>
                  <a:pt x="252825" y="188798"/>
                </a:lnTo>
                <a:lnTo>
                  <a:pt x="242764" y="187137"/>
                </a:lnTo>
                <a:lnTo>
                  <a:pt x="232305" y="187582"/>
                </a:lnTo>
                <a:lnTo>
                  <a:pt x="222031" y="190149"/>
                </a:lnTo>
                <a:lnTo>
                  <a:pt x="212673" y="195062"/>
                </a:lnTo>
                <a:lnTo>
                  <a:pt x="204537" y="202222"/>
                </a:lnTo>
                <a:lnTo>
                  <a:pt x="197737" y="211434"/>
                </a:lnTo>
                <a:lnTo>
                  <a:pt x="192379" y="222583"/>
                </a:lnTo>
                <a:lnTo>
                  <a:pt x="188369" y="235405"/>
                </a:lnTo>
                <a:lnTo>
                  <a:pt x="185639" y="249232"/>
                </a:lnTo>
                <a:lnTo>
                  <a:pt x="184239" y="263119"/>
                </a:lnTo>
                <a:lnTo>
                  <a:pt x="184075" y="276521"/>
                </a:lnTo>
                <a:lnTo>
                  <a:pt x="185098" y="289128"/>
                </a:lnTo>
                <a:lnTo>
                  <a:pt x="187379" y="300675"/>
                </a:lnTo>
                <a:lnTo>
                  <a:pt x="190844" y="311140"/>
                </a:lnTo>
                <a:lnTo>
                  <a:pt x="195457" y="320507"/>
                </a:lnTo>
                <a:lnTo>
                  <a:pt x="201303" y="328670"/>
                </a:lnTo>
                <a:lnTo>
                  <a:pt x="208315" y="335684"/>
                </a:lnTo>
                <a:lnTo>
                  <a:pt x="216463" y="341737"/>
                </a:lnTo>
                <a:lnTo>
                  <a:pt x="225835" y="347046"/>
                </a:lnTo>
                <a:lnTo>
                  <a:pt x="236354" y="351798"/>
                </a:lnTo>
                <a:lnTo>
                  <a:pt x="247603" y="355806"/>
                </a:lnTo>
                <a:lnTo>
                  <a:pt x="260225" y="358809"/>
                </a:lnTo>
                <a:lnTo>
                  <a:pt x="277566" y="359958"/>
                </a:lnTo>
                <a:lnTo>
                  <a:pt x="305327" y="3579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4998106" y="2679502"/>
            <a:ext cx="126048" cy="177695"/>
          </a:xfrm>
          <a:custGeom>
            <a:avLst/>
            <a:gdLst/>
            <a:ahLst/>
            <a:cxnLst/>
            <a:rect l="0" t="0" r="0" b="0"/>
            <a:pathLst>
              <a:path w="126048" h="177695">
                <a:moveTo>
                  <a:pt x="98871" y="0"/>
                </a:moveTo>
                <a:lnTo>
                  <a:pt x="84336" y="134"/>
                </a:lnTo>
                <a:lnTo>
                  <a:pt x="71705" y="1414"/>
                </a:lnTo>
                <a:lnTo>
                  <a:pt x="59805" y="4012"/>
                </a:lnTo>
                <a:lnTo>
                  <a:pt x="48496" y="7905"/>
                </a:lnTo>
                <a:lnTo>
                  <a:pt x="37952" y="13186"/>
                </a:lnTo>
                <a:lnTo>
                  <a:pt x="28227" y="19781"/>
                </a:lnTo>
                <a:lnTo>
                  <a:pt x="19556" y="27800"/>
                </a:lnTo>
                <a:lnTo>
                  <a:pt x="12407" y="37607"/>
                </a:lnTo>
                <a:lnTo>
                  <a:pt x="6901" y="49231"/>
                </a:lnTo>
                <a:lnTo>
                  <a:pt x="3017" y="62103"/>
                </a:lnTo>
                <a:lnTo>
                  <a:pt x="769" y="75272"/>
                </a:lnTo>
                <a:lnTo>
                  <a:pt x="0" y="88158"/>
                </a:lnTo>
                <a:lnTo>
                  <a:pt x="601" y="100400"/>
                </a:lnTo>
                <a:lnTo>
                  <a:pt x="2591" y="111695"/>
                </a:lnTo>
                <a:lnTo>
                  <a:pt x="5852" y="121992"/>
                </a:lnTo>
                <a:lnTo>
                  <a:pt x="10158" y="131414"/>
                </a:lnTo>
                <a:lnTo>
                  <a:pt x="15264" y="140145"/>
                </a:lnTo>
                <a:lnTo>
                  <a:pt x="20961" y="148355"/>
                </a:lnTo>
                <a:lnTo>
                  <a:pt x="27243" y="156025"/>
                </a:lnTo>
                <a:lnTo>
                  <a:pt x="34290" y="162958"/>
                </a:lnTo>
                <a:lnTo>
                  <a:pt x="42140" y="169091"/>
                </a:lnTo>
                <a:lnTo>
                  <a:pt x="50529" y="174024"/>
                </a:lnTo>
                <a:lnTo>
                  <a:pt x="59007" y="176975"/>
                </a:lnTo>
                <a:lnTo>
                  <a:pt x="67301" y="177694"/>
                </a:lnTo>
                <a:lnTo>
                  <a:pt x="75328" y="176396"/>
                </a:lnTo>
                <a:lnTo>
                  <a:pt x="83098" y="173473"/>
                </a:lnTo>
                <a:lnTo>
                  <a:pt x="90653" y="169321"/>
                </a:lnTo>
                <a:lnTo>
                  <a:pt x="97879" y="164111"/>
                </a:lnTo>
                <a:lnTo>
                  <a:pt x="104512" y="157800"/>
                </a:lnTo>
                <a:lnTo>
                  <a:pt x="110452" y="150444"/>
                </a:lnTo>
                <a:lnTo>
                  <a:pt x="115595" y="142049"/>
                </a:lnTo>
                <a:lnTo>
                  <a:pt x="119752" y="132504"/>
                </a:lnTo>
                <a:lnTo>
                  <a:pt x="122912" y="121862"/>
                </a:lnTo>
                <a:lnTo>
                  <a:pt x="125052" y="110460"/>
                </a:lnTo>
                <a:lnTo>
                  <a:pt x="126047" y="98814"/>
                </a:lnTo>
                <a:lnTo>
                  <a:pt x="125935" y="87247"/>
                </a:lnTo>
                <a:lnTo>
                  <a:pt x="124725" y="76042"/>
                </a:lnTo>
                <a:lnTo>
                  <a:pt x="122318" y="65517"/>
                </a:lnTo>
                <a:lnTo>
                  <a:pt x="118783" y="55782"/>
                </a:lnTo>
                <a:lnTo>
                  <a:pt x="114611" y="47064"/>
                </a:lnTo>
                <a:lnTo>
                  <a:pt x="110222" y="38949"/>
                </a:lnTo>
                <a:lnTo>
                  <a:pt x="105232" y="30724"/>
                </a:lnTo>
                <a:lnTo>
                  <a:pt x="98871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5170677" y="2711088"/>
            <a:ext cx="100828" cy="131758"/>
          </a:xfrm>
          <a:custGeom>
            <a:avLst/>
            <a:gdLst/>
            <a:ahLst/>
            <a:cxnLst/>
            <a:rect l="0" t="0" r="0" b="0"/>
            <a:pathLst>
              <a:path w="100828" h="131758">
                <a:moveTo>
                  <a:pt x="0" y="31585"/>
                </a:moveTo>
                <a:lnTo>
                  <a:pt x="0" y="43321"/>
                </a:lnTo>
                <a:lnTo>
                  <a:pt x="0" y="54449"/>
                </a:lnTo>
                <a:lnTo>
                  <a:pt x="4" y="66043"/>
                </a:lnTo>
                <a:lnTo>
                  <a:pt x="177" y="78031"/>
                </a:lnTo>
                <a:lnTo>
                  <a:pt x="825" y="90043"/>
                </a:lnTo>
                <a:lnTo>
                  <a:pt x="2092" y="101828"/>
                </a:lnTo>
                <a:lnTo>
                  <a:pt x="4436" y="112663"/>
                </a:lnTo>
                <a:lnTo>
                  <a:pt x="8678" y="121338"/>
                </a:lnTo>
                <a:lnTo>
                  <a:pt x="15085" y="127380"/>
                </a:lnTo>
                <a:lnTo>
                  <a:pt x="23134" y="130805"/>
                </a:lnTo>
                <a:lnTo>
                  <a:pt x="31831" y="131757"/>
                </a:lnTo>
                <a:lnTo>
                  <a:pt x="40527" y="130579"/>
                </a:lnTo>
                <a:lnTo>
                  <a:pt x="48954" y="127556"/>
                </a:lnTo>
                <a:lnTo>
                  <a:pt x="57058" y="122802"/>
                </a:lnTo>
                <a:lnTo>
                  <a:pt x="64869" y="116539"/>
                </a:lnTo>
                <a:lnTo>
                  <a:pt x="72282" y="109068"/>
                </a:lnTo>
                <a:lnTo>
                  <a:pt x="79049" y="100683"/>
                </a:lnTo>
                <a:lnTo>
                  <a:pt x="85083" y="91633"/>
                </a:lnTo>
                <a:lnTo>
                  <a:pt x="90289" y="81946"/>
                </a:lnTo>
                <a:lnTo>
                  <a:pt x="94489" y="71458"/>
                </a:lnTo>
                <a:lnTo>
                  <a:pt x="97680" y="60156"/>
                </a:lnTo>
                <a:lnTo>
                  <a:pt x="99816" y="48560"/>
                </a:lnTo>
                <a:lnTo>
                  <a:pt x="100827" y="36403"/>
                </a:lnTo>
                <a:lnTo>
                  <a:pt x="99687" y="21496"/>
                </a:lnTo>
                <a:lnTo>
                  <a:pt x="94756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5350715" y="2521575"/>
            <a:ext cx="20004" cy="326384"/>
          </a:xfrm>
          <a:custGeom>
            <a:avLst/>
            <a:gdLst/>
            <a:ahLst/>
            <a:cxnLst/>
            <a:rect l="0" t="0" r="0" b="0"/>
            <a:pathLst>
              <a:path w="20004" h="326384">
                <a:moveTo>
                  <a:pt x="9474" y="0"/>
                </a:moveTo>
                <a:lnTo>
                  <a:pt x="6607" y="8935"/>
                </a:lnTo>
                <a:lnTo>
                  <a:pt x="4466" y="18562"/>
                </a:lnTo>
                <a:lnTo>
                  <a:pt x="2863" y="29854"/>
                </a:lnTo>
                <a:lnTo>
                  <a:pt x="1682" y="42695"/>
                </a:lnTo>
                <a:lnTo>
                  <a:pt x="833" y="56822"/>
                </a:lnTo>
                <a:lnTo>
                  <a:pt x="241" y="71952"/>
                </a:lnTo>
                <a:lnTo>
                  <a:pt x="0" y="87986"/>
                </a:lnTo>
                <a:lnTo>
                  <a:pt x="363" y="105022"/>
                </a:lnTo>
                <a:lnTo>
                  <a:pt x="1419" y="123028"/>
                </a:lnTo>
                <a:lnTo>
                  <a:pt x="2941" y="141693"/>
                </a:lnTo>
                <a:lnTo>
                  <a:pt x="4501" y="160527"/>
                </a:lnTo>
                <a:lnTo>
                  <a:pt x="5844" y="179235"/>
                </a:lnTo>
                <a:lnTo>
                  <a:pt x="6898" y="197712"/>
                </a:lnTo>
                <a:lnTo>
                  <a:pt x="7679" y="215959"/>
                </a:lnTo>
                <a:lnTo>
                  <a:pt x="8243" y="233998"/>
                </a:lnTo>
                <a:lnTo>
                  <a:pt x="8839" y="251502"/>
                </a:lnTo>
                <a:lnTo>
                  <a:pt x="10055" y="269716"/>
                </a:lnTo>
                <a:lnTo>
                  <a:pt x="13118" y="292476"/>
                </a:lnTo>
                <a:lnTo>
                  <a:pt x="20003" y="3263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5212790" y="2605803"/>
            <a:ext cx="263214" cy="31586"/>
          </a:xfrm>
          <a:custGeom>
            <a:avLst/>
            <a:gdLst/>
            <a:ahLst/>
            <a:cxnLst/>
            <a:rect l="0" t="0" r="0" b="0"/>
            <a:pathLst>
              <a:path w="263214" h="31586">
                <a:moveTo>
                  <a:pt x="263213" y="31585"/>
                </a:moveTo>
                <a:lnTo>
                  <a:pt x="254344" y="28719"/>
                </a:lnTo>
                <a:lnTo>
                  <a:pt x="245358" y="26577"/>
                </a:lnTo>
                <a:lnTo>
                  <a:pt x="235363" y="24969"/>
                </a:lnTo>
                <a:lnTo>
                  <a:pt x="224382" y="23616"/>
                </a:lnTo>
                <a:lnTo>
                  <a:pt x="212570" y="22119"/>
                </a:lnTo>
                <a:lnTo>
                  <a:pt x="200112" y="20273"/>
                </a:lnTo>
                <a:lnTo>
                  <a:pt x="187174" y="18206"/>
                </a:lnTo>
                <a:lnTo>
                  <a:pt x="173893" y="16273"/>
                </a:lnTo>
                <a:lnTo>
                  <a:pt x="160367" y="14677"/>
                </a:lnTo>
                <a:lnTo>
                  <a:pt x="146506" y="13453"/>
                </a:lnTo>
                <a:lnTo>
                  <a:pt x="132056" y="12557"/>
                </a:lnTo>
                <a:lnTo>
                  <a:pt x="116928" y="11915"/>
                </a:lnTo>
                <a:lnTo>
                  <a:pt x="101343" y="11298"/>
                </a:lnTo>
                <a:lnTo>
                  <a:pt x="85728" y="10343"/>
                </a:lnTo>
                <a:lnTo>
                  <a:pt x="70349" y="8886"/>
                </a:lnTo>
                <a:lnTo>
                  <a:pt x="55688" y="7083"/>
                </a:lnTo>
                <a:lnTo>
                  <a:pt x="40984" y="5144"/>
                </a:lnTo>
                <a:lnTo>
                  <a:pt x="23830" y="289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5471925" y="2710250"/>
            <a:ext cx="98835" cy="138589"/>
          </a:xfrm>
          <a:custGeom>
            <a:avLst/>
            <a:gdLst/>
            <a:ahLst/>
            <a:cxnLst/>
            <a:rect l="0" t="0" r="0" b="0"/>
            <a:pathLst>
              <a:path w="98835" h="138589">
                <a:moveTo>
                  <a:pt x="77777" y="11366"/>
                </a:moveTo>
                <a:lnTo>
                  <a:pt x="71776" y="5700"/>
                </a:lnTo>
                <a:lnTo>
                  <a:pt x="64931" y="2056"/>
                </a:lnTo>
                <a:lnTo>
                  <a:pt x="56547" y="155"/>
                </a:lnTo>
                <a:lnTo>
                  <a:pt x="47093" y="0"/>
                </a:lnTo>
                <a:lnTo>
                  <a:pt x="37427" y="1916"/>
                </a:lnTo>
                <a:lnTo>
                  <a:pt x="28082" y="5898"/>
                </a:lnTo>
                <a:lnTo>
                  <a:pt x="19555" y="11817"/>
                </a:lnTo>
                <a:lnTo>
                  <a:pt x="12448" y="19597"/>
                </a:lnTo>
                <a:lnTo>
                  <a:pt x="6943" y="29007"/>
                </a:lnTo>
                <a:lnTo>
                  <a:pt x="3046" y="39558"/>
                </a:lnTo>
                <a:lnTo>
                  <a:pt x="782" y="50623"/>
                </a:lnTo>
                <a:lnTo>
                  <a:pt x="0" y="61801"/>
                </a:lnTo>
                <a:lnTo>
                  <a:pt x="591" y="72914"/>
                </a:lnTo>
                <a:lnTo>
                  <a:pt x="2572" y="83908"/>
                </a:lnTo>
                <a:lnTo>
                  <a:pt x="5832" y="94776"/>
                </a:lnTo>
                <a:lnTo>
                  <a:pt x="10307" y="105210"/>
                </a:lnTo>
                <a:lnTo>
                  <a:pt x="16059" y="114619"/>
                </a:lnTo>
                <a:lnTo>
                  <a:pt x="23007" y="122754"/>
                </a:lnTo>
                <a:lnTo>
                  <a:pt x="31113" y="129370"/>
                </a:lnTo>
                <a:lnTo>
                  <a:pt x="40457" y="134066"/>
                </a:lnTo>
                <a:lnTo>
                  <a:pt x="50948" y="136819"/>
                </a:lnTo>
                <a:lnTo>
                  <a:pt x="61780" y="138056"/>
                </a:lnTo>
                <a:lnTo>
                  <a:pt x="72590" y="138588"/>
                </a:lnTo>
                <a:lnTo>
                  <a:pt x="84326" y="138463"/>
                </a:lnTo>
                <a:lnTo>
                  <a:pt x="98834" y="13770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5622306" y="2722929"/>
            <a:ext cx="107867" cy="125723"/>
          </a:xfrm>
          <a:custGeom>
            <a:avLst/>
            <a:gdLst/>
            <a:ahLst/>
            <a:cxnLst/>
            <a:rect l="0" t="0" r="0" b="0"/>
            <a:pathLst>
              <a:path w="107867" h="125723">
                <a:moveTo>
                  <a:pt x="74795" y="9216"/>
                </a:moveTo>
                <a:lnTo>
                  <a:pt x="68861" y="3616"/>
                </a:lnTo>
                <a:lnTo>
                  <a:pt x="62656" y="613"/>
                </a:lnTo>
                <a:lnTo>
                  <a:pt x="55565" y="0"/>
                </a:lnTo>
                <a:lnTo>
                  <a:pt x="47798" y="1358"/>
                </a:lnTo>
                <a:lnTo>
                  <a:pt x="39799" y="4294"/>
                </a:lnTo>
                <a:lnTo>
                  <a:pt x="31863" y="8436"/>
                </a:lnTo>
                <a:lnTo>
                  <a:pt x="24262" y="13628"/>
                </a:lnTo>
                <a:lnTo>
                  <a:pt x="17316" y="19922"/>
                </a:lnTo>
                <a:lnTo>
                  <a:pt x="11142" y="27264"/>
                </a:lnTo>
                <a:lnTo>
                  <a:pt x="5998" y="35648"/>
                </a:lnTo>
                <a:lnTo>
                  <a:pt x="2366" y="45185"/>
                </a:lnTo>
                <a:lnTo>
                  <a:pt x="373" y="55818"/>
                </a:lnTo>
                <a:lnTo>
                  <a:pt x="0" y="67043"/>
                </a:lnTo>
                <a:lnTo>
                  <a:pt x="1261" y="78037"/>
                </a:lnTo>
                <a:lnTo>
                  <a:pt x="4002" y="88349"/>
                </a:lnTo>
                <a:lnTo>
                  <a:pt x="8111" y="97729"/>
                </a:lnTo>
                <a:lnTo>
                  <a:pt x="13611" y="105956"/>
                </a:lnTo>
                <a:lnTo>
                  <a:pt x="20381" y="113034"/>
                </a:lnTo>
                <a:lnTo>
                  <a:pt x="28197" y="118805"/>
                </a:lnTo>
                <a:lnTo>
                  <a:pt x="36812" y="122866"/>
                </a:lnTo>
                <a:lnTo>
                  <a:pt x="46010" y="125152"/>
                </a:lnTo>
                <a:lnTo>
                  <a:pt x="55455" y="125722"/>
                </a:lnTo>
                <a:lnTo>
                  <a:pt x="64716" y="124594"/>
                </a:lnTo>
                <a:lnTo>
                  <a:pt x="73568" y="121938"/>
                </a:lnTo>
                <a:lnTo>
                  <a:pt x="81815" y="117715"/>
                </a:lnTo>
                <a:lnTo>
                  <a:pt x="89209" y="111608"/>
                </a:lnTo>
                <a:lnTo>
                  <a:pt x="95693" y="103616"/>
                </a:lnTo>
                <a:lnTo>
                  <a:pt x="101046" y="94166"/>
                </a:lnTo>
                <a:lnTo>
                  <a:pt x="104820" y="83914"/>
                </a:lnTo>
                <a:lnTo>
                  <a:pt x="106919" y="73326"/>
                </a:lnTo>
                <a:lnTo>
                  <a:pt x="107698" y="62899"/>
                </a:lnTo>
                <a:lnTo>
                  <a:pt x="107866" y="52119"/>
                </a:lnTo>
                <a:lnTo>
                  <a:pt x="107436" y="38927"/>
                </a:lnTo>
                <a:lnTo>
                  <a:pt x="106381" y="1974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5760272" y="2671548"/>
            <a:ext cx="389556" cy="155354"/>
          </a:xfrm>
          <a:custGeom>
            <a:avLst/>
            <a:gdLst/>
            <a:ahLst/>
            <a:cxnLst/>
            <a:rect l="0" t="0" r="0" b="0"/>
            <a:pathLst>
              <a:path w="389556" h="155354">
                <a:moveTo>
                  <a:pt x="0" y="60597"/>
                </a:moveTo>
                <a:lnTo>
                  <a:pt x="5801" y="69398"/>
                </a:lnTo>
                <a:lnTo>
                  <a:pt x="10724" y="77745"/>
                </a:lnTo>
                <a:lnTo>
                  <a:pt x="15227" y="86448"/>
                </a:lnTo>
                <a:lnTo>
                  <a:pt x="19448" y="95742"/>
                </a:lnTo>
                <a:lnTo>
                  <a:pt x="23462" y="105885"/>
                </a:lnTo>
                <a:lnTo>
                  <a:pt x="27329" y="116840"/>
                </a:lnTo>
                <a:lnTo>
                  <a:pt x="31286" y="125310"/>
                </a:lnTo>
                <a:lnTo>
                  <a:pt x="35020" y="127107"/>
                </a:lnTo>
                <a:lnTo>
                  <a:pt x="37687" y="123262"/>
                </a:lnTo>
                <a:lnTo>
                  <a:pt x="39372" y="115672"/>
                </a:lnTo>
                <a:lnTo>
                  <a:pt x="40404" y="105726"/>
                </a:lnTo>
                <a:lnTo>
                  <a:pt x="41035" y="94304"/>
                </a:lnTo>
                <a:lnTo>
                  <a:pt x="41434" y="81963"/>
                </a:lnTo>
                <a:lnTo>
                  <a:pt x="42025" y="69368"/>
                </a:lnTo>
                <a:lnTo>
                  <a:pt x="43478" y="57344"/>
                </a:lnTo>
                <a:lnTo>
                  <a:pt x="46089" y="46298"/>
                </a:lnTo>
                <a:lnTo>
                  <a:pt x="49977" y="36740"/>
                </a:lnTo>
                <a:lnTo>
                  <a:pt x="55261" y="29446"/>
                </a:lnTo>
                <a:lnTo>
                  <a:pt x="61844" y="24625"/>
                </a:lnTo>
                <a:lnTo>
                  <a:pt x="69178" y="22336"/>
                </a:lnTo>
                <a:lnTo>
                  <a:pt x="76400" y="22753"/>
                </a:lnTo>
                <a:lnTo>
                  <a:pt x="83030" y="25698"/>
                </a:lnTo>
                <a:lnTo>
                  <a:pt x="89122" y="30739"/>
                </a:lnTo>
                <a:lnTo>
                  <a:pt x="95053" y="37394"/>
                </a:lnTo>
                <a:lnTo>
                  <a:pt x="101077" y="45237"/>
                </a:lnTo>
                <a:lnTo>
                  <a:pt x="107124" y="54092"/>
                </a:lnTo>
                <a:lnTo>
                  <a:pt x="112891" y="64012"/>
                </a:lnTo>
                <a:lnTo>
                  <a:pt x="118221" y="74911"/>
                </a:lnTo>
                <a:lnTo>
                  <a:pt x="123120" y="85468"/>
                </a:lnTo>
                <a:lnTo>
                  <a:pt x="128160" y="92841"/>
                </a:lnTo>
                <a:lnTo>
                  <a:pt x="133534" y="95361"/>
                </a:lnTo>
                <a:lnTo>
                  <a:pt x="138427" y="93379"/>
                </a:lnTo>
                <a:lnTo>
                  <a:pt x="142778" y="87863"/>
                </a:lnTo>
                <a:lnTo>
                  <a:pt x="146937" y="80074"/>
                </a:lnTo>
                <a:lnTo>
                  <a:pt x="151361" y="71380"/>
                </a:lnTo>
                <a:lnTo>
                  <a:pt x="156280" y="62615"/>
                </a:lnTo>
                <a:lnTo>
                  <a:pt x="161875" y="54608"/>
                </a:lnTo>
                <a:lnTo>
                  <a:pt x="168381" y="48363"/>
                </a:lnTo>
                <a:lnTo>
                  <a:pt x="175826" y="44244"/>
                </a:lnTo>
                <a:lnTo>
                  <a:pt x="183926" y="42257"/>
                </a:lnTo>
                <a:lnTo>
                  <a:pt x="192199" y="42344"/>
                </a:lnTo>
                <a:lnTo>
                  <a:pt x="200349" y="44252"/>
                </a:lnTo>
                <a:lnTo>
                  <a:pt x="208107" y="47783"/>
                </a:lnTo>
                <a:lnTo>
                  <a:pt x="215162" y="52884"/>
                </a:lnTo>
                <a:lnTo>
                  <a:pt x="221429" y="59384"/>
                </a:lnTo>
                <a:lnTo>
                  <a:pt x="227145" y="67016"/>
                </a:lnTo>
                <a:lnTo>
                  <a:pt x="232758" y="75507"/>
                </a:lnTo>
                <a:lnTo>
                  <a:pt x="238531" y="84631"/>
                </a:lnTo>
                <a:lnTo>
                  <a:pt x="244225" y="94366"/>
                </a:lnTo>
                <a:lnTo>
                  <a:pt x="249217" y="104886"/>
                </a:lnTo>
                <a:lnTo>
                  <a:pt x="253218" y="116192"/>
                </a:lnTo>
                <a:lnTo>
                  <a:pt x="256800" y="126981"/>
                </a:lnTo>
                <a:lnTo>
                  <a:pt x="261140" y="133686"/>
                </a:lnTo>
                <a:lnTo>
                  <a:pt x="266362" y="134464"/>
                </a:lnTo>
                <a:lnTo>
                  <a:pt x="271860" y="131156"/>
                </a:lnTo>
                <a:lnTo>
                  <a:pt x="277559" y="125471"/>
                </a:lnTo>
                <a:lnTo>
                  <a:pt x="283509" y="118644"/>
                </a:lnTo>
                <a:lnTo>
                  <a:pt x="289724" y="111382"/>
                </a:lnTo>
                <a:lnTo>
                  <a:pt x="296495" y="104177"/>
                </a:lnTo>
                <a:lnTo>
                  <a:pt x="304389" y="97471"/>
                </a:lnTo>
                <a:lnTo>
                  <a:pt x="313615" y="91434"/>
                </a:lnTo>
                <a:lnTo>
                  <a:pt x="323910" y="86036"/>
                </a:lnTo>
                <a:lnTo>
                  <a:pt x="334736" y="81166"/>
                </a:lnTo>
                <a:lnTo>
                  <a:pt x="345711" y="76689"/>
                </a:lnTo>
                <a:lnTo>
                  <a:pt x="356332" y="72170"/>
                </a:lnTo>
                <a:lnTo>
                  <a:pt x="365925" y="66909"/>
                </a:lnTo>
                <a:lnTo>
                  <a:pt x="374207" y="60584"/>
                </a:lnTo>
                <a:lnTo>
                  <a:pt x="380765" y="53214"/>
                </a:lnTo>
                <a:lnTo>
                  <a:pt x="384897" y="44971"/>
                </a:lnTo>
                <a:lnTo>
                  <a:pt x="386448" y="36064"/>
                </a:lnTo>
                <a:lnTo>
                  <a:pt x="385558" y="27000"/>
                </a:lnTo>
                <a:lnTo>
                  <a:pt x="382386" y="18536"/>
                </a:lnTo>
                <a:lnTo>
                  <a:pt x="377261" y="11050"/>
                </a:lnTo>
                <a:lnTo>
                  <a:pt x="370756" y="5044"/>
                </a:lnTo>
                <a:lnTo>
                  <a:pt x="363568" y="1292"/>
                </a:lnTo>
                <a:lnTo>
                  <a:pt x="356146" y="0"/>
                </a:lnTo>
                <a:lnTo>
                  <a:pt x="348540" y="1065"/>
                </a:lnTo>
                <a:lnTo>
                  <a:pt x="340521" y="4355"/>
                </a:lnTo>
                <a:lnTo>
                  <a:pt x="331982" y="9564"/>
                </a:lnTo>
                <a:lnTo>
                  <a:pt x="323110" y="16295"/>
                </a:lnTo>
                <a:lnTo>
                  <a:pt x="314301" y="24166"/>
                </a:lnTo>
                <a:lnTo>
                  <a:pt x="305793" y="32865"/>
                </a:lnTo>
                <a:lnTo>
                  <a:pt x="298131" y="42313"/>
                </a:lnTo>
                <a:lnTo>
                  <a:pt x="292202" y="52639"/>
                </a:lnTo>
                <a:lnTo>
                  <a:pt x="288338" y="63837"/>
                </a:lnTo>
                <a:lnTo>
                  <a:pt x="286542" y="75459"/>
                </a:lnTo>
                <a:lnTo>
                  <a:pt x="286767" y="86728"/>
                </a:lnTo>
                <a:lnTo>
                  <a:pt x="288769" y="97232"/>
                </a:lnTo>
                <a:lnTo>
                  <a:pt x="292194" y="106911"/>
                </a:lnTo>
                <a:lnTo>
                  <a:pt x="296693" y="115873"/>
                </a:lnTo>
                <a:lnTo>
                  <a:pt x="301980" y="124263"/>
                </a:lnTo>
                <a:lnTo>
                  <a:pt x="308152" y="131897"/>
                </a:lnTo>
                <a:lnTo>
                  <a:pt x="315659" y="138281"/>
                </a:lnTo>
                <a:lnTo>
                  <a:pt x="324629" y="143245"/>
                </a:lnTo>
                <a:lnTo>
                  <a:pt x="334684" y="146926"/>
                </a:lnTo>
                <a:lnTo>
                  <a:pt x="346302" y="149962"/>
                </a:lnTo>
                <a:lnTo>
                  <a:pt x="362741" y="152619"/>
                </a:lnTo>
                <a:lnTo>
                  <a:pt x="389555" y="1553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6223526" y="2637388"/>
            <a:ext cx="175754" cy="189514"/>
          </a:xfrm>
          <a:custGeom>
            <a:avLst/>
            <a:gdLst/>
            <a:ahLst/>
            <a:cxnLst/>
            <a:rect l="0" t="0" r="0" b="0"/>
            <a:pathLst>
              <a:path w="175754" h="189514">
                <a:moveTo>
                  <a:pt x="115814" y="0"/>
                </a:moveTo>
                <a:lnTo>
                  <a:pt x="104146" y="67"/>
                </a:lnTo>
                <a:lnTo>
                  <a:pt x="93657" y="707"/>
                </a:lnTo>
                <a:lnTo>
                  <a:pt x="83359" y="2009"/>
                </a:lnTo>
                <a:lnTo>
                  <a:pt x="73231" y="4041"/>
                </a:lnTo>
                <a:lnTo>
                  <a:pt x="63536" y="7006"/>
                </a:lnTo>
                <a:lnTo>
                  <a:pt x="54400" y="10926"/>
                </a:lnTo>
                <a:lnTo>
                  <a:pt x="45797" y="15675"/>
                </a:lnTo>
                <a:lnTo>
                  <a:pt x="37635" y="21078"/>
                </a:lnTo>
                <a:lnTo>
                  <a:pt x="29830" y="26974"/>
                </a:lnTo>
                <a:lnTo>
                  <a:pt x="22944" y="33389"/>
                </a:lnTo>
                <a:lnTo>
                  <a:pt x="18136" y="40526"/>
                </a:lnTo>
                <a:lnTo>
                  <a:pt x="15879" y="48425"/>
                </a:lnTo>
                <a:lnTo>
                  <a:pt x="16331" y="56509"/>
                </a:lnTo>
                <a:lnTo>
                  <a:pt x="19677" y="63716"/>
                </a:lnTo>
                <a:lnTo>
                  <a:pt x="25704" y="69517"/>
                </a:lnTo>
                <a:lnTo>
                  <a:pt x="33783" y="73732"/>
                </a:lnTo>
                <a:lnTo>
                  <a:pt x="43091" y="76268"/>
                </a:lnTo>
                <a:lnTo>
                  <a:pt x="53048" y="77277"/>
                </a:lnTo>
                <a:lnTo>
                  <a:pt x="63490" y="77362"/>
                </a:lnTo>
                <a:lnTo>
                  <a:pt x="74557" y="77437"/>
                </a:lnTo>
                <a:lnTo>
                  <a:pt x="86293" y="78025"/>
                </a:lnTo>
                <a:lnTo>
                  <a:pt x="98463" y="79426"/>
                </a:lnTo>
                <a:lnTo>
                  <a:pt x="110640" y="81897"/>
                </a:lnTo>
                <a:lnTo>
                  <a:pt x="122570" y="85453"/>
                </a:lnTo>
                <a:lnTo>
                  <a:pt x="134023" y="89942"/>
                </a:lnTo>
                <a:lnTo>
                  <a:pt x="144714" y="95165"/>
                </a:lnTo>
                <a:lnTo>
                  <a:pt x="154556" y="100940"/>
                </a:lnTo>
                <a:lnTo>
                  <a:pt x="163148" y="107443"/>
                </a:lnTo>
                <a:lnTo>
                  <a:pt x="169717" y="115170"/>
                </a:lnTo>
                <a:lnTo>
                  <a:pt x="174008" y="124288"/>
                </a:lnTo>
                <a:lnTo>
                  <a:pt x="175753" y="134344"/>
                </a:lnTo>
                <a:lnTo>
                  <a:pt x="174430" y="144478"/>
                </a:lnTo>
                <a:lnTo>
                  <a:pt x="170052" y="154172"/>
                </a:lnTo>
                <a:lnTo>
                  <a:pt x="162893" y="162950"/>
                </a:lnTo>
                <a:lnTo>
                  <a:pt x="153213" y="170234"/>
                </a:lnTo>
                <a:lnTo>
                  <a:pt x="141405" y="175866"/>
                </a:lnTo>
                <a:lnTo>
                  <a:pt x="127770" y="180020"/>
                </a:lnTo>
                <a:lnTo>
                  <a:pt x="112424" y="182988"/>
                </a:lnTo>
                <a:lnTo>
                  <a:pt x="95605" y="185067"/>
                </a:lnTo>
                <a:lnTo>
                  <a:pt x="78138" y="186504"/>
                </a:lnTo>
                <a:lnTo>
                  <a:pt x="59440" y="187642"/>
                </a:lnTo>
                <a:lnTo>
                  <a:pt x="35637" y="188588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6690617" y="2690662"/>
            <a:ext cx="196206" cy="157297"/>
          </a:xfrm>
          <a:custGeom>
            <a:avLst/>
            <a:gdLst/>
            <a:ahLst/>
            <a:cxnLst/>
            <a:rect l="0" t="0" r="0" b="0"/>
            <a:pathLst>
              <a:path w="196206" h="157297">
                <a:moveTo>
                  <a:pt x="122505" y="30954"/>
                </a:moveTo>
                <a:lnTo>
                  <a:pt x="116571" y="25087"/>
                </a:lnTo>
                <a:lnTo>
                  <a:pt x="110366" y="19522"/>
                </a:lnTo>
                <a:lnTo>
                  <a:pt x="103270" y="13737"/>
                </a:lnTo>
                <a:lnTo>
                  <a:pt x="95330" y="8175"/>
                </a:lnTo>
                <a:lnTo>
                  <a:pt x="86684" y="3790"/>
                </a:lnTo>
                <a:lnTo>
                  <a:pt x="77493" y="1026"/>
                </a:lnTo>
                <a:lnTo>
                  <a:pt x="68067" y="0"/>
                </a:lnTo>
                <a:lnTo>
                  <a:pt x="58826" y="755"/>
                </a:lnTo>
                <a:lnTo>
                  <a:pt x="49990" y="3123"/>
                </a:lnTo>
                <a:lnTo>
                  <a:pt x="41755" y="6967"/>
                </a:lnTo>
                <a:lnTo>
                  <a:pt x="34370" y="12280"/>
                </a:lnTo>
                <a:lnTo>
                  <a:pt x="27886" y="18922"/>
                </a:lnTo>
                <a:lnTo>
                  <a:pt x="22190" y="26650"/>
                </a:lnTo>
                <a:lnTo>
                  <a:pt x="17123" y="35207"/>
                </a:lnTo>
                <a:lnTo>
                  <a:pt x="12529" y="44373"/>
                </a:lnTo>
                <a:lnTo>
                  <a:pt x="8442" y="54137"/>
                </a:lnTo>
                <a:lnTo>
                  <a:pt x="5068" y="64677"/>
                </a:lnTo>
                <a:lnTo>
                  <a:pt x="2469" y="76023"/>
                </a:lnTo>
                <a:lnTo>
                  <a:pt x="723" y="87914"/>
                </a:lnTo>
                <a:lnTo>
                  <a:pt x="0" y="99895"/>
                </a:lnTo>
                <a:lnTo>
                  <a:pt x="303" y="111687"/>
                </a:lnTo>
                <a:lnTo>
                  <a:pt x="1812" y="122875"/>
                </a:lnTo>
                <a:lnTo>
                  <a:pt x="4952" y="132856"/>
                </a:lnTo>
                <a:lnTo>
                  <a:pt x="9808" y="141403"/>
                </a:lnTo>
                <a:lnTo>
                  <a:pt x="16171" y="148141"/>
                </a:lnTo>
                <a:lnTo>
                  <a:pt x="23728" y="152393"/>
                </a:lnTo>
                <a:lnTo>
                  <a:pt x="32177" y="154025"/>
                </a:lnTo>
                <a:lnTo>
                  <a:pt x="41101" y="153190"/>
                </a:lnTo>
                <a:lnTo>
                  <a:pt x="50004" y="150054"/>
                </a:lnTo>
                <a:lnTo>
                  <a:pt x="58611" y="144948"/>
                </a:lnTo>
                <a:lnTo>
                  <a:pt x="66693" y="138287"/>
                </a:lnTo>
                <a:lnTo>
                  <a:pt x="73974" y="130463"/>
                </a:lnTo>
                <a:lnTo>
                  <a:pt x="80388" y="121795"/>
                </a:lnTo>
                <a:lnTo>
                  <a:pt x="85863" y="112367"/>
                </a:lnTo>
                <a:lnTo>
                  <a:pt x="90252" y="102055"/>
                </a:lnTo>
                <a:lnTo>
                  <a:pt x="93591" y="90890"/>
                </a:lnTo>
                <a:lnTo>
                  <a:pt x="96562" y="80197"/>
                </a:lnTo>
                <a:lnTo>
                  <a:pt x="100211" y="73562"/>
                </a:lnTo>
                <a:lnTo>
                  <a:pt x="104403" y="72830"/>
                </a:lnTo>
                <a:lnTo>
                  <a:pt x="108405" y="76172"/>
                </a:lnTo>
                <a:lnTo>
                  <a:pt x="112302" y="82046"/>
                </a:lnTo>
                <a:lnTo>
                  <a:pt x="116516" y="89531"/>
                </a:lnTo>
                <a:lnTo>
                  <a:pt x="121265" y="98053"/>
                </a:lnTo>
                <a:lnTo>
                  <a:pt x="126563" y="107086"/>
                </a:lnTo>
                <a:lnTo>
                  <a:pt x="132331" y="116090"/>
                </a:lnTo>
                <a:lnTo>
                  <a:pt x="138470" y="124776"/>
                </a:lnTo>
                <a:lnTo>
                  <a:pt x="145154" y="132774"/>
                </a:lnTo>
                <a:lnTo>
                  <a:pt x="153819" y="140324"/>
                </a:lnTo>
                <a:lnTo>
                  <a:pt x="168572" y="148082"/>
                </a:lnTo>
                <a:lnTo>
                  <a:pt x="196205" y="1572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6890458" y="2637388"/>
            <a:ext cx="80592" cy="178326"/>
          </a:xfrm>
          <a:custGeom>
            <a:avLst/>
            <a:gdLst/>
            <a:ahLst/>
            <a:cxnLst/>
            <a:rect l="0" t="0" r="0" b="0"/>
            <a:pathLst>
              <a:path w="80592" h="178326">
                <a:moveTo>
                  <a:pt x="17421" y="105285"/>
                </a:moveTo>
                <a:lnTo>
                  <a:pt x="17487" y="116953"/>
                </a:lnTo>
                <a:lnTo>
                  <a:pt x="18128" y="127442"/>
                </a:lnTo>
                <a:lnTo>
                  <a:pt x="19428" y="137744"/>
                </a:lnTo>
                <a:lnTo>
                  <a:pt x="21461" y="148045"/>
                </a:lnTo>
                <a:lnTo>
                  <a:pt x="24426" y="158389"/>
                </a:lnTo>
                <a:lnTo>
                  <a:pt x="28320" y="168704"/>
                </a:lnTo>
                <a:lnTo>
                  <a:pt x="32097" y="176392"/>
                </a:lnTo>
                <a:lnTo>
                  <a:pt x="33900" y="178325"/>
                </a:lnTo>
                <a:lnTo>
                  <a:pt x="33144" y="175692"/>
                </a:lnTo>
                <a:lnTo>
                  <a:pt x="30497" y="170121"/>
                </a:lnTo>
                <a:lnTo>
                  <a:pt x="26897" y="162726"/>
                </a:lnTo>
                <a:lnTo>
                  <a:pt x="22954" y="154197"/>
                </a:lnTo>
                <a:lnTo>
                  <a:pt x="18964" y="144956"/>
                </a:lnTo>
                <a:lnTo>
                  <a:pt x="15035" y="135264"/>
                </a:lnTo>
                <a:lnTo>
                  <a:pt x="11202" y="125277"/>
                </a:lnTo>
                <a:lnTo>
                  <a:pt x="7624" y="114935"/>
                </a:lnTo>
                <a:lnTo>
                  <a:pt x="4589" y="103994"/>
                </a:lnTo>
                <a:lnTo>
                  <a:pt x="2216" y="92373"/>
                </a:lnTo>
                <a:lnTo>
                  <a:pt x="622" y="80296"/>
                </a:lnTo>
                <a:lnTo>
                  <a:pt x="0" y="68188"/>
                </a:lnTo>
                <a:lnTo>
                  <a:pt x="371" y="56311"/>
                </a:lnTo>
                <a:lnTo>
                  <a:pt x="1924" y="45066"/>
                </a:lnTo>
                <a:lnTo>
                  <a:pt x="5093" y="35047"/>
                </a:lnTo>
                <a:lnTo>
                  <a:pt x="9974" y="26464"/>
                </a:lnTo>
                <a:lnTo>
                  <a:pt x="16521" y="19364"/>
                </a:lnTo>
                <a:lnTo>
                  <a:pt x="24736" y="13803"/>
                </a:lnTo>
                <a:lnTo>
                  <a:pt x="34429" y="9653"/>
                </a:lnTo>
                <a:lnTo>
                  <a:pt x="44708" y="6653"/>
                </a:lnTo>
                <a:lnTo>
                  <a:pt x="55076" y="4215"/>
                </a:lnTo>
                <a:lnTo>
                  <a:pt x="66444" y="2120"/>
                </a:lnTo>
                <a:lnTo>
                  <a:pt x="8059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6977058" y="2674886"/>
            <a:ext cx="110622" cy="176667"/>
          </a:xfrm>
          <a:custGeom>
            <a:avLst/>
            <a:gdLst/>
            <a:ahLst/>
            <a:cxnLst/>
            <a:rect l="0" t="0" r="0" b="0"/>
            <a:pathLst>
              <a:path w="110622" h="176667">
                <a:moveTo>
                  <a:pt x="15049" y="57259"/>
                </a:moveTo>
                <a:lnTo>
                  <a:pt x="18117" y="65926"/>
                </a:lnTo>
                <a:lnTo>
                  <a:pt x="22179" y="72993"/>
                </a:lnTo>
                <a:lnTo>
                  <a:pt x="27672" y="79089"/>
                </a:lnTo>
                <a:lnTo>
                  <a:pt x="34431" y="84145"/>
                </a:lnTo>
                <a:lnTo>
                  <a:pt x="42229" y="87710"/>
                </a:lnTo>
                <a:lnTo>
                  <a:pt x="50821" y="89658"/>
                </a:lnTo>
                <a:lnTo>
                  <a:pt x="59834" y="90001"/>
                </a:lnTo>
                <a:lnTo>
                  <a:pt x="68791" y="88719"/>
                </a:lnTo>
                <a:lnTo>
                  <a:pt x="77433" y="85965"/>
                </a:lnTo>
                <a:lnTo>
                  <a:pt x="85538" y="81846"/>
                </a:lnTo>
                <a:lnTo>
                  <a:pt x="92835" y="76341"/>
                </a:lnTo>
                <a:lnTo>
                  <a:pt x="99251" y="69567"/>
                </a:lnTo>
                <a:lnTo>
                  <a:pt x="104560" y="61749"/>
                </a:lnTo>
                <a:lnTo>
                  <a:pt x="108304" y="53132"/>
                </a:lnTo>
                <a:lnTo>
                  <a:pt x="110369" y="43938"/>
                </a:lnTo>
                <a:lnTo>
                  <a:pt x="110621" y="34664"/>
                </a:lnTo>
                <a:lnTo>
                  <a:pt x="108745" y="26051"/>
                </a:lnTo>
                <a:lnTo>
                  <a:pt x="104774" y="18452"/>
                </a:lnTo>
                <a:lnTo>
                  <a:pt x="98854" y="12029"/>
                </a:lnTo>
                <a:lnTo>
                  <a:pt x="91069" y="6932"/>
                </a:lnTo>
                <a:lnTo>
                  <a:pt x="81659" y="3105"/>
                </a:lnTo>
                <a:lnTo>
                  <a:pt x="71276" y="670"/>
                </a:lnTo>
                <a:lnTo>
                  <a:pt x="60855" y="0"/>
                </a:lnTo>
                <a:lnTo>
                  <a:pt x="50926" y="1145"/>
                </a:lnTo>
                <a:lnTo>
                  <a:pt x="41638" y="4030"/>
                </a:lnTo>
                <a:lnTo>
                  <a:pt x="32938" y="8633"/>
                </a:lnTo>
                <a:lnTo>
                  <a:pt x="24725" y="14770"/>
                </a:lnTo>
                <a:lnTo>
                  <a:pt x="17208" y="22313"/>
                </a:lnTo>
                <a:lnTo>
                  <a:pt x="10904" y="31271"/>
                </a:lnTo>
                <a:lnTo>
                  <a:pt x="5997" y="41517"/>
                </a:lnTo>
                <a:lnTo>
                  <a:pt x="2533" y="52819"/>
                </a:lnTo>
                <a:lnTo>
                  <a:pt x="571" y="64929"/>
                </a:lnTo>
                <a:lnTo>
                  <a:pt x="0" y="77626"/>
                </a:lnTo>
                <a:lnTo>
                  <a:pt x="733" y="90575"/>
                </a:lnTo>
                <a:lnTo>
                  <a:pt x="2813" y="103341"/>
                </a:lnTo>
                <a:lnTo>
                  <a:pt x="6139" y="115699"/>
                </a:lnTo>
                <a:lnTo>
                  <a:pt x="10658" y="127454"/>
                </a:lnTo>
                <a:lnTo>
                  <a:pt x="16440" y="138356"/>
                </a:lnTo>
                <a:lnTo>
                  <a:pt x="23409" y="148348"/>
                </a:lnTo>
                <a:lnTo>
                  <a:pt x="31528" y="157210"/>
                </a:lnTo>
                <a:lnTo>
                  <a:pt x="40881" y="164493"/>
                </a:lnTo>
                <a:lnTo>
                  <a:pt x="51382" y="170092"/>
                </a:lnTo>
                <a:lnTo>
                  <a:pt x="62420" y="174018"/>
                </a:lnTo>
                <a:lnTo>
                  <a:pt x="74135" y="176509"/>
                </a:lnTo>
                <a:lnTo>
                  <a:pt x="88671" y="176666"/>
                </a:lnTo>
                <a:lnTo>
                  <a:pt x="109805" y="1730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7360604" y="2532103"/>
            <a:ext cx="42115" cy="305327"/>
          </a:xfrm>
          <a:custGeom>
            <a:avLst/>
            <a:gdLst/>
            <a:ahLst/>
            <a:cxnLst/>
            <a:rect l="0" t="0" r="0" b="0"/>
            <a:pathLst>
              <a:path w="42115" h="305327">
                <a:moveTo>
                  <a:pt x="0" y="0"/>
                </a:moveTo>
                <a:lnTo>
                  <a:pt x="0" y="14669"/>
                </a:lnTo>
                <a:lnTo>
                  <a:pt x="0" y="28580"/>
                </a:lnTo>
                <a:lnTo>
                  <a:pt x="5" y="43069"/>
                </a:lnTo>
                <a:lnTo>
                  <a:pt x="177" y="57925"/>
                </a:lnTo>
                <a:lnTo>
                  <a:pt x="825" y="72453"/>
                </a:lnTo>
                <a:lnTo>
                  <a:pt x="2079" y="86276"/>
                </a:lnTo>
                <a:lnTo>
                  <a:pt x="3905" y="99660"/>
                </a:lnTo>
                <a:lnTo>
                  <a:pt x="6201" y="113320"/>
                </a:lnTo>
                <a:lnTo>
                  <a:pt x="8857" y="127654"/>
                </a:lnTo>
                <a:lnTo>
                  <a:pt x="11775" y="142570"/>
                </a:lnTo>
                <a:lnTo>
                  <a:pt x="14880" y="157668"/>
                </a:lnTo>
                <a:lnTo>
                  <a:pt x="18113" y="172677"/>
                </a:lnTo>
                <a:lnTo>
                  <a:pt x="21436" y="187333"/>
                </a:lnTo>
                <a:lnTo>
                  <a:pt x="24821" y="201321"/>
                </a:lnTo>
                <a:lnTo>
                  <a:pt x="28241" y="214544"/>
                </a:lnTo>
                <a:lnTo>
                  <a:pt x="31522" y="227236"/>
                </a:lnTo>
                <a:lnTo>
                  <a:pt x="34345" y="239839"/>
                </a:lnTo>
                <a:lnTo>
                  <a:pt x="36576" y="252602"/>
                </a:lnTo>
                <a:lnTo>
                  <a:pt x="38247" y="265002"/>
                </a:lnTo>
                <a:lnTo>
                  <a:pt x="39632" y="277051"/>
                </a:lnTo>
                <a:lnTo>
                  <a:pt x="40851" y="289815"/>
                </a:lnTo>
                <a:lnTo>
                  <a:pt x="42114" y="3053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7497474" y="2826901"/>
            <a:ext cx="32275" cy="105286"/>
          </a:xfrm>
          <a:custGeom>
            <a:avLst/>
            <a:gdLst/>
            <a:ahLst/>
            <a:cxnLst/>
            <a:rect l="0" t="0" r="0" b="0"/>
            <a:pathLst>
              <a:path w="32275" h="105286">
                <a:moveTo>
                  <a:pt x="0" y="0"/>
                </a:moveTo>
                <a:lnTo>
                  <a:pt x="5800" y="5935"/>
                </a:lnTo>
                <a:lnTo>
                  <a:pt x="10725" y="12140"/>
                </a:lnTo>
                <a:lnTo>
                  <a:pt x="15227" y="19235"/>
                </a:lnTo>
                <a:lnTo>
                  <a:pt x="19449" y="27176"/>
                </a:lnTo>
                <a:lnTo>
                  <a:pt x="23463" y="35822"/>
                </a:lnTo>
                <a:lnTo>
                  <a:pt x="27310" y="45012"/>
                </a:lnTo>
                <a:lnTo>
                  <a:pt x="30544" y="54439"/>
                </a:lnTo>
                <a:lnTo>
                  <a:pt x="32274" y="63680"/>
                </a:lnTo>
                <a:lnTo>
                  <a:pt x="32136" y="72511"/>
                </a:lnTo>
                <a:lnTo>
                  <a:pt x="30175" y="80600"/>
                </a:lnTo>
                <a:lnTo>
                  <a:pt x="26176" y="88217"/>
                </a:lnTo>
                <a:lnTo>
                  <a:pt x="17549" y="96026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7623816" y="2565373"/>
            <a:ext cx="157929" cy="272058"/>
          </a:xfrm>
          <a:custGeom>
            <a:avLst/>
            <a:gdLst/>
            <a:ahLst/>
            <a:cxnLst/>
            <a:rect l="0" t="0" r="0" b="0"/>
            <a:pathLst>
              <a:path w="157929" h="272058">
                <a:moveTo>
                  <a:pt x="0" y="40430"/>
                </a:moveTo>
                <a:lnTo>
                  <a:pt x="3002" y="31695"/>
                </a:lnTo>
                <a:lnTo>
                  <a:pt x="6424" y="23989"/>
                </a:lnTo>
                <a:lnTo>
                  <a:pt x="10629" y="16601"/>
                </a:lnTo>
                <a:lnTo>
                  <a:pt x="15875" y="9858"/>
                </a:lnTo>
                <a:lnTo>
                  <a:pt x="22653" y="4624"/>
                </a:lnTo>
                <a:lnTo>
                  <a:pt x="31081" y="1268"/>
                </a:lnTo>
                <a:lnTo>
                  <a:pt x="40647" y="0"/>
                </a:lnTo>
                <a:lnTo>
                  <a:pt x="50443" y="1119"/>
                </a:lnTo>
                <a:lnTo>
                  <a:pt x="59907" y="4543"/>
                </a:lnTo>
                <a:lnTo>
                  <a:pt x="68698" y="9908"/>
                </a:lnTo>
                <a:lnTo>
                  <a:pt x="76524" y="16781"/>
                </a:lnTo>
                <a:lnTo>
                  <a:pt x="83332" y="24772"/>
                </a:lnTo>
                <a:lnTo>
                  <a:pt x="89089" y="33726"/>
                </a:lnTo>
                <a:lnTo>
                  <a:pt x="93674" y="43712"/>
                </a:lnTo>
                <a:lnTo>
                  <a:pt x="97137" y="54682"/>
                </a:lnTo>
                <a:lnTo>
                  <a:pt x="99823" y="66320"/>
                </a:lnTo>
                <a:lnTo>
                  <a:pt x="102250" y="78131"/>
                </a:lnTo>
                <a:lnTo>
                  <a:pt x="104735" y="89821"/>
                </a:lnTo>
                <a:lnTo>
                  <a:pt x="107239" y="101451"/>
                </a:lnTo>
                <a:lnTo>
                  <a:pt x="109467" y="113326"/>
                </a:lnTo>
                <a:lnTo>
                  <a:pt x="111256" y="125608"/>
                </a:lnTo>
                <a:lnTo>
                  <a:pt x="112441" y="138145"/>
                </a:lnTo>
                <a:lnTo>
                  <a:pt x="112779" y="150569"/>
                </a:lnTo>
                <a:lnTo>
                  <a:pt x="112219" y="162669"/>
                </a:lnTo>
                <a:lnTo>
                  <a:pt x="110704" y="174406"/>
                </a:lnTo>
                <a:lnTo>
                  <a:pt x="108092" y="185820"/>
                </a:lnTo>
                <a:lnTo>
                  <a:pt x="104409" y="196979"/>
                </a:lnTo>
                <a:lnTo>
                  <a:pt x="99820" y="207948"/>
                </a:lnTo>
                <a:lnTo>
                  <a:pt x="94522" y="218779"/>
                </a:lnTo>
                <a:lnTo>
                  <a:pt x="88697" y="229506"/>
                </a:lnTo>
                <a:lnTo>
                  <a:pt x="82330" y="239829"/>
                </a:lnTo>
                <a:lnTo>
                  <a:pt x="75225" y="249155"/>
                </a:lnTo>
                <a:lnTo>
                  <a:pt x="67333" y="257232"/>
                </a:lnTo>
                <a:lnTo>
                  <a:pt x="58745" y="263807"/>
                </a:lnTo>
                <a:lnTo>
                  <a:pt x="49602" y="268474"/>
                </a:lnTo>
                <a:lnTo>
                  <a:pt x="40051" y="271194"/>
                </a:lnTo>
                <a:lnTo>
                  <a:pt x="30537" y="271902"/>
                </a:lnTo>
                <a:lnTo>
                  <a:pt x="21763" y="270340"/>
                </a:lnTo>
                <a:lnTo>
                  <a:pt x="14060" y="266588"/>
                </a:lnTo>
                <a:lnTo>
                  <a:pt x="7737" y="260986"/>
                </a:lnTo>
                <a:lnTo>
                  <a:pt x="3240" y="253947"/>
                </a:lnTo>
                <a:lnTo>
                  <a:pt x="638" y="245861"/>
                </a:lnTo>
                <a:lnTo>
                  <a:pt x="179" y="237519"/>
                </a:lnTo>
                <a:lnTo>
                  <a:pt x="2439" y="230073"/>
                </a:lnTo>
                <a:lnTo>
                  <a:pt x="7475" y="224080"/>
                </a:lnTo>
                <a:lnTo>
                  <a:pt x="14752" y="219720"/>
                </a:lnTo>
                <a:lnTo>
                  <a:pt x="23455" y="217079"/>
                </a:lnTo>
                <a:lnTo>
                  <a:pt x="32968" y="216010"/>
                </a:lnTo>
                <a:lnTo>
                  <a:pt x="42927" y="216392"/>
                </a:lnTo>
                <a:lnTo>
                  <a:pt x="53131" y="218227"/>
                </a:lnTo>
                <a:lnTo>
                  <a:pt x="63471" y="221376"/>
                </a:lnTo>
                <a:lnTo>
                  <a:pt x="73887" y="225435"/>
                </a:lnTo>
                <a:lnTo>
                  <a:pt x="84346" y="229842"/>
                </a:lnTo>
                <a:lnTo>
                  <a:pt x="94828" y="234252"/>
                </a:lnTo>
                <a:lnTo>
                  <a:pt x="105157" y="238685"/>
                </a:lnTo>
                <a:lnTo>
                  <a:pt x="115020" y="243422"/>
                </a:lnTo>
                <a:lnTo>
                  <a:pt x="124276" y="248599"/>
                </a:lnTo>
                <a:lnTo>
                  <a:pt x="132653" y="253912"/>
                </a:lnTo>
                <a:lnTo>
                  <a:pt x="140495" y="259207"/>
                </a:lnTo>
                <a:lnTo>
                  <a:pt x="148490" y="264953"/>
                </a:lnTo>
                <a:lnTo>
                  <a:pt x="157928" y="272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 119"/>
          <p:cNvSpPr/>
          <p:nvPr/>
        </p:nvSpPr>
        <p:spPr>
          <a:xfrm>
            <a:off x="7823858" y="2847958"/>
            <a:ext cx="17165" cy="136872"/>
          </a:xfrm>
          <a:custGeom>
            <a:avLst/>
            <a:gdLst/>
            <a:ahLst/>
            <a:cxnLst/>
            <a:rect l="0" t="0" r="0" b="0"/>
            <a:pathLst>
              <a:path w="17165" h="136872">
                <a:moveTo>
                  <a:pt x="0" y="0"/>
                </a:moveTo>
                <a:lnTo>
                  <a:pt x="2934" y="8802"/>
                </a:lnTo>
                <a:lnTo>
                  <a:pt x="5716" y="17148"/>
                </a:lnTo>
                <a:lnTo>
                  <a:pt x="8611" y="25852"/>
                </a:lnTo>
                <a:lnTo>
                  <a:pt x="11479" y="35145"/>
                </a:lnTo>
                <a:lnTo>
                  <a:pt x="13995" y="45289"/>
                </a:lnTo>
                <a:lnTo>
                  <a:pt x="15997" y="56330"/>
                </a:lnTo>
                <a:lnTo>
                  <a:pt x="17164" y="67996"/>
                </a:lnTo>
                <a:lnTo>
                  <a:pt x="16961" y="79818"/>
                </a:lnTo>
                <a:lnTo>
                  <a:pt x="15237" y="91493"/>
                </a:lnTo>
                <a:lnTo>
                  <a:pt x="12451" y="102471"/>
                </a:lnTo>
                <a:lnTo>
                  <a:pt x="9225" y="112944"/>
                </a:lnTo>
                <a:lnTo>
                  <a:pt x="5274" y="123830"/>
                </a:lnTo>
                <a:lnTo>
                  <a:pt x="0" y="1368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 120"/>
          <p:cNvSpPr/>
          <p:nvPr/>
        </p:nvSpPr>
        <p:spPr>
          <a:xfrm>
            <a:off x="7950200" y="2558989"/>
            <a:ext cx="194658" cy="299574"/>
          </a:xfrm>
          <a:custGeom>
            <a:avLst/>
            <a:gdLst/>
            <a:ahLst/>
            <a:cxnLst/>
            <a:rect l="0" t="0" r="0" b="0"/>
            <a:pathLst>
              <a:path w="194658" h="299574">
                <a:moveTo>
                  <a:pt x="0" y="46814"/>
                </a:moveTo>
                <a:lnTo>
                  <a:pt x="3068" y="38079"/>
                </a:lnTo>
                <a:lnTo>
                  <a:pt x="7130" y="30373"/>
                </a:lnTo>
                <a:lnTo>
                  <a:pt x="12627" y="22980"/>
                </a:lnTo>
                <a:lnTo>
                  <a:pt x="19560" y="16065"/>
                </a:lnTo>
                <a:lnTo>
                  <a:pt x="28006" y="10183"/>
                </a:lnTo>
                <a:lnTo>
                  <a:pt x="37852" y="5568"/>
                </a:lnTo>
                <a:lnTo>
                  <a:pt x="48690" y="2302"/>
                </a:lnTo>
                <a:lnTo>
                  <a:pt x="59944" y="476"/>
                </a:lnTo>
                <a:lnTo>
                  <a:pt x="71242" y="0"/>
                </a:lnTo>
                <a:lnTo>
                  <a:pt x="82264" y="967"/>
                </a:lnTo>
                <a:lnTo>
                  <a:pt x="92665" y="3736"/>
                </a:lnTo>
                <a:lnTo>
                  <a:pt x="102317" y="8343"/>
                </a:lnTo>
                <a:lnTo>
                  <a:pt x="110949" y="14706"/>
                </a:lnTo>
                <a:lnTo>
                  <a:pt x="118077" y="22797"/>
                </a:lnTo>
                <a:lnTo>
                  <a:pt x="123567" y="32420"/>
                </a:lnTo>
                <a:lnTo>
                  <a:pt x="127271" y="43118"/>
                </a:lnTo>
                <a:lnTo>
                  <a:pt x="128867" y="54282"/>
                </a:lnTo>
                <a:lnTo>
                  <a:pt x="128385" y="65522"/>
                </a:lnTo>
                <a:lnTo>
                  <a:pt x="126131" y="76508"/>
                </a:lnTo>
                <a:lnTo>
                  <a:pt x="122492" y="86884"/>
                </a:lnTo>
                <a:lnTo>
                  <a:pt x="117855" y="96523"/>
                </a:lnTo>
                <a:lnTo>
                  <a:pt x="113492" y="105318"/>
                </a:lnTo>
                <a:lnTo>
                  <a:pt x="111468" y="113088"/>
                </a:lnTo>
                <a:lnTo>
                  <a:pt x="112713" y="119840"/>
                </a:lnTo>
                <a:lnTo>
                  <a:pt x="116979" y="125886"/>
                </a:lnTo>
                <a:lnTo>
                  <a:pt x="123430" y="131721"/>
                </a:lnTo>
                <a:lnTo>
                  <a:pt x="131317" y="137658"/>
                </a:lnTo>
                <a:lnTo>
                  <a:pt x="139961" y="143970"/>
                </a:lnTo>
                <a:lnTo>
                  <a:pt x="148727" y="150973"/>
                </a:lnTo>
                <a:lnTo>
                  <a:pt x="157267" y="158764"/>
                </a:lnTo>
                <a:lnTo>
                  <a:pt x="165317" y="167268"/>
                </a:lnTo>
                <a:lnTo>
                  <a:pt x="172583" y="176347"/>
                </a:lnTo>
                <a:lnTo>
                  <a:pt x="178987" y="185864"/>
                </a:lnTo>
                <a:lnTo>
                  <a:pt x="184461" y="195864"/>
                </a:lnTo>
                <a:lnTo>
                  <a:pt x="188847" y="206562"/>
                </a:lnTo>
                <a:lnTo>
                  <a:pt x="192161" y="218008"/>
                </a:lnTo>
                <a:lnTo>
                  <a:pt x="194236" y="229797"/>
                </a:lnTo>
                <a:lnTo>
                  <a:pt x="194657" y="241177"/>
                </a:lnTo>
                <a:lnTo>
                  <a:pt x="193341" y="251755"/>
                </a:lnTo>
                <a:lnTo>
                  <a:pt x="190339" y="261484"/>
                </a:lnTo>
                <a:lnTo>
                  <a:pt x="185658" y="270480"/>
                </a:lnTo>
                <a:lnTo>
                  <a:pt x="179471" y="278887"/>
                </a:lnTo>
                <a:lnTo>
                  <a:pt x="172066" y="286364"/>
                </a:lnTo>
                <a:lnTo>
                  <a:pt x="163731" y="292109"/>
                </a:lnTo>
                <a:lnTo>
                  <a:pt x="154732" y="295830"/>
                </a:lnTo>
                <a:lnTo>
                  <a:pt x="145527" y="297855"/>
                </a:lnTo>
                <a:lnTo>
                  <a:pt x="135773" y="299068"/>
                </a:lnTo>
                <a:lnTo>
                  <a:pt x="123500" y="299573"/>
                </a:lnTo>
                <a:lnTo>
                  <a:pt x="105285" y="2994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reeform 121"/>
          <p:cNvSpPr/>
          <p:nvPr/>
        </p:nvSpPr>
        <p:spPr>
          <a:xfrm>
            <a:off x="8223941" y="2847958"/>
            <a:ext cx="42267" cy="126343"/>
          </a:xfrm>
          <a:custGeom>
            <a:avLst/>
            <a:gdLst/>
            <a:ahLst/>
            <a:cxnLst/>
            <a:rect l="0" t="0" r="0" b="0"/>
            <a:pathLst>
              <a:path w="42267" h="126343">
                <a:moveTo>
                  <a:pt x="0" y="0"/>
                </a:moveTo>
                <a:lnTo>
                  <a:pt x="8668" y="5935"/>
                </a:lnTo>
                <a:lnTo>
                  <a:pt x="15734" y="12139"/>
                </a:lnTo>
                <a:lnTo>
                  <a:pt x="21839" y="19235"/>
                </a:lnTo>
                <a:lnTo>
                  <a:pt x="27241" y="27175"/>
                </a:lnTo>
                <a:lnTo>
                  <a:pt x="32103" y="35822"/>
                </a:lnTo>
                <a:lnTo>
                  <a:pt x="36547" y="45016"/>
                </a:lnTo>
                <a:lnTo>
                  <a:pt x="40196" y="54616"/>
                </a:lnTo>
                <a:lnTo>
                  <a:pt x="42211" y="64506"/>
                </a:lnTo>
                <a:lnTo>
                  <a:pt x="42266" y="74590"/>
                </a:lnTo>
                <a:lnTo>
                  <a:pt x="40436" y="84542"/>
                </a:lnTo>
                <a:lnTo>
                  <a:pt x="36540" y="94887"/>
                </a:lnTo>
                <a:lnTo>
                  <a:pt x="27997" y="107649"/>
                </a:lnTo>
                <a:lnTo>
                  <a:pt x="10528" y="1263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8466172" y="2595274"/>
            <a:ext cx="20983" cy="315856"/>
          </a:xfrm>
          <a:custGeom>
            <a:avLst/>
            <a:gdLst/>
            <a:ahLst/>
            <a:cxnLst/>
            <a:rect l="0" t="0" r="0" b="0"/>
            <a:pathLst>
              <a:path w="20983" h="315856">
                <a:moveTo>
                  <a:pt x="20982" y="0"/>
                </a:moveTo>
                <a:lnTo>
                  <a:pt x="15249" y="11735"/>
                </a:lnTo>
                <a:lnTo>
                  <a:pt x="10964" y="22864"/>
                </a:lnTo>
                <a:lnTo>
                  <a:pt x="7758" y="34467"/>
                </a:lnTo>
                <a:lnTo>
                  <a:pt x="5396" y="46801"/>
                </a:lnTo>
                <a:lnTo>
                  <a:pt x="3699" y="60109"/>
                </a:lnTo>
                <a:lnTo>
                  <a:pt x="2504" y="74423"/>
                </a:lnTo>
                <a:lnTo>
                  <a:pt x="1675" y="89773"/>
                </a:lnTo>
                <a:lnTo>
                  <a:pt x="1107" y="106283"/>
                </a:lnTo>
                <a:lnTo>
                  <a:pt x="720" y="123903"/>
                </a:lnTo>
                <a:lnTo>
                  <a:pt x="458" y="142294"/>
                </a:lnTo>
                <a:lnTo>
                  <a:pt x="281" y="160936"/>
                </a:lnTo>
                <a:lnTo>
                  <a:pt x="163" y="179507"/>
                </a:lnTo>
                <a:lnTo>
                  <a:pt x="84" y="197721"/>
                </a:lnTo>
                <a:lnTo>
                  <a:pt x="32" y="215258"/>
                </a:lnTo>
                <a:lnTo>
                  <a:pt x="0" y="232007"/>
                </a:lnTo>
                <a:lnTo>
                  <a:pt x="177" y="247823"/>
                </a:lnTo>
                <a:lnTo>
                  <a:pt x="1061" y="264188"/>
                </a:lnTo>
                <a:lnTo>
                  <a:pt x="3844" y="284776"/>
                </a:lnTo>
                <a:lnTo>
                  <a:pt x="10453" y="3158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8339498" y="2647917"/>
            <a:ext cx="126599" cy="115814"/>
          </a:xfrm>
          <a:custGeom>
            <a:avLst/>
            <a:gdLst/>
            <a:ahLst/>
            <a:cxnLst/>
            <a:rect l="0" t="0" r="0" b="0"/>
            <a:pathLst>
              <a:path w="126599" h="115814">
                <a:moveTo>
                  <a:pt x="126598" y="115813"/>
                </a:moveTo>
                <a:lnTo>
                  <a:pt x="117798" y="112880"/>
                </a:lnTo>
                <a:lnTo>
                  <a:pt x="109450" y="110097"/>
                </a:lnTo>
                <a:lnTo>
                  <a:pt x="100751" y="107207"/>
                </a:lnTo>
                <a:lnTo>
                  <a:pt x="91630" y="104512"/>
                </a:lnTo>
                <a:lnTo>
                  <a:pt x="82136" y="102644"/>
                </a:lnTo>
                <a:lnTo>
                  <a:pt x="72343" y="101877"/>
                </a:lnTo>
                <a:lnTo>
                  <a:pt x="62330" y="101845"/>
                </a:lnTo>
                <a:lnTo>
                  <a:pt x="52156" y="101750"/>
                </a:lnTo>
                <a:lnTo>
                  <a:pt x="41878" y="101117"/>
                </a:lnTo>
                <a:lnTo>
                  <a:pt x="31860" y="99503"/>
                </a:lnTo>
                <a:lnTo>
                  <a:pt x="22738" y="96349"/>
                </a:lnTo>
                <a:lnTo>
                  <a:pt x="14801" y="91515"/>
                </a:lnTo>
                <a:lnTo>
                  <a:pt x="8320" y="85181"/>
                </a:lnTo>
                <a:lnTo>
                  <a:pt x="3714" y="77648"/>
                </a:lnTo>
                <a:lnTo>
                  <a:pt x="1026" y="69216"/>
                </a:lnTo>
                <a:lnTo>
                  <a:pt x="0" y="60135"/>
                </a:lnTo>
                <a:lnTo>
                  <a:pt x="284" y="50595"/>
                </a:lnTo>
                <a:lnTo>
                  <a:pt x="1537" y="40751"/>
                </a:lnTo>
                <a:lnTo>
                  <a:pt x="3333" y="31158"/>
                </a:lnTo>
                <a:lnTo>
                  <a:pt x="5330" y="21839"/>
                </a:lnTo>
                <a:lnTo>
                  <a:pt x="7695" y="11976"/>
                </a:lnTo>
                <a:lnTo>
                  <a:pt x="10785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8602967" y="2911129"/>
            <a:ext cx="24452" cy="126343"/>
          </a:xfrm>
          <a:custGeom>
            <a:avLst/>
            <a:gdLst/>
            <a:ahLst/>
            <a:cxnLst/>
            <a:rect l="0" t="0" r="0" b="0"/>
            <a:pathLst>
              <a:path w="24452" h="126343">
                <a:moveTo>
                  <a:pt x="10528" y="0"/>
                </a:moveTo>
                <a:lnTo>
                  <a:pt x="13462" y="11668"/>
                </a:lnTo>
                <a:lnTo>
                  <a:pt x="16244" y="22157"/>
                </a:lnTo>
                <a:lnTo>
                  <a:pt x="19134" y="32459"/>
                </a:lnTo>
                <a:lnTo>
                  <a:pt x="21829" y="42760"/>
                </a:lnTo>
                <a:lnTo>
                  <a:pt x="23697" y="53104"/>
                </a:lnTo>
                <a:lnTo>
                  <a:pt x="24451" y="63489"/>
                </a:lnTo>
                <a:lnTo>
                  <a:pt x="23965" y="73744"/>
                </a:lnTo>
                <a:lnTo>
                  <a:pt x="22115" y="83554"/>
                </a:lnTo>
                <a:lnTo>
                  <a:pt x="18987" y="92771"/>
                </a:lnTo>
                <a:lnTo>
                  <a:pt x="15107" y="101123"/>
                </a:lnTo>
                <a:lnTo>
                  <a:pt x="10952" y="108944"/>
                </a:lnTo>
                <a:lnTo>
                  <a:pt x="6161" y="116922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 125"/>
          <p:cNvSpPr/>
          <p:nvPr/>
        </p:nvSpPr>
        <p:spPr>
          <a:xfrm>
            <a:off x="8725457" y="2605803"/>
            <a:ext cx="175735" cy="296112"/>
          </a:xfrm>
          <a:custGeom>
            <a:avLst/>
            <a:gdLst/>
            <a:ahLst/>
            <a:cxnLst/>
            <a:rect l="0" t="0" r="0" b="0"/>
            <a:pathLst>
              <a:path w="175735" h="296112">
                <a:moveTo>
                  <a:pt x="119665" y="0"/>
                </a:moveTo>
                <a:lnTo>
                  <a:pt x="110864" y="2934"/>
                </a:lnTo>
                <a:lnTo>
                  <a:pt x="102517" y="5716"/>
                </a:lnTo>
                <a:lnTo>
                  <a:pt x="93813" y="8611"/>
                </a:lnTo>
                <a:lnTo>
                  <a:pt x="84520" y="11478"/>
                </a:lnTo>
                <a:lnTo>
                  <a:pt x="74377" y="13995"/>
                </a:lnTo>
                <a:lnTo>
                  <a:pt x="63341" y="16015"/>
                </a:lnTo>
                <a:lnTo>
                  <a:pt x="51848" y="17873"/>
                </a:lnTo>
                <a:lnTo>
                  <a:pt x="40673" y="20265"/>
                </a:lnTo>
                <a:lnTo>
                  <a:pt x="30247" y="23553"/>
                </a:lnTo>
                <a:lnTo>
                  <a:pt x="20960" y="28086"/>
                </a:lnTo>
                <a:lnTo>
                  <a:pt x="13328" y="34344"/>
                </a:lnTo>
                <a:lnTo>
                  <a:pt x="7463" y="42408"/>
                </a:lnTo>
                <a:lnTo>
                  <a:pt x="3321" y="51893"/>
                </a:lnTo>
                <a:lnTo>
                  <a:pt x="893" y="62161"/>
                </a:lnTo>
                <a:lnTo>
                  <a:pt x="0" y="72765"/>
                </a:lnTo>
                <a:lnTo>
                  <a:pt x="516" y="83474"/>
                </a:lnTo>
                <a:lnTo>
                  <a:pt x="2446" y="94189"/>
                </a:lnTo>
                <a:lnTo>
                  <a:pt x="5665" y="104874"/>
                </a:lnTo>
                <a:lnTo>
                  <a:pt x="9771" y="115524"/>
                </a:lnTo>
                <a:lnTo>
                  <a:pt x="14212" y="126141"/>
                </a:lnTo>
                <a:lnTo>
                  <a:pt x="18644" y="136710"/>
                </a:lnTo>
                <a:lnTo>
                  <a:pt x="23117" y="146411"/>
                </a:lnTo>
                <a:lnTo>
                  <a:pt x="28736" y="153470"/>
                </a:lnTo>
                <a:lnTo>
                  <a:pt x="36053" y="157113"/>
                </a:lnTo>
                <a:lnTo>
                  <a:pt x="43975" y="158025"/>
                </a:lnTo>
                <a:lnTo>
                  <a:pt x="52287" y="157183"/>
                </a:lnTo>
                <a:lnTo>
                  <a:pt x="61036" y="155622"/>
                </a:lnTo>
                <a:lnTo>
                  <a:pt x="70218" y="154387"/>
                </a:lnTo>
                <a:lnTo>
                  <a:pt x="79759" y="153995"/>
                </a:lnTo>
                <a:lnTo>
                  <a:pt x="89418" y="154690"/>
                </a:lnTo>
                <a:lnTo>
                  <a:pt x="98814" y="156665"/>
                </a:lnTo>
                <a:lnTo>
                  <a:pt x="107755" y="159877"/>
                </a:lnTo>
                <a:lnTo>
                  <a:pt x="116231" y="164131"/>
                </a:lnTo>
                <a:lnTo>
                  <a:pt x="124310" y="169193"/>
                </a:lnTo>
                <a:lnTo>
                  <a:pt x="132078" y="174856"/>
                </a:lnTo>
                <a:lnTo>
                  <a:pt x="139618" y="181112"/>
                </a:lnTo>
                <a:lnTo>
                  <a:pt x="146994" y="188143"/>
                </a:lnTo>
                <a:lnTo>
                  <a:pt x="154247" y="195988"/>
                </a:lnTo>
                <a:lnTo>
                  <a:pt x="161086" y="204715"/>
                </a:lnTo>
                <a:lnTo>
                  <a:pt x="166921" y="214483"/>
                </a:lnTo>
                <a:lnTo>
                  <a:pt x="171499" y="225271"/>
                </a:lnTo>
                <a:lnTo>
                  <a:pt x="174571" y="236600"/>
                </a:lnTo>
                <a:lnTo>
                  <a:pt x="175734" y="247665"/>
                </a:lnTo>
                <a:lnTo>
                  <a:pt x="174953" y="258023"/>
                </a:lnTo>
                <a:lnTo>
                  <a:pt x="172326" y="267434"/>
                </a:lnTo>
                <a:lnTo>
                  <a:pt x="167904" y="275683"/>
                </a:lnTo>
                <a:lnTo>
                  <a:pt x="161893" y="282775"/>
                </a:lnTo>
                <a:lnTo>
                  <a:pt x="154434" y="288555"/>
                </a:lnTo>
                <a:lnTo>
                  <a:pt x="145534" y="292622"/>
                </a:lnTo>
                <a:lnTo>
                  <a:pt x="135337" y="294921"/>
                </a:lnTo>
                <a:lnTo>
                  <a:pt x="124306" y="295836"/>
                </a:lnTo>
                <a:lnTo>
                  <a:pt x="111852" y="296111"/>
                </a:lnTo>
                <a:lnTo>
                  <a:pt x="94651" y="295769"/>
                </a:lnTo>
                <a:lnTo>
                  <a:pt x="67023" y="294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8939879" y="2921658"/>
            <a:ext cx="47612" cy="147400"/>
          </a:xfrm>
          <a:custGeom>
            <a:avLst/>
            <a:gdLst/>
            <a:ahLst/>
            <a:cxnLst/>
            <a:rect l="0" t="0" r="0" b="0"/>
            <a:pathLst>
              <a:path w="47612" h="147400">
                <a:moveTo>
                  <a:pt x="21056" y="0"/>
                </a:moveTo>
                <a:lnTo>
                  <a:pt x="24058" y="8801"/>
                </a:lnTo>
                <a:lnTo>
                  <a:pt x="27480" y="17147"/>
                </a:lnTo>
                <a:lnTo>
                  <a:pt x="31667" y="25851"/>
                </a:lnTo>
                <a:lnTo>
                  <a:pt x="36221" y="35145"/>
                </a:lnTo>
                <a:lnTo>
                  <a:pt x="40406" y="45288"/>
                </a:lnTo>
                <a:lnTo>
                  <a:pt x="43826" y="56329"/>
                </a:lnTo>
                <a:lnTo>
                  <a:pt x="46263" y="67995"/>
                </a:lnTo>
                <a:lnTo>
                  <a:pt x="47521" y="79817"/>
                </a:lnTo>
                <a:lnTo>
                  <a:pt x="47611" y="91497"/>
                </a:lnTo>
                <a:lnTo>
                  <a:pt x="46381" y="102609"/>
                </a:lnTo>
                <a:lnTo>
                  <a:pt x="43436" y="112538"/>
                </a:lnTo>
                <a:lnTo>
                  <a:pt x="38724" y="121059"/>
                </a:lnTo>
                <a:lnTo>
                  <a:pt x="32743" y="128138"/>
                </a:lnTo>
                <a:lnTo>
                  <a:pt x="25668" y="134444"/>
                </a:lnTo>
                <a:lnTo>
                  <a:pt x="15761" y="140530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9147116" y="2756096"/>
            <a:ext cx="192846" cy="207677"/>
          </a:xfrm>
          <a:custGeom>
            <a:avLst/>
            <a:gdLst/>
            <a:ahLst/>
            <a:cxnLst/>
            <a:rect l="0" t="0" r="0" b="0"/>
            <a:pathLst>
              <a:path w="192846" h="207677">
                <a:moveTo>
                  <a:pt x="119146" y="81334"/>
                </a:moveTo>
                <a:lnTo>
                  <a:pt x="116145" y="69666"/>
                </a:lnTo>
                <a:lnTo>
                  <a:pt x="112722" y="59177"/>
                </a:lnTo>
                <a:lnTo>
                  <a:pt x="108526" y="48880"/>
                </a:lnTo>
                <a:lnTo>
                  <a:pt x="103627" y="38751"/>
                </a:lnTo>
                <a:lnTo>
                  <a:pt x="98146" y="29056"/>
                </a:lnTo>
                <a:lnTo>
                  <a:pt x="92206" y="19933"/>
                </a:lnTo>
                <a:lnTo>
                  <a:pt x="85599" y="11849"/>
                </a:lnTo>
                <a:lnTo>
                  <a:pt x="77803" y="5633"/>
                </a:lnTo>
                <a:lnTo>
                  <a:pt x="68642" y="1582"/>
                </a:lnTo>
                <a:lnTo>
                  <a:pt x="58558" y="0"/>
                </a:lnTo>
                <a:lnTo>
                  <a:pt x="48404" y="1434"/>
                </a:lnTo>
                <a:lnTo>
                  <a:pt x="38697" y="5882"/>
                </a:lnTo>
                <a:lnTo>
                  <a:pt x="29912" y="12919"/>
                </a:lnTo>
                <a:lnTo>
                  <a:pt x="22622" y="21985"/>
                </a:lnTo>
                <a:lnTo>
                  <a:pt x="16981" y="32556"/>
                </a:lnTo>
                <a:lnTo>
                  <a:pt x="12653" y="44208"/>
                </a:lnTo>
                <a:lnTo>
                  <a:pt x="9035" y="56619"/>
                </a:lnTo>
                <a:lnTo>
                  <a:pt x="5712" y="69554"/>
                </a:lnTo>
                <a:lnTo>
                  <a:pt x="2797" y="82848"/>
                </a:lnTo>
                <a:lnTo>
                  <a:pt x="816" y="96386"/>
                </a:lnTo>
                <a:lnTo>
                  <a:pt x="0" y="110088"/>
                </a:lnTo>
                <a:lnTo>
                  <a:pt x="282" y="123901"/>
                </a:lnTo>
                <a:lnTo>
                  <a:pt x="1468" y="137788"/>
                </a:lnTo>
                <a:lnTo>
                  <a:pt x="3353" y="151712"/>
                </a:lnTo>
                <a:lnTo>
                  <a:pt x="6075" y="165164"/>
                </a:lnTo>
                <a:lnTo>
                  <a:pt x="10105" y="177213"/>
                </a:lnTo>
                <a:lnTo>
                  <a:pt x="15589" y="187443"/>
                </a:lnTo>
                <a:lnTo>
                  <a:pt x="22221" y="195293"/>
                </a:lnTo>
                <a:lnTo>
                  <a:pt x="29434" y="199835"/>
                </a:lnTo>
                <a:lnTo>
                  <a:pt x="36836" y="200883"/>
                </a:lnTo>
                <a:lnTo>
                  <a:pt x="44076" y="198858"/>
                </a:lnTo>
                <a:lnTo>
                  <a:pt x="50777" y="194392"/>
                </a:lnTo>
                <a:lnTo>
                  <a:pt x="56797" y="188101"/>
                </a:lnTo>
                <a:lnTo>
                  <a:pt x="62177" y="180494"/>
                </a:lnTo>
                <a:lnTo>
                  <a:pt x="67032" y="171961"/>
                </a:lnTo>
                <a:lnTo>
                  <a:pt x="71487" y="162786"/>
                </a:lnTo>
                <a:lnTo>
                  <a:pt x="75652" y="153172"/>
                </a:lnTo>
                <a:lnTo>
                  <a:pt x="79610" y="143258"/>
                </a:lnTo>
                <a:lnTo>
                  <a:pt x="83431" y="133214"/>
                </a:lnTo>
                <a:lnTo>
                  <a:pt x="87357" y="125599"/>
                </a:lnTo>
                <a:lnTo>
                  <a:pt x="91405" y="123588"/>
                </a:lnTo>
                <a:lnTo>
                  <a:pt x="95346" y="126215"/>
                </a:lnTo>
                <a:lnTo>
                  <a:pt x="99525" y="131851"/>
                </a:lnTo>
                <a:lnTo>
                  <a:pt x="104199" y="139169"/>
                </a:lnTo>
                <a:lnTo>
                  <a:pt x="109418" y="147142"/>
                </a:lnTo>
                <a:lnTo>
                  <a:pt x="115117" y="155204"/>
                </a:lnTo>
                <a:lnTo>
                  <a:pt x="121198" y="163128"/>
                </a:lnTo>
                <a:lnTo>
                  <a:pt x="127562" y="170856"/>
                </a:lnTo>
                <a:lnTo>
                  <a:pt x="134133" y="178390"/>
                </a:lnTo>
                <a:lnTo>
                  <a:pt x="141128" y="185464"/>
                </a:lnTo>
                <a:lnTo>
                  <a:pt x="150039" y="192218"/>
                </a:lnTo>
                <a:lnTo>
                  <a:pt x="165003" y="199246"/>
                </a:lnTo>
                <a:lnTo>
                  <a:pt x="192845" y="20767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9332801" y="2799134"/>
            <a:ext cx="122975" cy="162578"/>
          </a:xfrm>
          <a:custGeom>
            <a:avLst/>
            <a:gdLst/>
            <a:ahLst/>
            <a:cxnLst/>
            <a:rect l="0" t="0" r="0" b="0"/>
            <a:pathLst>
              <a:path w="122975" h="162578">
                <a:moveTo>
                  <a:pt x="7160" y="27767"/>
                </a:moveTo>
                <a:lnTo>
                  <a:pt x="4360" y="36569"/>
                </a:lnTo>
                <a:lnTo>
                  <a:pt x="2858" y="44915"/>
                </a:lnTo>
                <a:lnTo>
                  <a:pt x="2547" y="53619"/>
                </a:lnTo>
                <a:lnTo>
                  <a:pt x="3054" y="62912"/>
                </a:lnTo>
                <a:lnTo>
                  <a:pt x="3874" y="73055"/>
                </a:lnTo>
                <a:lnTo>
                  <a:pt x="4694" y="84096"/>
                </a:lnTo>
                <a:lnTo>
                  <a:pt x="5550" y="95763"/>
                </a:lnTo>
                <a:lnTo>
                  <a:pt x="6725" y="107585"/>
                </a:lnTo>
                <a:lnTo>
                  <a:pt x="8365" y="119274"/>
                </a:lnTo>
                <a:lnTo>
                  <a:pt x="10465" y="130731"/>
                </a:lnTo>
                <a:lnTo>
                  <a:pt x="12953" y="141957"/>
                </a:lnTo>
                <a:lnTo>
                  <a:pt x="15715" y="152911"/>
                </a:lnTo>
                <a:lnTo>
                  <a:pt x="17779" y="160914"/>
                </a:lnTo>
                <a:lnTo>
                  <a:pt x="18042" y="162577"/>
                </a:lnTo>
                <a:lnTo>
                  <a:pt x="16921" y="158933"/>
                </a:lnTo>
                <a:lnTo>
                  <a:pt x="14923" y="151679"/>
                </a:lnTo>
                <a:lnTo>
                  <a:pt x="12378" y="142067"/>
                </a:lnTo>
                <a:lnTo>
                  <a:pt x="9496" y="130922"/>
                </a:lnTo>
                <a:lnTo>
                  <a:pt x="6562" y="118617"/>
                </a:lnTo>
                <a:lnTo>
                  <a:pt x="3965" y="105187"/>
                </a:lnTo>
                <a:lnTo>
                  <a:pt x="1886" y="90736"/>
                </a:lnTo>
                <a:lnTo>
                  <a:pt x="489" y="75769"/>
                </a:lnTo>
                <a:lnTo>
                  <a:pt x="0" y="61096"/>
                </a:lnTo>
                <a:lnTo>
                  <a:pt x="459" y="47160"/>
                </a:lnTo>
                <a:lnTo>
                  <a:pt x="2072" y="34362"/>
                </a:lnTo>
                <a:lnTo>
                  <a:pt x="5283" y="23217"/>
                </a:lnTo>
                <a:lnTo>
                  <a:pt x="10183" y="13849"/>
                </a:lnTo>
                <a:lnTo>
                  <a:pt x="16576" y="6541"/>
                </a:lnTo>
                <a:lnTo>
                  <a:pt x="24154" y="1898"/>
                </a:lnTo>
                <a:lnTo>
                  <a:pt x="32617" y="0"/>
                </a:lnTo>
                <a:lnTo>
                  <a:pt x="41550" y="656"/>
                </a:lnTo>
                <a:lnTo>
                  <a:pt x="50459" y="3670"/>
                </a:lnTo>
                <a:lnTo>
                  <a:pt x="59075" y="8695"/>
                </a:lnTo>
                <a:lnTo>
                  <a:pt x="67333" y="15301"/>
                </a:lnTo>
                <a:lnTo>
                  <a:pt x="75266" y="23089"/>
                </a:lnTo>
                <a:lnTo>
                  <a:pt x="82933" y="31728"/>
                </a:lnTo>
                <a:lnTo>
                  <a:pt x="90235" y="40966"/>
                </a:lnTo>
                <a:lnTo>
                  <a:pt x="96921" y="50619"/>
                </a:lnTo>
                <a:lnTo>
                  <a:pt x="102897" y="60561"/>
                </a:lnTo>
                <a:lnTo>
                  <a:pt x="108063" y="70865"/>
                </a:lnTo>
                <a:lnTo>
                  <a:pt x="112236" y="81775"/>
                </a:lnTo>
                <a:lnTo>
                  <a:pt x="115413" y="93359"/>
                </a:lnTo>
                <a:lnTo>
                  <a:pt x="117736" y="104947"/>
                </a:lnTo>
                <a:lnTo>
                  <a:pt x="119640" y="116355"/>
                </a:lnTo>
                <a:lnTo>
                  <a:pt x="121290" y="128587"/>
                </a:lnTo>
                <a:lnTo>
                  <a:pt x="122974" y="14358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9480747" y="2545285"/>
            <a:ext cx="116253" cy="453994"/>
          </a:xfrm>
          <a:custGeom>
            <a:avLst/>
            <a:gdLst/>
            <a:ahLst/>
            <a:cxnLst/>
            <a:rect l="0" t="0" r="0" b="0"/>
            <a:pathLst>
              <a:path w="116253" h="453994">
                <a:moveTo>
                  <a:pt x="69784" y="365844"/>
                </a:moveTo>
                <a:lnTo>
                  <a:pt x="72585" y="356976"/>
                </a:lnTo>
                <a:lnTo>
                  <a:pt x="74086" y="347989"/>
                </a:lnTo>
                <a:lnTo>
                  <a:pt x="74389" y="337998"/>
                </a:lnTo>
                <a:lnTo>
                  <a:pt x="73538" y="327190"/>
                </a:lnTo>
                <a:lnTo>
                  <a:pt x="71421" y="316027"/>
                </a:lnTo>
                <a:lnTo>
                  <a:pt x="68094" y="304841"/>
                </a:lnTo>
                <a:lnTo>
                  <a:pt x="63585" y="294419"/>
                </a:lnTo>
                <a:lnTo>
                  <a:pt x="57818" y="286029"/>
                </a:lnTo>
                <a:lnTo>
                  <a:pt x="50875" y="280185"/>
                </a:lnTo>
                <a:lnTo>
                  <a:pt x="43284" y="277063"/>
                </a:lnTo>
                <a:lnTo>
                  <a:pt x="35883" y="276848"/>
                </a:lnTo>
                <a:lnTo>
                  <a:pt x="29134" y="279337"/>
                </a:lnTo>
                <a:lnTo>
                  <a:pt x="23131" y="284227"/>
                </a:lnTo>
                <a:lnTo>
                  <a:pt x="17790" y="291303"/>
                </a:lnTo>
                <a:lnTo>
                  <a:pt x="12980" y="300240"/>
                </a:lnTo>
                <a:lnTo>
                  <a:pt x="8732" y="310642"/>
                </a:lnTo>
                <a:lnTo>
                  <a:pt x="5243" y="322139"/>
                </a:lnTo>
                <a:lnTo>
                  <a:pt x="2563" y="334419"/>
                </a:lnTo>
                <a:lnTo>
                  <a:pt x="761" y="347088"/>
                </a:lnTo>
                <a:lnTo>
                  <a:pt x="0" y="359665"/>
                </a:lnTo>
                <a:lnTo>
                  <a:pt x="269" y="371902"/>
                </a:lnTo>
                <a:lnTo>
                  <a:pt x="1415" y="383745"/>
                </a:lnTo>
                <a:lnTo>
                  <a:pt x="3247" y="395239"/>
                </a:lnTo>
                <a:lnTo>
                  <a:pt x="5593" y="406450"/>
                </a:lnTo>
                <a:lnTo>
                  <a:pt x="8471" y="417286"/>
                </a:lnTo>
                <a:lnTo>
                  <a:pt x="12080" y="427497"/>
                </a:lnTo>
                <a:lnTo>
                  <a:pt x="16476" y="436979"/>
                </a:lnTo>
                <a:lnTo>
                  <a:pt x="21734" y="445144"/>
                </a:lnTo>
                <a:lnTo>
                  <a:pt x="28019" y="450886"/>
                </a:lnTo>
                <a:lnTo>
                  <a:pt x="35320" y="453811"/>
                </a:lnTo>
                <a:lnTo>
                  <a:pt x="43325" y="453993"/>
                </a:lnTo>
                <a:lnTo>
                  <a:pt x="51537" y="451614"/>
                </a:lnTo>
                <a:lnTo>
                  <a:pt x="59649" y="447043"/>
                </a:lnTo>
                <a:lnTo>
                  <a:pt x="67552" y="440418"/>
                </a:lnTo>
                <a:lnTo>
                  <a:pt x="75237" y="431560"/>
                </a:lnTo>
                <a:lnTo>
                  <a:pt x="82731" y="420566"/>
                </a:lnTo>
                <a:lnTo>
                  <a:pt x="89747" y="407611"/>
                </a:lnTo>
                <a:lnTo>
                  <a:pt x="95707" y="392788"/>
                </a:lnTo>
                <a:lnTo>
                  <a:pt x="100383" y="376343"/>
                </a:lnTo>
                <a:lnTo>
                  <a:pt x="103862" y="358929"/>
                </a:lnTo>
                <a:lnTo>
                  <a:pt x="106363" y="341480"/>
                </a:lnTo>
                <a:lnTo>
                  <a:pt x="108125" y="324513"/>
                </a:lnTo>
                <a:lnTo>
                  <a:pt x="109514" y="307682"/>
                </a:lnTo>
                <a:lnTo>
                  <a:pt x="110994" y="290016"/>
                </a:lnTo>
                <a:lnTo>
                  <a:pt x="112805" y="271027"/>
                </a:lnTo>
                <a:lnTo>
                  <a:pt x="114667" y="251186"/>
                </a:lnTo>
                <a:lnTo>
                  <a:pt x="115926" y="231620"/>
                </a:lnTo>
                <a:lnTo>
                  <a:pt x="116252" y="212975"/>
                </a:lnTo>
                <a:lnTo>
                  <a:pt x="115808" y="195388"/>
                </a:lnTo>
                <a:lnTo>
                  <a:pt x="115046" y="178744"/>
                </a:lnTo>
                <a:lnTo>
                  <a:pt x="114268" y="162839"/>
                </a:lnTo>
                <a:lnTo>
                  <a:pt x="113442" y="147158"/>
                </a:lnTo>
                <a:lnTo>
                  <a:pt x="112289" y="130929"/>
                </a:lnTo>
                <a:lnTo>
                  <a:pt x="110665" y="113784"/>
                </a:lnTo>
                <a:lnTo>
                  <a:pt x="108573" y="96026"/>
                </a:lnTo>
                <a:lnTo>
                  <a:pt x="106091" y="78412"/>
                </a:lnTo>
                <a:lnTo>
                  <a:pt x="103309" y="61385"/>
                </a:lnTo>
                <a:lnTo>
                  <a:pt x="100303" y="45208"/>
                </a:lnTo>
                <a:lnTo>
                  <a:pt x="97139" y="30118"/>
                </a:lnTo>
                <a:lnTo>
                  <a:pt x="93852" y="16174"/>
                </a:lnTo>
                <a:lnTo>
                  <a:pt x="90011" y="5136"/>
                </a:lnTo>
                <a:lnTo>
                  <a:pt x="85533" y="0"/>
                </a:lnTo>
                <a:lnTo>
                  <a:pt x="81408" y="1283"/>
                </a:lnTo>
                <a:lnTo>
                  <a:pt x="78088" y="8046"/>
                </a:lnTo>
                <a:lnTo>
                  <a:pt x="75593" y="19035"/>
                </a:lnTo>
                <a:lnTo>
                  <a:pt x="73790" y="33117"/>
                </a:lnTo>
                <a:lnTo>
                  <a:pt x="72522" y="49394"/>
                </a:lnTo>
                <a:lnTo>
                  <a:pt x="71646" y="67192"/>
                </a:lnTo>
                <a:lnTo>
                  <a:pt x="71216" y="85706"/>
                </a:lnTo>
                <a:lnTo>
                  <a:pt x="71455" y="103986"/>
                </a:lnTo>
                <a:lnTo>
                  <a:pt x="72426" y="121542"/>
                </a:lnTo>
                <a:lnTo>
                  <a:pt x="73891" y="138281"/>
                </a:lnTo>
                <a:lnTo>
                  <a:pt x="75414" y="154299"/>
                </a:lnTo>
                <a:lnTo>
                  <a:pt x="76737" y="169754"/>
                </a:lnTo>
                <a:lnTo>
                  <a:pt x="77946" y="185121"/>
                </a:lnTo>
                <a:lnTo>
                  <a:pt x="79365" y="201133"/>
                </a:lnTo>
                <a:lnTo>
                  <a:pt x="81171" y="218139"/>
                </a:lnTo>
                <a:lnTo>
                  <a:pt x="83385" y="236141"/>
                </a:lnTo>
                <a:lnTo>
                  <a:pt x="85949" y="254983"/>
                </a:lnTo>
                <a:lnTo>
                  <a:pt x="88789" y="274466"/>
                </a:lnTo>
                <a:lnTo>
                  <a:pt x="91833" y="294091"/>
                </a:lnTo>
                <a:lnTo>
                  <a:pt x="95020" y="313105"/>
                </a:lnTo>
                <a:lnTo>
                  <a:pt x="98307" y="331139"/>
                </a:lnTo>
                <a:lnTo>
                  <a:pt x="101508" y="347968"/>
                </a:lnTo>
                <a:lnTo>
                  <a:pt x="104616" y="365197"/>
                </a:lnTo>
                <a:lnTo>
                  <a:pt x="107905" y="386571"/>
                </a:lnTo>
                <a:lnTo>
                  <a:pt x="111899" y="41848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Freeform 130"/>
          <p:cNvSpPr/>
          <p:nvPr/>
        </p:nvSpPr>
        <p:spPr>
          <a:xfrm>
            <a:off x="9778029" y="2605803"/>
            <a:ext cx="136139" cy="405818"/>
          </a:xfrm>
          <a:custGeom>
            <a:avLst/>
            <a:gdLst/>
            <a:ahLst/>
            <a:cxnLst/>
            <a:rect l="0" t="0" r="0" b="0"/>
            <a:pathLst>
              <a:path w="136139" h="405818">
                <a:moveTo>
                  <a:pt x="77829" y="0"/>
                </a:moveTo>
                <a:lnTo>
                  <a:pt x="74828" y="8868"/>
                </a:lnTo>
                <a:lnTo>
                  <a:pt x="71406" y="17855"/>
                </a:lnTo>
                <a:lnTo>
                  <a:pt x="67215" y="27846"/>
                </a:lnTo>
                <a:lnTo>
                  <a:pt x="62488" y="38654"/>
                </a:lnTo>
                <a:lnTo>
                  <a:pt x="57655" y="49817"/>
                </a:lnTo>
                <a:lnTo>
                  <a:pt x="52977" y="61022"/>
                </a:lnTo>
                <a:lnTo>
                  <a:pt x="48541" y="72134"/>
                </a:lnTo>
                <a:lnTo>
                  <a:pt x="44338" y="83119"/>
                </a:lnTo>
                <a:lnTo>
                  <a:pt x="40330" y="93989"/>
                </a:lnTo>
                <a:lnTo>
                  <a:pt x="36470" y="104932"/>
                </a:lnTo>
                <a:lnTo>
                  <a:pt x="32717" y="116278"/>
                </a:lnTo>
                <a:lnTo>
                  <a:pt x="29042" y="128181"/>
                </a:lnTo>
                <a:lnTo>
                  <a:pt x="25419" y="140787"/>
                </a:lnTo>
                <a:lnTo>
                  <a:pt x="21833" y="154314"/>
                </a:lnTo>
                <a:lnTo>
                  <a:pt x="18276" y="168789"/>
                </a:lnTo>
                <a:lnTo>
                  <a:pt x="14905" y="184086"/>
                </a:lnTo>
                <a:lnTo>
                  <a:pt x="12021" y="200032"/>
                </a:lnTo>
                <a:lnTo>
                  <a:pt x="9744" y="216452"/>
                </a:lnTo>
                <a:lnTo>
                  <a:pt x="7878" y="232884"/>
                </a:lnTo>
                <a:lnTo>
                  <a:pt x="6011" y="248610"/>
                </a:lnTo>
                <a:lnTo>
                  <a:pt x="3906" y="263299"/>
                </a:lnTo>
                <a:lnTo>
                  <a:pt x="1832" y="277128"/>
                </a:lnTo>
                <a:lnTo>
                  <a:pt x="426" y="290568"/>
                </a:lnTo>
                <a:lnTo>
                  <a:pt x="0" y="303944"/>
                </a:lnTo>
                <a:lnTo>
                  <a:pt x="545" y="317235"/>
                </a:lnTo>
                <a:lnTo>
                  <a:pt x="1907" y="330173"/>
                </a:lnTo>
                <a:lnTo>
                  <a:pt x="3905" y="342622"/>
                </a:lnTo>
                <a:lnTo>
                  <a:pt x="6535" y="354594"/>
                </a:lnTo>
                <a:lnTo>
                  <a:pt x="9969" y="366167"/>
                </a:lnTo>
                <a:lnTo>
                  <a:pt x="14251" y="377415"/>
                </a:lnTo>
                <a:lnTo>
                  <a:pt x="19599" y="387763"/>
                </a:lnTo>
                <a:lnTo>
                  <a:pt x="26476" y="396050"/>
                </a:lnTo>
                <a:lnTo>
                  <a:pt x="34988" y="401799"/>
                </a:lnTo>
                <a:lnTo>
                  <a:pt x="44620" y="405014"/>
                </a:lnTo>
                <a:lnTo>
                  <a:pt x="54463" y="405817"/>
                </a:lnTo>
                <a:lnTo>
                  <a:pt x="63967" y="404537"/>
                </a:lnTo>
                <a:lnTo>
                  <a:pt x="72954" y="401443"/>
                </a:lnTo>
                <a:lnTo>
                  <a:pt x="81444" y="396642"/>
                </a:lnTo>
                <a:lnTo>
                  <a:pt x="89518" y="390346"/>
                </a:lnTo>
                <a:lnTo>
                  <a:pt x="97108" y="382853"/>
                </a:lnTo>
                <a:lnTo>
                  <a:pt x="103994" y="374454"/>
                </a:lnTo>
                <a:lnTo>
                  <a:pt x="110113" y="365398"/>
                </a:lnTo>
                <a:lnTo>
                  <a:pt x="115546" y="355877"/>
                </a:lnTo>
                <a:lnTo>
                  <a:pt x="120431" y="346033"/>
                </a:lnTo>
                <a:lnTo>
                  <a:pt x="124898" y="335963"/>
                </a:lnTo>
                <a:lnTo>
                  <a:pt x="128898" y="325573"/>
                </a:lnTo>
                <a:lnTo>
                  <a:pt x="132213" y="314606"/>
                </a:lnTo>
                <a:lnTo>
                  <a:pt x="134764" y="302974"/>
                </a:lnTo>
                <a:lnTo>
                  <a:pt x="136138" y="291059"/>
                </a:lnTo>
                <a:lnTo>
                  <a:pt x="135548" y="279594"/>
                </a:lnTo>
                <a:lnTo>
                  <a:pt x="132735" y="268976"/>
                </a:lnTo>
                <a:lnTo>
                  <a:pt x="127912" y="259899"/>
                </a:lnTo>
                <a:lnTo>
                  <a:pt x="121470" y="253472"/>
                </a:lnTo>
                <a:lnTo>
                  <a:pt x="113810" y="250046"/>
                </a:lnTo>
                <a:lnTo>
                  <a:pt x="105434" y="249342"/>
                </a:lnTo>
                <a:lnTo>
                  <a:pt x="96906" y="250829"/>
                </a:lnTo>
                <a:lnTo>
                  <a:pt x="88550" y="253981"/>
                </a:lnTo>
                <a:lnTo>
                  <a:pt x="80468" y="258668"/>
                </a:lnTo>
                <a:lnTo>
                  <a:pt x="72654" y="265152"/>
                </a:lnTo>
                <a:lnTo>
                  <a:pt x="65066" y="273419"/>
                </a:lnTo>
                <a:lnTo>
                  <a:pt x="57763" y="282800"/>
                </a:lnTo>
                <a:lnTo>
                  <a:pt x="50087" y="293146"/>
                </a:lnTo>
                <a:lnTo>
                  <a:pt x="40249" y="306484"/>
                </a:lnTo>
                <a:lnTo>
                  <a:pt x="25186" y="3263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9949430" y="3021678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0" y="0"/>
                </a:moveTo>
                <a:lnTo>
                  <a:pt x="10528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1131626" y="214123"/>
            <a:ext cx="6294585" cy="526426"/>
            <a:chOff x="1131626" y="214123"/>
            <a:chExt cx="6294585" cy="526426"/>
          </a:xfrm>
        </p:grpSpPr>
        <p:grpSp>
          <p:nvGrpSpPr>
            <p:cNvPr id="35" name="Group 34"/>
            <p:cNvGrpSpPr/>
            <p:nvPr/>
          </p:nvGrpSpPr>
          <p:grpSpPr>
            <a:xfrm>
              <a:off x="1131626" y="214123"/>
              <a:ext cx="6294585" cy="526426"/>
              <a:chOff x="1131626" y="214123"/>
              <a:chExt cx="6294585" cy="526426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1131626" y="287822"/>
                <a:ext cx="352911" cy="410175"/>
              </a:xfrm>
              <a:custGeom>
                <a:avLst/>
                <a:gdLst/>
                <a:ahLst/>
                <a:cxnLst/>
                <a:rect l="0" t="0" r="0" b="0"/>
                <a:pathLst>
                  <a:path w="352911" h="410175">
                    <a:moveTo>
                      <a:pt x="103827" y="0"/>
                    </a:moveTo>
                    <a:lnTo>
                      <a:pt x="95092" y="5868"/>
                    </a:lnTo>
                    <a:lnTo>
                      <a:pt x="87386" y="11432"/>
                    </a:lnTo>
                    <a:lnTo>
                      <a:pt x="79984" y="17236"/>
                    </a:lnTo>
                    <a:lnTo>
                      <a:pt x="72723" y="23490"/>
                    </a:lnTo>
                    <a:lnTo>
                      <a:pt x="65544" y="30467"/>
                    </a:lnTo>
                    <a:lnTo>
                      <a:pt x="58423" y="38249"/>
                    </a:lnTo>
                    <a:lnTo>
                      <a:pt x="51506" y="46750"/>
                    </a:lnTo>
                    <a:lnTo>
                      <a:pt x="45087" y="55829"/>
                    </a:lnTo>
                    <a:lnTo>
                      <a:pt x="39289" y="65348"/>
                    </a:lnTo>
                    <a:lnTo>
                      <a:pt x="34075" y="75348"/>
                    </a:lnTo>
                    <a:lnTo>
                      <a:pt x="29338" y="86046"/>
                    </a:lnTo>
                    <a:lnTo>
                      <a:pt x="24965" y="97498"/>
                    </a:lnTo>
                    <a:lnTo>
                      <a:pt x="20858" y="109460"/>
                    </a:lnTo>
                    <a:lnTo>
                      <a:pt x="16940" y="121489"/>
                    </a:lnTo>
                    <a:lnTo>
                      <a:pt x="13156" y="133325"/>
                    </a:lnTo>
                    <a:lnTo>
                      <a:pt x="9632" y="145053"/>
                    </a:lnTo>
                    <a:lnTo>
                      <a:pt x="6644" y="156993"/>
                    </a:lnTo>
                    <a:lnTo>
                      <a:pt x="4302" y="169328"/>
                    </a:lnTo>
                    <a:lnTo>
                      <a:pt x="2561" y="182240"/>
                    </a:lnTo>
                    <a:lnTo>
                      <a:pt x="1310" y="195979"/>
                    </a:lnTo>
                    <a:lnTo>
                      <a:pt x="436" y="210590"/>
                    </a:lnTo>
                    <a:lnTo>
                      <a:pt x="0" y="225641"/>
                    </a:lnTo>
                    <a:lnTo>
                      <a:pt x="232" y="240357"/>
                    </a:lnTo>
                    <a:lnTo>
                      <a:pt x="1207" y="254326"/>
                    </a:lnTo>
                    <a:lnTo>
                      <a:pt x="3014" y="267482"/>
                    </a:lnTo>
                    <a:lnTo>
                      <a:pt x="5830" y="279932"/>
                    </a:lnTo>
                    <a:lnTo>
                      <a:pt x="9653" y="291824"/>
                    </a:lnTo>
                    <a:lnTo>
                      <a:pt x="14338" y="303304"/>
                    </a:lnTo>
                    <a:lnTo>
                      <a:pt x="19701" y="314487"/>
                    </a:lnTo>
                    <a:lnTo>
                      <a:pt x="25565" y="325457"/>
                    </a:lnTo>
                    <a:lnTo>
                      <a:pt x="31789" y="336115"/>
                    </a:lnTo>
                    <a:lnTo>
                      <a:pt x="38266" y="346200"/>
                    </a:lnTo>
                    <a:lnTo>
                      <a:pt x="44922" y="355608"/>
                    </a:lnTo>
                    <a:lnTo>
                      <a:pt x="51866" y="364230"/>
                    </a:lnTo>
                    <a:lnTo>
                      <a:pt x="59367" y="371875"/>
                    </a:lnTo>
                    <a:lnTo>
                      <a:pt x="67532" y="378541"/>
                    </a:lnTo>
                    <a:lnTo>
                      <a:pt x="76474" y="384526"/>
                    </a:lnTo>
                    <a:lnTo>
                      <a:pt x="86388" y="390320"/>
                    </a:lnTo>
                    <a:lnTo>
                      <a:pt x="97278" y="396210"/>
                    </a:lnTo>
                    <a:lnTo>
                      <a:pt x="108845" y="401812"/>
                    </a:lnTo>
                    <a:lnTo>
                      <a:pt x="120602" y="406209"/>
                    </a:lnTo>
                    <a:lnTo>
                      <a:pt x="132253" y="408978"/>
                    </a:lnTo>
                    <a:lnTo>
                      <a:pt x="143854" y="410174"/>
                    </a:lnTo>
                    <a:lnTo>
                      <a:pt x="155709" y="410064"/>
                    </a:lnTo>
                    <a:lnTo>
                      <a:pt x="167977" y="408945"/>
                    </a:lnTo>
                    <a:lnTo>
                      <a:pt x="180504" y="406924"/>
                    </a:lnTo>
                    <a:lnTo>
                      <a:pt x="192922" y="403906"/>
                    </a:lnTo>
                    <a:lnTo>
                      <a:pt x="205018" y="399918"/>
                    </a:lnTo>
                    <a:lnTo>
                      <a:pt x="216751" y="395108"/>
                    </a:lnTo>
                    <a:lnTo>
                      <a:pt x="228164" y="389655"/>
                    </a:lnTo>
                    <a:lnTo>
                      <a:pt x="239317" y="383727"/>
                    </a:lnTo>
                    <a:lnTo>
                      <a:pt x="250112" y="377458"/>
                    </a:lnTo>
                    <a:lnTo>
                      <a:pt x="260295" y="370951"/>
                    </a:lnTo>
                    <a:lnTo>
                      <a:pt x="269777" y="364279"/>
                    </a:lnTo>
                    <a:lnTo>
                      <a:pt x="278620" y="357494"/>
                    </a:lnTo>
                    <a:lnTo>
                      <a:pt x="286946" y="350632"/>
                    </a:lnTo>
                    <a:lnTo>
                      <a:pt x="294878" y="343714"/>
                    </a:lnTo>
                    <a:lnTo>
                      <a:pt x="302358" y="336593"/>
                    </a:lnTo>
                    <a:lnTo>
                      <a:pt x="309162" y="328972"/>
                    </a:lnTo>
                    <a:lnTo>
                      <a:pt x="315222" y="320732"/>
                    </a:lnTo>
                    <a:lnTo>
                      <a:pt x="320615" y="311908"/>
                    </a:lnTo>
                    <a:lnTo>
                      <a:pt x="325471" y="302607"/>
                    </a:lnTo>
                    <a:lnTo>
                      <a:pt x="329924" y="292941"/>
                    </a:lnTo>
                    <a:lnTo>
                      <a:pt x="334085" y="283010"/>
                    </a:lnTo>
                    <a:lnTo>
                      <a:pt x="338040" y="272891"/>
                    </a:lnTo>
                    <a:lnTo>
                      <a:pt x="341847" y="262636"/>
                    </a:lnTo>
                    <a:lnTo>
                      <a:pt x="345388" y="252123"/>
                    </a:lnTo>
                    <a:lnTo>
                      <a:pt x="348387" y="241073"/>
                    </a:lnTo>
                    <a:lnTo>
                      <a:pt x="350731" y="229372"/>
                    </a:lnTo>
                    <a:lnTo>
                      <a:pt x="352304" y="216902"/>
                    </a:lnTo>
                    <a:lnTo>
                      <a:pt x="352910" y="203467"/>
                    </a:lnTo>
                    <a:lnTo>
                      <a:pt x="352538" y="189064"/>
                    </a:lnTo>
                    <a:lnTo>
                      <a:pt x="351322" y="174154"/>
                    </a:lnTo>
                    <a:lnTo>
                      <a:pt x="349443" y="159532"/>
                    </a:lnTo>
                    <a:lnTo>
                      <a:pt x="347066" y="145624"/>
                    </a:lnTo>
                    <a:lnTo>
                      <a:pt x="344167" y="132337"/>
                    </a:lnTo>
                    <a:lnTo>
                      <a:pt x="340543" y="119267"/>
                    </a:lnTo>
                    <a:lnTo>
                      <a:pt x="336138" y="106154"/>
                    </a:lnTo>
                    <a:lnTo>
                      <a:pt x="330874" y="93381"/>
                    </a:lnTo>
                    <a:lnTo>
                      <a:pt x="324584" y="81855"/>
                    </a:lnTo>
                    <a:lnTo>
                      <a:pt x="317281" y="71985"/>
                    </a:lnTo>
                    <a:lnTo>
                      <a:pt x="309274" y="63544"/>
                    </a:lnTo>
                    <a:lnTo>
                      <a:pt x="301061" y="55950"/>
                    </a:lnTo>
                    <a:lnTo>
                      <a:pt x="292943" y="48772"/>
                    </a:lnTo>
                    <a:lnTo>
                      <a:pt x="284867" y="41931"/>
                    </a:lnTo>
                    <a:lnTo>
                      <a:pt x="276532" y="35623"/>
                    </a:lnTo>
                    <a:lnTo>
                      <a:pt x="267771" y="29928"/>
                    </a:lnTo>
                    <a:lnTo>
                      <a:pt x="258412" y="24796"/>
                    </a:lnTo>
                    <a:lnTo>
                      <a:pt x="248211" y="20122"/>
                    </a:lnTo>
                    <a:lnTo>
                      <a:pt x="237120" y="15804"/>
                    </a:lnTo>
                    <a:lnTo>
                      <a:pt x="225246" y="12074"/>
                    </a:lnTo>
                    <a:lnTo>
                      <a:pt x="212751" y="9474"/>
                    </a:lnTo>
                    <a:lnTo>
                      <a:pt x="199809" y="8204"/>
                    </a:lnTo>
                    <a:lnTo>
                      <a:pt x="187159" y="7999"/>
                    </a:lnTo>
                    <a:lnTo>
                      <a:pt x="174849" y="8288"/>
                    </a:lnTo>
                    <a:lnTo>
                      <a:pt x="161801" y="9099"/>
                    </a:lnTo>
                    <a:lnTo>
                      <a:pt x="145941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1532964" y="540506"/>
                <a:ext cx="123630" cy="163005"/>
              </a:xfrm>
              <a:custGeom>
                <a:avLst/>
                <a:gdLst/>
                <a:ahLst/>
                <a:cxnLst/>
                <a:rect l="0" t="0" r="0" b="0"/>
                <a:pathLst>
                  <a:path w="123630" h="163005">
                    <a:moveTo>
                      <a:pt x="7815" y="31586"/>
                    </a:moveTo>
                    <a:lnTo>
                      <a:pt x="4949" y="40454"/>
                    </a:lnTo>
                    <a:lnTo>
                      <a:pt x="2806" y="49441"/>
                    </a:lnTo>
                    <a:lnTo>
                      <a:pt x="1208" y="59432"/>
                    </a:lnTo>
                    <a:lnTo>
                      <a:pt x="200" y="70240"/>
                    </a:lnTo>
                    <a:lnTo>
                      <a:pt x="0" y="81403"/>
                    </a:lnTo>
                    <a:lnTo>
                      <a:pt x="660" y="92604"/>
                    </a:lnTo>
                    <a:lnTo>
                      <a:pt x="2244" y="103543"/>
                    </a:lnTo>
                    <a:lnTo>
                      <a:pt x="4905" y="113879"/>
                    </a:lnTo>
                    <a:lnTo>
                      <a:pt x="8625" y="123492"/>
                    </a:lnTo>
                    <a:lnTo>
                      <a:pt x="13411" y="132436"/>
                    </a:lnTo>
                    <a:lnTo>
                      <a:pt x="19372" y="140837"/>
                    </a:lnTo>
                    <a:lnTo>
                      <a:pt x="26456" y="148808"/>
                    </a:lnTo>
                    <a:lnTo>
                      <a:pt x="34484" y="155807"/>
                    </a:lnTo>
                    <a:lnTo>
                      <a:pt x="43242" y="160691"/>
                    </a:lnTo>
                    <a:lnTo>
                      <a:pt x="52531" y="163004"/>
                    </a:lnTo>
                    <a:lnTo>
                      <a:pt x="61868" y="162760"/>
                    </a:lnTo>
                    <a:lnTo>
                      <a:pt x="70523" y="160086"/>
                    </a:lnTo>
                    <a:lnTo>
                      <a:pt x="78155" y="155323"/>
                    </a:lnTo>
                    <a:lnTo>
                      <a:pt x="84769" y="148907"/>
                    </a:lnTo>
                    <a:lnTo>
                      <a:pt x="90528" y="141255"/>
                    </a:lnTo>
                    <a:lnTo>
                      <a:pt x="95626" y="132710"/>
                    </a:lnTo>
                    <a:lnTo>
                      <a:pt x="100238" y="123536"/>
                    </a:lnTo>
                    <a:lnTo>
                      <a:pt x="104504" y="113927"/>
                    </a:lnTo>
                    <a:lnTo>
                      <a:pt x="108524" y="104015"/>
                    </a:lnTo>
                    <a:lnTo>
                      <a:pt x="112210" y="93732"/>
                    </a:lnTo>
                    <a:lnTo>
                      <a:pt x="115306" y="82836"/>
                    </a:lnTo>
                    <a:lnTo>
                      <a:pt x="117721" y="71251"/>
                    </a:lnTo>
                    <a:lnTo>
                      <a:pt x="119514" y="59266"/>
                    </a:lnTo>
                    <a:lnTo>
                      <a:pt x="120995" y="46059"/>
                    </a:lnTo>
                    <a:lnTo>
                      <a:pt x="122292" y="28235"/>
                    </a:lnTo>
                    <a:lnTo>
                      <a:pt x="123629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1751349" y="456279"/>
                <a:ext cx="105286" cy="220949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220949">
                    <a:moveTo>
                      <a:pt x="0" y="157927"/>
                    </a:moveTo>
                    <a:lnTo>
                      <a:pt x="2934" y="166728"/>
                    </a:lnTo>
                    <a:lnTo>
                      <a:pt x="5716" y="175075"/>
                    </a:lnTo>
                    <a:lnTo>
                      <a:pt x="8616" y="183774"/>
                    </a:lnTo>
                    <a:lnTo>
                      <a:pt x="11656" y="192895"/>
                    </a:lnTo>
                    <a:lnTo>
                      <a:pt x="14821" y="202390"/>
                    </a:lnTo>
                    <a:lnTo>
                      <a:pt x="18060" y="212108"/>
                    </a:lnTo>
                    <a:lnTo>
                      <a:pt x="20475" y="219352"/>
                    </a:lnTo>
                    <a:lnTo>
                      <a:pt x="21007" y="220948"/>
                    </a:lnTo>
                    <a:lnTo>
                      <a:pt x="20057" y="218098"/>
                    </a:lnTo>
                    <a:lnTo>
                      <a:pt x="18158" y="212402"/>
                    </a:lnTo>
                    <a:lnTo>
                      <a:pt x="15670" y="204937"/>
                    </a:lnTo>
                    <a:lnTo>
                      <a:pt x="12818" y="196363"/>
                    </a:lnTo>
                    <a:lnTo>
                      <a:pt x="9903" y="186926"/>
                    </a:lnTo>
                    <a:lnTo>
                      <a:pt x="7316" y="176573"/>
                    </a:lnTo>
                    <a:lnTo>
                      <a:pt x="5244" y="165334"/>
                    </a:lnTo>
                    <a:lnTo>
                      <a:pt x="3851" y="153507"/>
                    </a:lnTo>
                    <a:lnTo>
                      <a:pt x="3364" y="141563"/>
                    </a:lnTo>
                    <a:lnTo>
                      <a:pt x="3820" y="129787"/>
                    </a:lnTo>
                    <a:lnTo>
                      <a:pt x="5261" y="118268"/>
                    </a:lnTo>
                    <a:lnTo>
                      <a:pt x="7824" y="106999"/>
                    </a:lnTo>
                    <a:lnTo>
                      <a:pt x="11472" y="95943"/>
                    </a:lnTo>
                    <a:lnTo>
                      <a:pt x="16040" y="85212"/>
                    </a:lnTo>
                    <a:lnTo>
                      <a:pt x="21322" y="75072"/>
                    </a:lnTo>
                    <a:lnTo>
                      <a:pt x="27137" y="65619"/>
                    </a:lnTo>
                    <a:lnTo>
                      <a:pt x="33498" y="56795"/>
                    </a:lnTo>
                    <a:lnTo>
                      <a:pt x="40599" y="48482"/>
                    </a:lnTo>
                    <a:lnTo>
                      <a:pt x="48483" y="40558"/>
                    </a:lnTo>
                    <a:lnTo>
                      <a:pt x="56986" y="33029"/>
                    </a:lnTo>
                    <a:lnTo>
                      <a:pt x="66863" y="25179"/>
                    </a:lnTo>
                    <a:lnTo>
                      <a:pt x="81218" y="15197"/>
                    </a:lnTo>
                    <a:lnTo>
                      <a:pt x="105285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2246188" y="373842"/>
                <a:ext cx="136872" cy="229836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229836">
                    <a:moveTo>
                      <a:pt x="0" y="103493"/>
                    </a:moveTo>
                    <a:lnTo>
                      <a:pt x="11736" y="103426"/>
                    </a:lnTo>
                    <a:lnTo>
                      <a:pt x="22864" y="102786"/>
                    </a:lnTo>
                    <a:lnTo>
                      <a:pt x="34458" y="101485"/>
                    </a:lnTo>
                    <a:lnTo>
                      <a:pt x="46447" y="99453"/>
                    </a:lnTo>
                    <a:lnTo>
                      <a:pt x="58458" y="96488"/>
                    </a:lnTo>
                    <a:lnTo>
                      <a:pt x="70252" y="92563"/>
                    </a:lnTo>
                    <a:lnTo>
                      <a:pt x="81433" y="87641"/>
                    </a:lnTo>
                    <a:lnTo>
                      <a:pt x="91405" y="81589"/>
                    </a:lnTo>
                    <a:lnTo>
                      <a:pt x="99948" y="74444"/>
                    </a:lnTo>
                    <a:lnTo>
                      <a:pt x="106852" y="66377"/>
                    </a:lnTo>
                    <a:lnTo>
                      <a:pt x="111748" y="57592"/>
                    </a:lnTo>
                    <a:lnTo>
                      <a:pt x="114630" y="48281"/>
                    </a:lnTo>
                    <a:lnTo>
                      <a:pt x="115617" y="38759"/>
                    </a:lnTo>
                    <a:lnTo>
                      <a:pt x="114776" y="29447"/>
                    </a:lnTo>
                    <a:lnTo>
                      <a:pt x="112316" y="20570"/>
                    </a:lnTo>
                    <a:lnTo>
                      <a:pt x="108227" y="12646"/>
                    </a:lnTo>
                    <a:lnTo>
                      <a:pt x="102210" y="6533"/>
                    </a:lnTo>
                    <a:lnTo>
                      <a:pt x="94278" y="2537"/>
                    </a:lnTo>
                    <a:lnTo>
                      <a:pt x="84868" y="482"/>
                    </a:lnTo>
                    <a:lnTo>
                      <a:pt x="74643" y="0"/>
                    </a:lnTo>
                    <a:lnTo>
                      <a:pt x="64074" y="718"/>
                    </a:lnTo>
                    <a:lnTo>
                      <a:pt x="53726" y="2637"/>
                    </a:lnTo>
                    <a:lnTo>
                      <a:pt x="44317" y="6118"/>
                    </a:lnTo>
                    <a:lnTo>
                      <a:pt x="36144" y="11234"/>
                    </a:lnTo>
                    <a:lnTo>
                      <a:pt x="29149" y="17786"/>
                    </a:lnTo>
                    <a:lnTo>
                      <a:pt x="23127" y="25479"/>
                    </a:lnTo>
                    <a:lnTo>
                      <a:pt x="17854" y="34030"/>
                    </a:lnTo>
                    <a:lnTo>
                      <a:pt x="13292" y="43365"/>
                    </a:lnTo>
                    <a:lnTo>
                      <a:pt x="9591" y="53608"/>
                    </a:lnTo>
                    <a:lnTo>
                      <a:pt x="6768" y="64756"/>
                    </a:lnTo>
                    <a:lnTo>
                      <a:pt x="4871" y="76683"/>
                    </a:lnTo>
                    <a:lnTo>
                      <a:pt x="4046" y="89221"/>
                    </a:lnTo>
                    <a:lnTo>
                      <a:pt x="4275" y="102207"/>
                    </a:lnTo>
                    <a:lnTo>
                      <a:pt x="5566" y="115352"/>
                    </a:lnTo>
                    <a:lnTo>
                      <a:pt x="8027" y="128250"/>
                    </a:lnTo>
                    <a:lnTo>
                      <a:pt x="11608" y="140701"/>
                    </a:lnTo>
                    <a:lnTo>
                      <a:pt x="16131" y="152689"/>
                    </a:lnTo>
                    <a:lnTo>
                      <a:pt x="21383" y="164279"/>
                    </a:lnTo>
                    <a:lnTo>
                      <a:pt x="27178" y="175555"/>
                    </a:lnTo>
                    <a:lnTo>
                      <a:pt x="33525" y="186434"/>
                    </a:lnTo>
                    <a:lnTo>
                      <a:pt x="40617" y="196674"/>
                    </a:lnTo>
                    <a:lnTo>
                      <a:pt x="48500" y="206180"/>
                    </a:lnTo>
                    <a:lnTo>
                      <a:pt x="57082" y="214531"/>
                    </a:lnTo>
                    <a:lnTo>
                      <a:pt x="66220" y="220930"/>
                    </a:lnTo>
                    <a:lnTo>
                      <a:pt x="75772" y="225122"/>
                    </a:lnTo>
                    <a:lnTo>
                      <a:pt x="85551" y="227479"/>
                    </a:lnTo>
                    <a:lnTo>
                      <a:pt x="96497" y="228958"/>
                    </a:lnTo>
                    <a:lnTo>
                      <a:pt x="111805" y="229687"/>
                    </a:lnTo>
                    <a:lnTo>
                      <a:pt x="136871" y="22983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2435701" y="403636"/>
                <a:ext cx="115815" cy="200533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200533">
                    <a:moveTo>
                      <a:pt x="0" y="52643"/>
                    </a:moveTo>
                    <a:lnTo>
                      <a:pt x="2934" y="61444"/>
                    </a:lnTo>
                    <a:lnTo>
                      <a:pt x="5717" y="69790"/>
                    </a:lnTo>
                    <a:lnTo>
                      <a:pt x="8616" y="78489"/>
                    </a:lnTo>
                    <a:lnTo>
                      <a:pt x="11656" y="87610"/>
                    </a:lnTo>
                    <a:lnTo>
                      <a:pt x="14821" y="97105"/>
                    </a:lnTo>
                    <a:lnTo>
                      <a:pt x="18085" y="106897"/>
                    </a:lnTo>
                    <a:lnTo>
                      <a:pt x="21423" y="116911"/>
                    </a:lnTo>
                    <a:lnTo>
                      <a:pt x="24815" y="127085"/>
                    </a:lnTo>
                    <a:lnTo>
                      <a:pt x="28248" y="137367"/>
                    </a:lnTo>
                    <a:lnTo>
                      <a:pt x="31876" y="147559"/>
                    </a:lnTo>
                    <a:lnTo>
                      <a:pt x="35996" y="157328"/>
                    </a:lnTo>
                    <a:lnTo>
                      <a:pt x="40734" y="166528"/>
                    </a:lnTo>
                    <a:lnTo>
                      <a:pt x="46053" y="175181"/>
                    </a:lnTo>
                    <a:lnTo>
                      <a:pt x="51847" y="183380"/>
                    </a:lnTo>
                    <a:lnTo>
                      <a:pt x="58020" y="191197"/>
                    </a:lnTo>
                    <a:lnTo>
                      <a:pt x="64965" y="197551"/>
                    </a:lnTo>
                    <a:lnTo>
                      <a:pt x="72386" y="200532"/>
                    </a:lnTo>
                    <a:lnTo>
                      <a:pt x="78722" y="199667"/>
                    </a:lnTo>
                    <a:lnTo>
                      <a:pt x="83547" y="195349"/>
                    </a:lnTo>
                    <a:lnTo>
                      <a:pt x="87040" y="188268"/>
                    </a:lnTo>
                    <a:lnTo>
                      <a:pt x="89666" y="179271"/>
                    </a:lnTo>
                    <a:lnTo>
                      <a:pt x="92011" y="169242"/>
                    </a:lnTo>
                    <a:lnTo>
                      <a:pt x="94422" y="158751"/>
                    </a:lnTo>
                    <a:lnTo>
                      <a:pt x="96863" y="147925"/>
                    </a:lnTo>
                    <a:lnTo>
                      <a:pt x="99045" y="136589"/>
                    </a:lnTo>
                    <a:lnTo>
                      <a:pt x="100807" y="124663"/>
                    </a:lnTo>
                    <a:lnTo>
                      <a:pt x="102141" y="112194"/>
                    </a:lnTo>
                    <a:lnTo>
                      <a:pt x="103110" y="99282"/>
                    </a:lnTo>
                    <a:lnTo>
                      <a:pt x="103801" y="86041"/>
                    </a:lnTo>
                    <a:lnTo>
                      <a:pt x="104451" y="72724"/>
                    </a:lnTo>
                    <a:lnTo>
                      <a:pt x="105427" y="59709"/>
                    </a:lnTo>
                    <a:lnTo>
                      <a:pt x="106899" y="47193"/>
                    </a:lnTo>
                    <a:lnTo>
                      <a:pt x="108712" y="35630"/>
                    </a:lnTo>
                    <a:lnTo>
                      <a:pt x="110657" y="24693"/>
                    </a:lnTo>
                    <a:lnTo>
                      <a:pt x="112909" y="13420"/>
                    </a:lnTo>
                    <a:lnTo>
                      <a:pt x="115814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598032" y="384291"/>
                <a:ext cx="106438" cy="219677"/>
              </a:xfrm>
              <a:custGeom>
                <a:avLst/>
                <a:gdLst/>
                <a:ahLst/>
                <a:cxnLst/>
                <a:rect l="0" t="0" r="0" b="0"/>
                <a:pathLst>
                  <a:path w="106438" h="219677">
                    <a:moveTo>
                      <a:pt x="16654" y="103573"/>
                    </a:moveTo>
                    <a:lnTo>
                      <a:pt x="22588" y="112240"/>
                    </a:lnTo>
                    <a:lnTo>
                      <a:pt x="28793" y="119307"/>
                    </a:lnTo>
                    <a:lnTo>
                      <a:pt x="35889" y="125398"/>
                    </a:lnTo>
                    <a:lnTo>
                      <a:pt x="43829" y="130282"/>
                    </a:lnTo>
                    <a:lnTo>
                      <a:pt x="52476" y="133199"/>
                    </a:lnTo>
                    <a:lnTo>
                      <a:pt x="61661" y="133893"/>
                    </a:lnTo>
                    <a:lnTo>
                      <a:pt x="70915" y="132411"/>
                    </a:lnTo>
                    <a:lnTo>
                      <a:pt x="79508" y="128832"/>
                    </a:lnTo>
                    <a:lnTo>
                      <a:pt x="87090" y="123422"/>
                    </a:lnTo>
                    <a:lnTo>
                      <a:pt x="93500" y="116385"/>
                    </a:lnTo>
                    <a:lnTo>
                      <a:pt x="98588" y="107776"/>
                    </a:lnTo>
                    <a:lnTo>
                      <a:pt x="102412" y="97772"/>
                    </a:lnTo>
                    <a:lnTo>
                      <a:pt x="105016" y="86803"/>
                    </a:lnTo>
                    <a:lnTo>
                      <a:pt x="106331" y="75450"/>
                    </a:lnTo>
                    <a:lnTo>
                      <a:pt x="106437" y="64080"/>
                    </a:lnTo>
                    <a:lnTo>
                      <a:pt x="105375" y="53006"/>
                    </a:lnTo>
                    <a:lnTo>
                      <a:pt x="103069" y="42569"/>
                    </a:lnTo>
                    <a:lnTo>
                      <a:pt x="99587" y="32889"/>
                    </a:lnTo>
                    <a:lnTo>
                      <a:pt x="94961" y="24067"/>
                    </a:lnTo>
                    <a:lnTo>
                      <a:pt x="89108" y="16279"/>
                    </a:lnTo>
                    <a:lnTo>
                      <a:pt x="82100" y="9533"/>
                    </a:lnTo>
                    <a:lnTo>
                      <a:pt x="74294" y="4170"/>
                    </a:lnTo>
                    <a:lnTo>
                      <a:pt x="66216" y="923"/>
                    </a:lnTo>
                    <a:lnTo>
                      <a:pt x="58193" y="0"/>
                    </a:lnTo>
                    <a:lnTo>
                      <a:pt x="50350" y="1160"/>
                    </a:lnTo>
                    <a:lnTo>
                      <a:pt x="42704" y="3990"/>
                    </a:lnTo>
                    <a:lnTo>
                      <a:pt x="35233" y="8085"/>
                    </a:lnTo>
                    <a:lnTo>
                      <a:pt x="28063" y="13424"/>
                    </a:lnTo>
                    <a:lnTo>
                      <a:pt x="21467" y="20355"/>
                    </a:lnTo>
                    <a:lnTo>
                      <a:pt x="15551" y="28941"/>
                    </a:lnTo>
                    <a:lnTo>
                      <a:pt x="10425" y="38976"/>
                    </a:lnTo>
                    <a:lnTo>
                      <a:pt x="6279" y="50161"/>
                    </a:lnTo>
                    <a:lnTo>
                      <a:pt x="3126" y="62205"/>
                    </a:lnTo>
                    <a:lnTo>
                      <a:pt x="991" y="74869"/>
                    </a:lnTo>
                    <a:lnTo>
                      <a:pt x="0" y="87968"/>
                    </a:lnTo>
                    <a:lnTo>
                      <a:pt x="109" y="101369"/>
                    </a:lnTo>
                    <a:lnTo>
                      <a:pt x="1148" y="114977"/>
                    </a:lnTo>
                    <a:lnTo>
                      <a:pt x="2907" y="128726"/>
                    </a:lnTo>
                    <a:lnTo>
                      <a:pt x="5199" y="142565"/>
                    </a:lnTo>
                    <a:lnTo>
                      <a:pt x="7872" y="156300"/>
                    </a:lnTo>
                    <a:lnTo>
                      <a:pt x="10811" y="169603"/>
                    </a:lnTo>
                    <a:lnTo>
                      <a:pt x="13948" y="182315"/>
                    </a:lnTo>
                    <a:lnTo>
                      <a:pt x="17716" y="193971"/>
                    </a:lnTo>
                    <a:lnTo>
                      <a:pt x="22995" y="203741"/>
                    </a:lnTo>
                    <a:lnTo>
                      <a:pt x="30138" y="211337"/>
                    </a:lnTo>
                    <a:lnTo>
                      <a:pt x="38699" y="216623"/>
                    </a:lnTo>
                    <a:lnTo>
                      <a:pt x="47749" y="219363"/>
                    </a:lnTo>
                    <a:lnTo>
                      <a:pt x="56718" y="219676"/>
                    </a:lnTo>
                    <a:lnTo>
                      <a:pt x="65930" y="218376"/>
                    </a:lnTo>
                    <a:lnTo>
                      <a:pt x="76503" y="215010"/>
                    </a:lnTo>
                    <a:lnTo>
                      <a:pt x="90353" y="20885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2741028" y="405779"/>
                <a:ext cx="147400" cy="208428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208428">
                    <a:moveTo>
                      <a:pt x="0" y="71556"/>
                    </a:moveTo>
                    <a:lnTo>
                      <a:pt x="2934" y="86158"/>
                    </a:lnTo>
                    <a:lnTo>
                      <a:pt x="5716" y="99429"/>
                    </a:lnTo>
                    <a:lnTo>
                      <a:pt x="8611" y="112630"/>
                    </a:lnTo>
                    <a:lnTo>
                      <a:pt x="11478" y="125972"/>
                    </a:lnTo>
                    <a:lnTo>
                      <a:pt x="13995" y="139481"/>
                    </a:lnTo>
                    <a:lnTo>
                      <a:pt x="16008" y="153047"/>
                    </a:lnTo>
                    <a:lnTo>
                      <a:pt x="17615" y="163560"/>
                    </a:lnTo>
                    <a:lnTo>
                      <a:pt x="18721" y="166791"/>
                    </a:lnTo>
                    <a:lnTo>
                      <a:pt x="18924" y="163359"/>
                    </a:lnTo>
                    <a:lnTo>
                      <a:pt x="18192" y="155164"/>
                    </a:lnTo>
                    <a:lnTo>
                      <a:pt x="16846" y="143946"/>
                    </a:lnTo>
                    <a:lnTo>
                      <a:pt x="15382" y="131104"/>
                    </a:lnTo>
                    <a:lnTo>
                      <a:pt x="14095" y="117493"/>
                    </a:lnTo>
                    <a:lnTo>
                      <a:pt x="13243" y="103717"/>
                    </a:lnTo>
                    <a:lnTo>
                      <a:pt x="13126" y="90289"/>
                    </a:lnTo>
                    <a:lnTo>
                      <a:pt x="13829" y="77427"/>
                    </a:lnTo>
                    <a:lnTo>
                      <a:pt x="15267" y="64969"/>
                    </a:lnTo>
                    <a:lnTo>
                      <a:pt x="17295" y="52520"/>
                    </a:lnTo>
                    <a:lnTo>
                      <a:pt x="19781" y="39857"/>
                    </a:lnTo>
                    <a:lnTo>
                      <a:pt x="23093" y="27570"/>
                    </a:lnTo>
                    <a:lnTo>
                      <a:pt x="28058" y="16909"/>
                    </a:lnTo>
                    <a:lnTo>
                      <a:pt x="34985" y="8460"/>
                    </a:lnTo>
                    <a:lnTo>
                      <a:pt x="43402" y="2636"/>
                    </a:lnTo>
                    <a:lnTo>
                      <a:pt x="52353" y="0"/>
                    </a:lnTo>
                    <a:lnTo>
                      <a:pt x="61218" y="532"/>
                    </a:lnTo>
                    <a:lnTo>
                      <a:pt x="69590" y="3771"/>
                    </a:lnTo>
                    <a:lnTo>
                      <a:pt x="77126" y="9125"/>
                    </a:lnTo>
                    <a:lnTo>
                      <a:pt x="83743" y="16049"/>
                    </a:lnTo>
                    <a:lnTo>
                      <a:pt x="89540" y="24097"/>
                    </a:lnTo>
                    <a:lnTo>
                      <a:pt x="94682" y="32935"/>
                    </a:lnTo>
                    <a:lnTo>
                      <a:pt x="99334" y="42317"/>
                    </a:lnTo>
                    <a:lnTo>
                      <a:pt x="103631" y="52072"/>
                    </a:lnTo>
                    <a:lnTo>
                      <a:pt x="107679" y="62081"/>
                    </a:lnTo>
                    <a:lnTo>
                      <a:pt x="111554" y="72261"/>
                    </a:lnTo>
                    <a:lnTo>
                      <a:pt x="115311" y="82555"/>
                    </a:lnTo>
                    <a:lnTo>
                      <a:pt x="118986" y="92928"/>
                    </a:lnTo>
                    <a:lnTo>
                      <a:pt x="122607" y="103356"/>
                    </a:lnTo>
                    <a:lnTo>
                      <a:pt x="126192" y="113988"/>
                    </a:lnTo>
                    <a:lnTo>
                      <a:pt x="129751" y="125118"/>
                    </a:lnTo>
                    <a:lnTo>
                      <a:pt x="133289" y="136859"/>
                    </a:lnTo>
                    <a:lnTo>
                      <a:pt x="136660" y="148950"/>
                    </a:lnTo>
                    <a:lnTo>
                      <a:pt x="139903" y="162239"/>
                    </a:lnTo>
                    <a:lnTo>
                      <a:pt x="143301" y="180129"/>
                    </a:lnTo>
                    <a:lnTo>
                      <a:pt x="147399" y="20842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2930541" y="214123"/>
                <a:ext cx="42115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336913">
                    <a:moveTo>
                      <a:pt x="0" y="0"/>
                    </a:moveTo>
                    <a:lnTo>
                      <a:pt x="2799" y="11802"/>
                    </a:lnTo>
                    <a:lnTo>
                      <a:pt x="4301" y="23571"/>
                    </a:lnTo>
                    <a:lnTo>
                      <a:pt x="4612" y="36466"/>
                    </a:lnTo>
                    <a:lnTo>
                      <a:pt x="4106" y="50487"/>
                    </a:lnTo>
                    <a:lnTo>
                      <a:pt x="3287" y="65463"/>
                    </a:lnTo>
                    <a:lnTo>
                      <a:pt x="2475" y="81177"/>
                    </a:lnTo>
                    <a:lnTo>
                      <a:pt x="1964" y="97107"/>
                    </a:lnTo>
                    <a:lnTo>
                      <a:pt x="2086" y="112483"/>
                    </a:lnTo>
                    <a:lnTo>
                      <a:pt x="2949" y="126936"/>
                    </a:lnTo>
                    <a:lnTo>
                      <a:pt x="4327" y="140773"/>
                    </a:lnTo>
                    <a:lnTo>
                      <a:pt x="5784" y="154752"/>
                    </a:lnTo>
                    <a:lnTo>
                      <a:pt x="7063" y="169310"/>
                    </a:lnTo>
                    <a:lnTo>
                      <a:pt x="8412" y="184548"/>
                    </a:lnTo>
                    <a:lnTo>
                      <a:pt x="10455" y="200397"/>
                    </a:lnTo>
                    <a:lnTo>
                      <a:pt x="13494" y="216729"/>
                    </a:lnTo>
                    <a:lnTo>
                      <a:pt x="17349" y="233257"/>
                    </a:lnTo>
                    <a:lnTo>
                      <a:pt x="21555" y="249572"/>
                    </a:lnTo>
                    <a:lnTo>
                      <a:pt x="25788" y="265454"/>
                    </a:lnTo>
                    <a:lnTo>
                      <a:pt x="29762" y="280468"/>
                    </a:lnTo>
                    <a:lnTo>
                      <a:pt x="33540" y="295455"/>
                    </a:lnTo>
                    <a:lnTo>
                      <a:pt x="37449" y="312847"/>
                    </a:lnTo>
                    <a:lnTo>
                      <a:pt x="42114" y="33691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2783142" y="322086"/>
                <a:ext cx="252685" cy="7851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7851">
                    <a:moveTo>
                      <a:pt x="252684" y="7850"/>
                    </a:moveTo>
                    <a:lnTo>
                      <a:pt x="238015" y="7783"/>
                    </a:lnTo>
                    <a:lnTo>
                      <a:pt x="224104" y="7143"/>
                    </a:lnTo>
                    <a:lnTo>
                      <a:pt x="209606" y="5851"/>
                    </a:lnTo>
                    <a:lnTo>
                      <a:pt x="194404" y="4164"/>
                    </a:lnTo>
                    <a:lnTo>
                      <a:pt x="178579" y="2496"/>
                    </a:lnTo>
                    <a:lnTo>
                      <a:pt x="162259" y="1088"/>
                    </a:lnTo>
                    <a:lnTo>
                      <a:pt x="145570" y="162"/>
                    </a:lnTo>
                    <a:lnTo>
                      <a:pt x="128613" y="0"/>
                    </a:lnTo>
                    <a:lnTo>
                      <a:pt x="111474" y="669"/>
                    </a:lnTo>
                    <a:lnTo>
                      <a:pt x="94373" y="1916"/>
                    </a:lnTo>
                    <a:lnTo>
                      <a:pt x="77658" y="3284"/>
                    </a:lnTo>
                    <a:lnTo>
                      <a:pt x="61507" y="4496"/>
                    </a:lnTo>
                    <a:lnTo>
                      <a:pt x="46507" y="5461"/>
                    </a:lnTo>
                    <a:lnTo>
                      <a:pt x="32275" y="6287"/>
                    </a:lnTo>
                    <a:lnTo>
                      <a:pt x="17560" y="7042"/>
                    </a:lnTo>
                    <a:lnTo>
                      <a:pt x="0" y="785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235660" y="593149"/>
                <a:ext cx="747524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747524" h="136871">
                    <a:moveTo>
                      <a:pt x="747523" y="0"/>
                    </a:moveTo>
                    <a:lnTo>
                      <a:pt x="744590" y="8801"/>
                    </a:lnTo>
                    <a:lnTo>
                      <a:pt x="741807" y="17148"/>
                    </a:lnTo>
                    <a:lnTo>
                      <a:pt x="738903" y="25842"/>
                    </a:lnTo>
                    <a:lnTo>
                      <a:pt x="735690" y="34790"/>
                    </a:lnTo>
                    <a:lnTo>
                      <a:pt x="731876" y="43636"/>
                    </a:lnTo>
                    <a:lnTo>
                      <a:pt x="727350" y="52161"/>
                    </a:lnTo>
                    <a:lnTo>
                      <a:pt x="721841" y="59832"/>
                    </a:lnTo>
                    <a:lnTo>
                      <a:pt x="714856" y="65765"/>
                    </a:lnTo>
                    <a:lnTo>
                      <a:pt x="706270" y="69635"/>
                    </a:lnTo>
                    <a:lnTo>
                      <a:pt x="696418" y="71604"/>
                    </a:lnTo>
                    <a:lnTo>
                      <a:pt x="685897" y="72027"/>
                    </a:lnTo>
                    <a:lnTo>
                      <a:pt x="675119" y="71293"/>
                    </a:lnTo>
                    <a:lnTo>
                      <a:pt x="664292" y="70212"/>
                    </a:lnTo>
                    <a:lnTo>
                      <a:pt x="653497" y="69954"/>
                    </a:lnTo>
                    <a:lnTo>
                      <a:pt x="642758" y="71093"/>
                    </a:lnTo>
                    <a:lnTo>
                      <a:pt x="632072" y="73660"/>
                    </a:lnTo>
                    <a:lnTo>
                      <a:pt x="621431" y="77444"/>
                    </a:lnTo>
                    <a:lnTo>
                      <a:pt x="610818" y="82165"/>
                    </a:lnTo>
                    <a:lnTo>
                      <a:pt x="600062" y="87247"/>
                    </a:lnTo>
                    <a:lnTo>
                      <a:pt x="588848" y="91876"/>
                    </a:lnTo>
                    <a:lnTo>
                      <a:pt x="577050" y="95635"/>
                    </a:lnTo>
                    <a:lnTo>
                      <a:pt x="565025" y="98152"/>
                    </a:lnTo>
                    <a:lnTo>
                      <a:pt x="553485" y="98942"/>
                    </a:lnTo>
                    <a:lnTo>
                      <a:pt x="542794" y="97918"/>
                    </a:lnTo>
                    <a:lnTo>
                      <a:pt x="532820" y="95469"/>
                    </a:lnTo>
                    <a:lnTo>
                      <a:pt x="523128" y="92232"/>
                    </a:lnTo>
                    <a:lnTo>
                      <a:pt x="513427" y="88669"/>
                    </a:lnTo>
                    <a:lnTo>
                      <a:pt x="503757" y="85502"/>
                    </a:lnTo>
                    <a:lnTo>
                      <a:pt x="494404" y="83755"/>
                    </a:lnTo>
                    <a:lnTo>
                      <a:pt x="485515" y="83851"/>
                    </a:lnTo>
                    <a:lnTo>
                      <a:pt x="477087" y="85699"/>
                    </a:lnTo>
                    <a:lnTo>
                      <a:pt x="469047" y="88991"/>
                    </a:lnTo>
                    <a:lnTo>
                      <a:pt x="461297" y="93378"/>
                    </a:lnTo>
                    <a:lnTo>
                      <a:pt x="453431" y="98235"/>
                    </a:lnTo>
                    <a:lnTo>
                      <a:pt x="444772" y="102712"/>
                    </a:lnTo>
                    <a:lnTo>
                      <a:pt x="435021" y="106368"/>
                    </a:lnTo>
                    <a:lnTo>
                      <a:pt x="424538" y="108819"/>
                    </a:lnTo>
                    <a:lnTo>
                      <a:pt x="414116" y="109562"/>
                    </a:lnTo>
                    <a:lnTo>
                      <a:pt x="404215" y="108508"/>
                    </a:lnTo>
                    <a:lnTo>
                      <a:pt x="394789" y="106038"/>
                    </a:lnTo>
                    <a:lnTo>
                      <a:pt x="385474" y="102787"/>
                    </a:lnTo>
                    <a:lnTo>
                      <a:pt x="376024" y="99211"/>
                    </a:lnTo>
                    <a:lnTo>
                      <a:pt x="366355" y="95866"/>
                    </a:lnTo>
                    <a:lnTo>
                      <a:pt x="356471" y="93466"/>
                    </a:lnTo>
                    <a:lnTo>
                      <a:pt x="346412" y="92310"/>
                    </a:lnTo>
                    <a:lnTo>
                      <a:pt x="336383" y="92504"/>
                    </a:lnTo>
                    <a:lnTo>
                      <a:pt x="326730" y="94147"/>
                    </a:lnTo>
                    <a:lnTo>
                      <a:pt x="317601" y="97130"/>
                    </a:lnTo>
                    <a:lnTo>
                      <a:pt x="308658" y="100893"/>
                    </a:lnTo>
                    <a:lnTo>
                      <a:pt x="299201" y="104562"/>
                    </a:lnTo>
                    <a:lnTo>
                      <a:pt x="288880" y="107640"/>
                    </a:lnTo>
                    <a:lnTo>
                      <a:pt x="277997" y="109685"/>
                    </a:lnTo>
                    <a:lnTo>
                      <a:pt x="267298" y="110149"/>
                    </a:lnTo>
                    <a:lnTo>
                      <a:pt x="257208" y="108904"/>
                    </a:lnTo>
                    <a:lnTo>
                      <a:pt x="247654" y="106305"/>
                    </a:lnTo>
                    <a:lnTo>
                      <a:pt x="238251" y="102966"/>
                    </a:lnTo>
                    <a:lnTo>
                      <a:pt x="228743" y="99330"/>
                    </a:lnTo>
                    <a:lnTo>
                      <a:pt x="219035" y="95946"/>
                    </a:lnTo>
                    <a:lnTo>
                      <a:pt x="209125" y="93519"/>
                    </a:lnTo>
                    <a:lnTo>
                      <a:pt x="199048" y="92346"/>
                    </a:lnTo>
                    <a:lnTo>
                      <a:pt x="189008" y="92527"/>
                    </a:lnTo>
                    <a:lnTo>
                      <a:pt x="179347" y="94162"/>
                    </a:lnTo>
                    <a:lnTo>
                      <a:pt x="170218" y="97145"/>
                    </a:lnTo>
                    <a:lnTo>
                      <a:pt x="161444" y="101077"/>
                    </a:lnTo>
                    <a:lnTo>
                      <a:pt x="152633" y="105392"/>
                    </a:lnTo>
                    <a:lnTo>
                      <a:pt x="143549" y="109722"/>
                    </a:lnTo>
                    <a:lnTo>
                      <a:pt x="133972" y="113592"/>
                    </a:lnTo>
                    <a:lnTo>
                      <a:pt x="123624" y="116351"/>
                    </a:lnTo>
                    <a:lnTo>
                      <a:pt x="112435" y="117762"/>
                    </a:lnTo>
                    <a:lnTo>
                      <a:pt x="100495" y="118081"/>
                    </a:lnTo>
                    <a:lnTo>
                      <a:pt x="87956" y="117846"/>
                    </a:lnTo>
                    <a:lnTo>
                      <a:pt x="74976" y="117444"/>
                    </a:lnTo>
                    <a:lnTo>
                      <a:pt x="62007" y="117383"/>
                    </a:lnTo>
                    <a:lnTo>
                      <a:pt x="49760" y="118340"/>
                    </a:lnTo>
                    <a:lnTo>
                      <a:pt x="38573" y="120579"/>
                    </a:lnTo>
                    <a:lnTo>
                      <a:pt x="28728" y="123711"/>
                    </a:lnTo>
                    <a:lnTo>
                      <a:pt x="19659" y="127210"/>
                    </a:lnTo>
                    <a:lnTo>
                      <a:pt x="10575" y="131384"/>
                    </a:lnTo>
                    <a:lnTo>
                      <a:pt x="0" y="13687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3343866" y="466807"/>
                <a:ext cx="7816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7816" h="126343">
                    <a:moveTo>
                      <a:pt x="7815" y="0"/>
                    </a:moveTo>
                    <a:lnTo>
                      <a:pt x="4948" y="11735"/>
                    </a:lnTo>
                    <a:lnTo>
                      <a:pt x="2806" y="22863"/>
                    </a:lnTo>
                    <a:lnTo>
                      <a:pt x="1208" y="34458"/>
                    </a:lnTo>
                    <a:lnTo>
                      <a:pt x="200" y="46446"/>
                    </a:lnTo>
                    <a:lnTo>
                      <a:pt x="0" y="58458"/>
                    </a:lnTo>
                    <a:lnTo>
                      <a:pt x="651" y="70252"/>
                    </a:lnTo>
                    <a:lnTo>
                      <a:pt x="1897" y="81500"/>
                    </a:lnTo>
                    <a:lnTo>
                      <a:pt x="3394" y="92926"/>
                    </a:lnTo>
                    <a:lnTo>
                      <a:pt x="5273" y="106647"/>
                    </a:lnTo>
                    <a:lnTo>
                      <a:pt x="7815" y="1263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3341152" y="340465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3427252" y="451675"/>
                <a:ext cx="113616" cy="162531"/>
              </a:xfrm>
              <a:custGeom>
                <a:avLst/>
                <a:gdLst/>
                <a:ahLst/>
                <a:cxnLst/>
                <a:rect l="0" t="0" r="0" b="0"/>
                <a:pathLst>
                  <a:path w="113616" h="162531">
                    <a:moveTo>
                      <a:pt x="92885" y="4603"/>
                    </a:moveTo>
                    <a:lnTo>
                      <a:pt x="84017" y="1803"/>
                    </a:lnTo>
                    <a:lnTo>
                      <a:pt x="75030" y="302"/>
                    </a:lnTo>
                    <a:lnTo>
                      <a:pt x="65044" y="0"/>
                    </a:lnTo>
                    <a:lnTo>
                      <a:pt x="54409" y="852"/>
                    </a:lnTo>
                    <a:lnTo>
                      <a:pt x="43894" y="2968"/>
                    </a:lnTo>
                    <a:lnTo>
                      <a:pt x="33946" y="6294"/>
                    </a:lnTo>
                    <a:lnTo>
                      <a:pt x="24832" y="10802"/>
                    </a:lnTo>
                    <a:lnTo>
                      <a:pt x="16792" y="16570"/>
                    </a:lnTo>
                    <a:lnTo>
                      <a:pt x="9850" y="23517"/>
                    </a:lnTo>
                    <a:lnTo>
                      <a:pt x="4342" y="31281"/>
                    </a:lnTo>
                    <a:lnTo>
                      <a:pt x="991" y="39330"/>
                    </a:lnTo>
                    <a:lnTo>
                      <a:pt x="0" y="47319"/>
                    </a:lnTo>
                    <a:lnTo>
                      <a:pt x="1283" y="54630"/>
                    </a:lnTo>
                    <a:lnTo>
                      <a:pt x="4726" y="60322"/>
                    </a:lnTo>
                    <a:lnTo>
                      <a:pt x="10047" y="64037"/>
                    </a:lnTo>
                    <a:lnTo>
                      <a:pt x="17023" y="66072"/>
                    </a:lnTo>
                    <a:lnTo>
                      <a:pt x="25592" y="67072"/>
                    </a:lnTo>
                    <a:lnTo>
                      <a:pt x="35569" y="67534"/>
                    </a:lnTo>
                    <a:lnTo>
                      <a:pt x="46520" y="67900"/>
                    </a:lnTo>
                    <a:lnTo>
                      <a:pt x="57861" y="68621"/>
                    </a:lnTo>
                    <a:lnTo>
                      <a:pt x="69218" y="69904"/>
                    </a:lnTo>
                    <a:lnTo>
                      <a:pt x="80114" y="72075"/>
                    </a:lnTo>
                    <a:lnTo>
                      <a:pt x="89899" y="75661"/>
                    </a:lnTo>
                    <a:lnTo>
                      <a:pt x="98319" y="80815"/>
                    </a:lnTo>
                    <a:lnTo>
                      <a:pt x="105141" y="87378"/>
                    </a:lnTo>
                    <a:lnTo>
                      <a:pt x="109983" y="95069"/>
                    </a:lnTo>
                    <a:lnTo>
                      <a:pt x="112824" y="103602"/>
                    </a:lnTo>
                    <a:lnTo>
                      <a:pt x="113615" y="112413"/>
                    </a:lnTo>
                    <a:lnTo>
                      <a:pt x="112110" y="120707"/>
                    </a:lnTo>
                    <a:lnTo>
                      <a:pt x="108386" y="128088"/>
                    </a:lnTo>
                    <a:lnTo>
                      <a:pt x="102464" y="134363"/>
                    </a:lnTo>
                    <a:lnTo>
                      <a:pt x="94146" y="139361"/>
                    </a:lnTo>
                    <a:lnTo>
                      <a:pt x="83564" y="143135"/>
                    </a:lnTo>
                    <a:lnTo>
                      <a:pt x="71471" y="146078"/>
                    </a:lnTo>
                    <a:lnTo>
                      <a:pt x="57667" y="149217"/>
                    </a:lnTo>
                    <a:lnTo>
                      <a:pt x="38707" y="153946"/>
                    </a:lnTo>
                    <a:lnTo>
                      <a:pt x="8657" y="16253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3787023" y="403636"/>
                <a:ext cx="112140" cy="187367"/>
              </a:xfrm>
              <a:custGeom>
                <a:avLst/>
                <a:gdLst/>
                <a:ahLst/>
                <a:cxnLst/>
                <a:rect l="0" t="0" r="0" b="0"/>
                <a:pathLst>
                  <a:path w="112140" h="187367">
                    <a:moveTo>
                      <a:pt x="17383" y="105285"/>
                    </a:moveTo>
                    <a:lnTo>
                      <a:pt x="17383" y="117020"/>
                    </a:lnTo>
                    <a:lnTo>
                      <a:pt x="17383" y="128149"/>
                    </a:lnTo>
                    <a:lnTo>
                      <a:pt x="17388" y="139743"/>
                    </a:lnTo>
                    <a:lnTo>
                      <a:pt x="17561" y="151731"/>
                    </a:lnTo>
                    <a:lnTo>
                      <a:pt x="18209" y="163743"/>
                    </a:lnTo>
                    <a:lnTo>
                      <a:pt x="19421" y="175477"/>
                    </a:lnTo>
                    <a:lnTo>
                      <a:pt x="19733" y="184445"/>
                    </a:lnTo>
                    <a:lnTo>
                      <a:pt x="17744" y="187366"/>
                    </a:lnTo>
                    <a:lnTo>
                      <a:pt x="14611" y="184811"/>
                    </a:lnTo>
                    <a:lnTo>
                      <a:pt x="11087" y="178355"/>
                    </a:lnTo>
                    <a:lnTo>
                      <a:pt x="7617" y="169299"/>
                    </a:lnTo>
                    <a:lnTo>
                      <a:pt x="4613" y="158538"/>
                    </a:lnTo>
                    <a:lnTo>
                      <a:pt x="2239" y="146665"/>
                    </a:lnTo>
                    <a:lnTo>
                      <a:pt x="633" y="134228"/>
                    </a:lnTo>
                    <a:lnTo>
                      <a:pt x="0" y="121784"/>
                    </a:lnTo>
                    <a:lnTo>
                      <a:pt x="355" y="109631"/>
                    </a:lnTo>
                    <a:lnTo>
                      <a:pt x="1727" y="98009"/>
                    </a:lnTo>
                    <a:lnTo>
                      <a:pt x="4244" y="87193"/>
                    </a:lnTo>
                    <a:lnTo>
                      <a:pt x="7862" y="77248"/>
                    </a:lnTo>
                    <a:lnTo>
                      <a:pt x="12408" y="68077"/>
                    </a:lnTo>
                    <a:lnTo>
                      <a:pt x="17676" y="59522"/>
                    </a:lnTo>
                    <a:lnTo>
                      <a:pt x="23482" y="51433"/>
                    </a:lnTo>
                    <a:lnTo>
                      <a:pt x="29837" y="43845"/>
                    </a:lnTo>
                    <a:lnTo>
                      <a:pt x="36933" y="36969"/>
                    </a:lnTo>
                    <a:lnTo>
                      <a:pt x="44819" y="30859"/>
                    </a:lnTo>
                    <a:lnTo>
                      <a:pt x="53403" y="25434"/>
                    </a:lnTo>
                    <a:lnTo>
                      <a:pt x="62543" y="20555"/>
                    </a:lnTo>
                    <a:lnTo>
                      <a:pt x="72087" y="16093"/>
                    </a:lnTo>
                    <a:lnTo>
                      <a:pt x="81462" y="12081"/>
                    </a:lnTo>
                    <a:lnTo>
                      <a:pt x="90606" y="8331"/>
                    </a:lnTo>
                    <a:lnTo>
                      <a:pt x="100317" y="4511"/>
                    </a:lnTo>
                    <a:lnTo>
                      <a:pt x="112139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3897280" y="514851"/>
                <a:ext cx="122233" cy="129224"/>
              </a:xfrm>
              <a:custGeom>
                <a:avLst/>
                <a:gdLst/>
                <a:ahLst/>
                <a:cxnLst/>
                <a:rect l="0" t="0" r="0" b="0"/>
                <a:pathLst>
                  <a:path w="122233" h="129224">
                    <a:moveTo>
                      <a:pt x="75582" y="4598"/>
                    </a:moveTo>
                    <a:lnTo>
                      <a:pt x="66781" y="1798"/>
                    </a:lnTo>
                    <a:lnTo>
                      <a:pt x="58435" y="297"/>
                    </a:lnTo>
                    <a:lnTo>
                      <a:pt x="49745" y="0"/>
                    </a:lnTo>
                    <a:lnTo>
                      <a:pt x="40970" y="1024"/>
                    </a:lnTo>
                    <a:lnTo>
                      <a:pt x="32771" y="3789"/>
                    </a:lnTo>
                    <a:lnTo>
                      <a:pt x="25485" y="8364"/>
                    </a:lnTo>
                    <a:lnTo>
                      <a:pt x="19122" y="14524"/>
                    </a:lnTo>
                    <a:lnTo>
                      <a:pt x="13541" y="21941"/>
                    </a:lnTo>
                    <a:lnTo>
                      <a:pt x="8576" y="30295"/>
                    </a:lnTo>
                    <a:lnTo>
                      <a:pt x="4395" y="39324"/>
                    </a:lnTo>
                    <a:lnTo>
                      <a:pt x="1482" y="48830"/>
                    </a:lnTo>
                    <a:lnTo>
                      <a:pt x="8" y="58659"/>
                    </a:lnTo>
                    <a:lnTo>
                      <a:pt x="0" y="68546"/>
                    </a:lnTo>
                    <a:lnTo>
                      <a:pt x="1514" y="78111"/>
                    </a:lnTo>
                    <a:lnTo>
                      <a:pt x="4429" y="87175"/>
                    </a:lnTo>
                    <a:lnTo>
                      <a:pt x="8656" y="95736"/>
                    </a:lnTo>
                    <a:lnTo>
                      <a:pt x="14234" y="103873"/>
                    </a:lnTo>
                    <a:lnTo>
                      <a:pt x="21059" y="111668"/>
                    </a:lnTo>
                    <a:lnTo>
                      <a:pt x="28910" y="118718"/>
                    </a:lnTo>
                    <a:lnTo>
                      <a:pt x="37550" y="124168"/>
                    </a:lnTo>
                    <a:lnTo>
                      <a:pt x="46768" y="127680"/>
                    </a:lnTo>
                    <a:lnTo>
                      <a:pt x="56397" y="129223"/>
                    </a:lnTo>
                    <a:lnTo>
                      <a:pt x="66313" y="128822"/>
                    </a:lnTo>
                    <a:lnTo>
                      <a:pt x="76419" y="126693"/>
                    </a:lnTo>
                    <a:lnTo>
                      <a:pt x="86323" y="123012"/>
                    </a:lnTo>
                    <a:lnTo>
                      <a:pt x="95366" y="117808"/>
                    </a:lnTo>
                    <a:lnTo>
                      <a:pt x="103258" y="111234"/>
                    </a:lnTo>
                    <a:lnTo>
                      <a:pt x="109879" y="103383"/>
                    </a:lnTo>
                    <a:lnTo>
                      <a:pt x="115110" y="94211"/>
                    </a:lnTo>
                    <a:lnTo>
                      <a:pt x="119026" y="83827"/>
                    </a:lnTo>
                    <a:lnTo>
                      <a:pt x="121522" y="72770"/>
                    </a:lnTo>
                    <a:lnTo>
                      <a:pt x="122232" y="61889"/>
                    </a:lnTo>
                    <a:lnTo>
                      <a:pt x="121118" y="51653"/>
                    </a:lnTo>
                    <a:lnTo>
                      <a:pt x="118350" y="42266"/>
                    </a:lnTo>
                    <a:lnTo>
                      <a:pt x="113650" y="32819"/>
                    </a:lnTo>
                    <a:lnTo>
                      <a:pt x="104370" y="21371"/>
                    </a:lnTo>
                    <a:lnTo>
                      <a:pt x="86110" y="45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4084092" y="277294"/>
                <a:ext cx="25642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25642" h="326384">
                    <a:moveTo>
                      <a:pt x="25641" y="0"/>
                    </a:moveTo>
                    <a:lnTo>
                      <a:pt x="17041" y="6069"/>
                    </a:lnTo>
                    <a:lnTo>
                      <a:pt x="10615" y="13554"/>
                    </a:lnTo>
                    <a:lnTo>
                      <a:pt x="5810" y="23243"/>
                    </a:lnTo>
                    <a:lnTo>
                      <a:pt x="2441" y="34902"/>
                    </a:lnTo>
                    <a:lnTo>
                      <a:pt x="544" y="48181"/>
                    </a:lnTo>
                    <a:lnTo>
                      <a:pt x="0" y="62709"/>
                    </a:lnTo>
                    <a:lnTo>
                      <a:pt x="409" y="78156"/>
                    </a:lnTo>
                    <a:lnTo>
                      <a:pt x="1205" y="94260"/>
                    </a:lnTo>
                    <a:lnTo>
                      <a:pt x="2033" y="110819"/>
                    </a:lnTo>
                    <a:lnTo>
                      <a:pt x="2906" y="127528"/>
                    </a:lnTo>
                    <a:lnTo>
                      <a:pt x="4097" y="143977"/>
                    </a:lnTo>
                    <a:lnTo>
                      <a:pt x="5746" y="159970"/>
                    </a:lnTo>
                    <a:lnTo>
                      <a:pt x="7684" y="175489"/>
                    </a:lnTo>
                    <a:lnTo>
                      <a:pt x="9532" y="190604"/>
                    </a:lnTo>
                    <a:lnTo>
                      <a:pt x="11073" y="205405"/>
                    </a:lnTo>
                    <a:lnTo>
                      <a:pt x="12260" y="219974"/>
                    </a:lnTo>
                    <a:lnTo>
                      <a:pt x="13132" y="234376"/>
                    </a:lnTo>
                    <a:lnTo>
                      <a:pt x="13753" y="248653"/>
                    </a:lnTo>
                    <a:lnTo>
                      <a:pt x="14188" y="262621"/>
                    </a:lnTo>
                    <a:lnTo>
                      <a:pt x="14534" y="277455"/>
                    </a:lnTo>
                    <a:lnTo>
                      <a:pt x="14825" y="296697"/>
                    </a:lnTo>
                    <a:lnTo>
                      <a:pt x="15112" y="32638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4168319" y="277294"/>
                <a:ext cx="25643" cy="284271"/>
              </a:xfrm>
              <a:custGeom>
                <a:avLst/>
                <a:gdLst/>
                <a:ahLst/>
                <a:cxnLst/>
                <a:rect l="0" t="0" r="0" b="0"/>
                <a:pathLst>
                  <a:path w="25643" h="284271">
                    <a:moveTo>
                      <a:pt x="25642" y="0"/>
                    </a:moveTo>
                    <a:lnTo>
                      <a:pt x="17042" y="6136"/>
                    </a:lnTo>
                    <a:lnTo>
                      <a:pt x="10616" y="14261"/>
                    </a:lnTo>
                    <a:lnTo>
                      <a:pt x="5811" y="25237"/>
                    </a:lnTo>
                    <a:lnTo>
                      <a:pt x="2443" y="38411"/>
                    </a:lnTo>
                    <a:lnTo>
                      <a:pt x="545" y="52710"/>
                    </a:lnTo>
                    <a:lnTo>
                      <a:pt x="0" y="67398"/>
                    </a:lnTo>
                    <a:lnTo>
                      <a:pt x="410" y="82118"/>
                    </a:lnTo>
                    <a:lnTo>
                      <a:pt x="1206" y="96735"/>
                    </a:lnTo>
                    <a:lnTo>
                      <a:pt x="2029" y="111223"/>
                    </a:lnTo>
                    <a:lnTo>
                      <a:pt x="2729" y="125591"/>
                    </a:lnTo>
                    <a:lnTo>
                      <a:pt x="3272" y="139865"/>
                    </a:lnTo>
                    <a:lnTo>
                      <a:pt x="3673" y="154071"/>
                    </a:lnTo>
                    <a:lnTo>
                      <a:pt x="3959" y="168396"/>
                    </a:lnTo>
                    <a:lnTo>
                      <a:pt x="4158" y="183160"/>
                    </a:lnTo>
                    <a:lnTo>
                      <a:pt x="4296" y="198490"/>
                    </a:lnTo>
                    <a:lnTo>
                      <a:pt x="4391" y="213986"/>
                    </a:lnTo>
                    <a:lnTo>
                      <a:pt x="4465" y="230542"/>
                    </a:lnTo>
                    <a:lnTo>
                      <a:pt x="4525" y="251853"/>
                    </a:lnTo>
                    <a:lnTo>
                      <a:pt x="4585" y="28427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4278189" y="508921"/>
                <a:ext cx="1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1" h="94757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0" y="34449"/>
                    </a:lnTo>
                    <a:lnTo>
                      <a:pt x="0" y="46165"/>
                    </a:lnTo>
                    <a:lnTo>
                      <a:pt x="0" y="58382"/>
                    </a:lnTo>
                    <a:lnTo>
                      <a:pt x="0" y="73295"/>
                    </a:lnTo>
                    <a:lnTo>
                      <a:pt x="0" y="947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4267660" y="372050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4359214" y="469218"/>
                <a:ext cx="108489" cy="113404"/>
              </a:xfrm>
              <a:custGeom>
                <a:avLst/>
                <a:gdLst/>
                <a:ahLst/>
                <a:cxnLst/>
                <a:rect l="0" t="0" r="0" b="0"/>
                <a:pathLst>
                  <a:path w="108489" h="113404">
                    <a:moveTo>
                      <a:pt x="13731" y="60760"/>
                    </a:moveTo>
                    <a:lnTo>
                      <a:pt x="13293" y="71369"/>
                    </a:lnTo>
                    <a:lnTo>
                      <a:pt x="10297" y="73322"/>
                    </a:lnTo>
                    <a:lnTo>
                      <a:pt x="6515" y="69729"/>
                    </a:lnTo>
                    <a:lnTo>
                      <a:pt x="3176" y="63410"/>
                    </a:lnTo>
                    <a:lnTo>
                      <a:pt x="943" y="55570"/>
                    </a:lnTo>
                    <a:lnTo>
                      <a:pt x="0" y="46800"/>
                    </a:lnTo>
                    <a:lnTo>
                      <a:pt x="390" y="37600"/>
                    </a:lnTo>
                    <a:lnTo>
                      <a:pt x="2191" y="28485"/>
                    </a:lnTo>
                    <a:lnTo>
                      <a:pt x="5309" y="19731"/>
                    </a:lnTo>
                    <a:lnTo>
                      <a:pt x="9677" y="11883"/>
                    </a:lnTo>
                    <a:lnTo>
                      <a:pt x="15353" y="5821"/>
                    </a:lnTo>
                    <a:lnTo>
                      <a:pt x="22238" y="1861"/>
                    </a:lnTo>
                    <a:lnTo>
                      <a:pt x="29962" y="0"/>
                    </a:lnTo>
                    <a:lnTo>
                      <a:pt x="37983" y="180"/>
                    </a:lnTo>
                    <a:lnTo>
                      <a:pt x="45968" y="2155"/>
                    </a:lnTo>
                    <a:lnTo>
                      <a:pt x="53786" y="5733"/>
                    </a:lnTo>
                    <a:lnTo>
                      <a:pt x="61415" y="10866"/>
                    </a:lnTo>
                    <a:lnTo>
                      <a:pt x="68875" y="17387"/>
                    </a:lnTo>
                    <a:lnTo>
                      <a:pt x="76037" y="25034"/>
                    </a:lnTo>
                    <a:lnTo>
                      <a:pt x="82628" y="33536"/>
                    </a:lnTo>
                    <a:lnTo>
                      <a:pt x="88540" y="42661"/>
                    </a:lnTo>
                    <a:lnTo>
                      <a:pt x="93680" y="52350"/>
                    </a:lnTo>
                    <a:lnTo>
                      <a:pt x="98384" y="63971"/>
                    </a:lnTo>
                    <a:lnTo>
                      <a:pt x="103065" y="81892"/>
                    </a:lnTo>
                    <a:lnTo>
                      <a:pt x="108488" y="11340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4372945" y="474457"/>
                <a:ext cx="285294" cy="266092"/>
              </a:xfrm>
              <a:custGeom>
                <a:avLst/>
                <a:gdLst/>
                <a:ahLst/>
                <a:cxnLst/>
                <a:rect l="0" t="0" r="0" b="0"/>
                <a:pathLst>
                  <a:path w="285294" h="266092">
                    <a:moveTo>
                      <a:pt x="242156" y="76578"/>
                    </a:moveTo>
                    <a:lnTo>
                      <a:pt x="244956" y="67777"/>
                    </a:lnTo>
                    <a:lnTo>
                      <a:pt x="246457" y="59430"/>
                    </a:lnTo>
                    <a:lnTo>
                      <a:pt x="246759" y="50736"/>
                    </a:lnTo>
                    <a:lnTo>
                      <a:pt x="245907" y="41788"/>
                    </a:lnTo>
                    <a:lnTo>
                      <a:pt x="243791" y="32941"/>
                    </a:lnTo>
                    <a:lnTo>
                      <a:pt x="240459" y="24411"/>
                    </a:lnTo>
                    <a:lnTo>
                      <a:pt x="235779" y="16568"/>
                    </a:lnTo>
                    <a:lnTo>
                      <a:pt x="229362" y="9988"/>
                    </a:lnTo>
                    <a:lnTo>
                      <a:pt x="221167" y="4873"/>
                    </a:lnTo>
                    <a:lnTo>
                      <a:pt x="211751" y="1424"/>
                    </a:lnTo>
                    <a:lnTo>
                      <a:pt x="202054" y="0"/>
                    </a:lnTo>
                    <a:lnTo>
                      <a:pt x="192653" y="603"/>
                    </a:lnTo>
                    <a:lnTo>
                      <a:pt x="183903" y="3109"/>
                    </a:lnTo>
                    <a:lnTo>
                      <a:pt x="176107" y="7448"/>
                    </a:lnTo>
                    <a:lnTo>
                      <a:pt x="169321" y="13410"/>
                    </a:lnTo>
                    <a:lnTo>
                      <a:pt x="163749" y="21004"/>
                    </a:lnTo>
                    <a:lnTo>
                      <a:pt x="159820" y="30527"/>
                    </a:lnTo>
                    <a:lnTo>
                      <a:pt x="157625" y="41957"/>
                    </a:lnTo>
                    <a:lnTo>
                      <a:pt x="157114" y="54529"/>
                    </a:lnTo>
                    <a:lnTo>
                      <a:pt x="158282" y="66966"/>
                    </a:lnTo>
                    <a:lnTo>
                      <a:pt x="160961" y="78533"/>
                    </a:lnTo>
                    <a:lnTo>
                      <a:pt x="165028" y="88566"/>
                    </a:lnTo>
                    <a:lnTo>
                      <a:pt x="170498" y="96243"/>
                    </a:lnTo>
                    <a:lnTo>
                      <a:pt x="177245" y="101352"/>
                    </a:lnTo>
                    <a:lnTo>
                      <a:pt x="184876" y="103848"/>
                    </a:lnTo>
                    <a:lnTo>
                      <a:pt x="192835" y="103577"/>
                    </a:lnTo>
                    <a:lnTo>
                      <a:pt x="200773" y="100733"/>
                    </a:lnTo>
                    <a:lnTo>
                      <a:pt x="208390" y="95762"/>
                    </a:lnTo>
                    <a:lnTo>
                      <a:pt x="215352" y="89155"/>
                    </a:lnTo>
                    <a:lnTo>
                      <a:pt x="221566" y="81382"/>
                    </a:lnTo>
                    <a:lnTo>
                      <a:pt x="227653" y="74021"/>
                    </a:lnTo>
                    <a:lnTo>
                      <a:pt x="234350" y="70507"/>
                    </a:lnTo>
                    <a:lnTo>
                      <a:pt x="240937" y="72188"/>
                    </a:lnTo>
                    <a:lnTo>
                      <a:pt x="246521" y="77115"/>
                    </a:lnTo>
                    <a:lnTo>
                      <a:pt x="251226" y="83967"/>
                    </a:lnTo>
                    <a:lnTo>
                      <a:pt x="255389" y="92046"/>
                    </a:lnTo>
                    <a:lnTo>
                      <a:pt x="259253" y="100936"/>
                    </a:lnTo>
                    <a:lnTo>
                      <a:pt x="262956" y="110369"/>
                    </a:lnTo>
                    <a:lnTo>
                      <a:pt x="266572" y="120164"/>
                    </a:lnTo>
                    <a:lnTo>
                      <a:pt x="270142" y="130203"/>
                    </a:lnTo>
                    <a:lnTo>
                      <a:pt x="273687" y="140405"/>
                    </a:lnTo>
                    <a:lnTo>
                      <a:pt x="277217" y="150715"/>
                    </a:lnTo>
                    <a:lnTo>
                      <a:pt x="280725" y="161093"/>
                    </a:lnTo>
                    <a:lnTo>
                      <a:pt x="283724" y="171352"/>
                    </a:lnTo>
                    <a:lnTo>
                      <a:pt x="285293" y="181167"/>
                    </a:lnTo>
                    <a:lnTo>
                      <a:pt x="285041" y="190394"/>
                    </a:lnTo>
                    <a:lnTo>
                      <a:pt x="282904" y="198895"/>
                    </a:lnTo>
                    <a:lnTo>
                      <a:pt x="278876" y="206460"/>
                    </a:lnTo>
                    <a:lnTo>
                      <a:pt x="273161" y="213062"/>
                    </a:lnTo>
                    <a:lnTo>
                      <a:pt x="265917" y="218666"/>
                    </a:lnTo>
                    <a:lnTo>
                      <a:pt x="257169" y="223139"/>
                    </a:lnTo>
                    <a:lnTo>
                      <a:pt x="247067" y="226520"/>
                    </a:lnTo>
                    <a:lnTo>
                      <a:pt x="235863" y="228979"/>
                    </a:lnTo>
                    <a:lnTo>
                      <a:pt x="223820" y="230721"/>
                    </a:lnTo>
                    <a:lnTo>
                      <a:pt x="211163" y="231938"/>
                    </a:lnTo>
                    <a:lnTo>
                      <a:pt x="198072" y="232944"/>
                    </a:lnTo>
                    <a:lnTo>
                      <a:pt x="184678" y="234159"/>
                    </a:lnTo>
                    <a:lnTo>
                      <a:pt x="171072" y="235793"/>
                    </a:lnTo>
                    <a:lnTo>
                      <a:pt x="157154" y="237705"/>
                    </a:lnTo>
                    <a:lnTo>
                      <a:pt x="142665" y="239528"/>
                    </a:lnTo>
                    <a:lnTo>
                      <a:pt x="127515" y="241052"/>
                    </a:lnTo>
                    <a:lnTo>
                      <a:pt x="112086" y="242396"/>
                    </a:lnTo>
                    <a:lnTo>
                      <a:pt x="97108" y="243904"/>
                    </a:lnTo>
                    <a:lnTo>
                      <a:pt x="82960" y="245771"/>
                    </a:lnTo>
                    <a:lnTo>
                      <a:pt x="69681" y="248024"/>
                    </a:lnTo>
                    <a:lnTo>
                      <a:pt x="57149" y="250616"/>
                    </a:lnTo>
                    <a:lnTo>
                      <a:pt x="45214" y="253469"/>
                    </a:lnTo>
                    <a:lnTo>
                      <a:pt x="34177" y="256363"/>
                    </a:lnTo>
                    <a:lnTo>
                      <a:pt x="23715" y="259225"/>
                    </a:lnTo>
                    <a:lnTo>
                      <a:pt x="12903" y="262305"/>
                    </a:lnTo>
                    <a:lnTo>
                      <a:pt x="0" y="26609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4823400" y="468287"/>
                <a:ext cx="160199" cy="156449"/>
              </a:xfrm>
              <a:custGeom>
                <a:avLst/>
                <a:gdLst/>
                <a:ahLst/>
                <a:cxnLst/>
                <a:rect l="0" t="0" r="0" b="0"/>
                <a:pathLst>
                  <a:path w="160199" h="156449">
                    <a:moveTo>
                      <a:pt x="107555" y="82748"/>
                    </a:moveTo>
                    <a:lnTo>
                      <a:pt x="104622" y="73947"/>
                    </a:lnTo>
                    <a:lnTo>
                      <a:pt x="101840" y="65600"/>
                    </a:lnTo>
                    <a:lnTo>
                      <a:pt x="98936" y="56906"/>
                    </a:lnTo>
                    <a:lnTo>
                      <a:pt x="95722" y="47958"/>
                    </a:lnTo>
                    <a:lnTo>
                      <a:pt x="91909" y="39111"/>
                    </a:lnTo>
                    <a:lnTo>
                      <a:pt x="87387" y="30577"/>
                    </a:lnTo>
                    <a:lnTo>
                      <a:pt x="82051" y="22561"/>
                    </a:lnTo>
                    <a:lnTo>
                      <a:pt x="75715" y="15332"/>
                    </a:lnTo>
                    <a:lnTo>
                      <a:pt x="68381" y="8969"/>
                    </a:lnTo>
                    <a:lnTo>
                      <a:pt x="60355" y="3867"/>
                    </a:lnTo>
                    <a:lnTo>
                      <a:pt x="52130" y="795"/>
                    </a:lnTo>
                    <a:lnTo>
                      <a:pt x="44013" y="0"/>
                    </a:lnTo>
                    <a:lnTo>
                      <a:pt x="36277" y="1585"/>
                    </a:lnTo>
                    <a:lnTo>
                      <a:pt x="29235" y="5765"/>
                    </a:lnTo>
                    <a:lnTo>
                      <a:pt x="22984" y="12389"/>
                    </a:lnTo>
                    <a:lnTo>
                      <a:pt x="17447" y="20885"/>
                    </a:lnTo>
                    <a:lnTo>
                      <a:pt x="12486" y="30480"/>
                    </a:lnTo>
                    <a:lnTo>
                      <a:pt x="7968" y="40629"/>
                    </a:lnTo>
                    <a:lnTo>
                      <a:pt x="4102" y="51031"/>
                    </a:lnTo>
                    <a:lnTo>
                      <a:pt x="1408" y="61540"/>
                    </a:lnTo>
                    <a:lnTo>
                      <a:pt x="79" y="72088"/>
                    </a:lnTo>
                    <a:lnTo>
                      <a:pt x="0" y="82645"/>
                    </a:lnTo>
                    <a:lnTo>
                      <a:pt x="935" y="93200"/>
                    </a:lnTo>
                    <a:lnTo>
                      <a:pt x="2648" y="103741"/>
                    </a:lnTo>
                    <a:lnTo>
                      <a:pt x="5254" y="113941"/>
                    </a:lnTo>
                    <a:lnTo>
                      <a:pt x="9205" y="123184"/>
                    </a:lnTo>
                    <a:lnTo>
                      <a:pt x="14636" y="131201"/>
                    </a:lnTo>
                    <a:lnTo>
                      <a:pt x="21231" y="137565"/>
                    </a:lnTo>
                    <a:lnTo>
                      <a:pt x="28421" y="141560"/>
                    </a:lnTo>
                    <a:lnTo>
                      <a:pt x="35808" y="143015"/>
                    </a:lnTo>
                    <a:lnTo>
                      <a:pt x="43037" y="142059"/>
                    </a:lnTo>
                    <a:lnTo>
                      <a:pt x="49731" y="138842"/>
                    </a:lnTo>
                    <a:lnTo>
                      <a:pt x="55746" y="133677"/>
                    </a:lnTo>
                    <a:lnTo>
                      <a:pt x="61122" y="126807"/>
                    </a:lnTo>
                    <a:lnTo>
                      <a:pt x="65975" y="118309"/>
                    </a:lnTo>
                    <a:lnTo>
                      <a:pt x="70429" y="108381"/>
                    </a:lnTo>
                    <a:lnTo>
                      <a:pt x="74592" y="97462"/>
                    </a:lnTo>
                    <a:lnTo>
                      <a:pt x="78550" y="86143"/>
                    </a:lnTo>
                    <a:lnTo>
                      <a:pt x="82378" y="74834"/>
                    </a:lnTo>
                    <a:lnTo>
                      <a:pt x="86594" y="65233"/>
                    </a:lnTo>
                    <a:lnTo>
                      <a:pt x="91344" y="60121"/>
                    </a:lnTo>
                    <a:lnTo>
                      <a:pt x="95816" y="60010"/>
                    </a:lnTo>
                    <a:lnTo>
                      <a:pt x="99893" y="63663"/>
                    </a:lnTo>
                    <a:lnTo>
                      <a:pt x="103709" y="69796"/>
                    </a:lnTo>
                    <a:lnTo>
                      <a:pt x="107378" y="77505"/>
                    </a:lnTo>
                    <a:lnTo>
                      <a:pt x="110971" y="86212"/>
                    </a:lnTo>
                    <a:lnTo>
                      <a:pt x="114528" y="95552"/>
                    </a:lnTo>
                    <a:lnTo>
                      <a:pt x="118233" y="105133"/>
                    </a:lnTo>
                    <a:lnTo>
                      <a:pt x="122404" y="114504"/>
                    </a:lnTo>
                    <a:lnTo>
                      <a:pt x="127169" y="123435"/>
                    </a:lnTo>
                    <a:lnTo>
                      <a:pt x="132384" y="131598"/>
                    </a:lnTo>
                    <a:lnTo>
                      <a:pt x="138340" y="139274"/>
                    </a:lnTo>
                    <a:lnTo>
                      <a:pt x="146678" y="147135"/>
                    </a:lnTo>
                    <a:lnTo>
                      <a:pt x="160198" y="15644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5015184" y="434258"/>
                <a:ext cx="136871" cy="169420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69420">
                    <a:moveTo>
                      <a:pt x="0" y="74663"/>
                    </a:moveTo>
                    <a:lnTo>
                      <a:pt x="66" y="86331"/>
                    </a:lnTo>
                    <a:lnTo>
                      <a:pt x="707" y="96820"/>
                    </a:lnTo>
                    <a:lnTo>
                      <a:pt x="2006" y="107050"/>
                    </a:lnTo>
                    <a:lnTo>
                      <a:pt x="3949" y="114699"/>
                    </a:lnTo>
                    <a:lnTo>
                      <a:pt x="6097" y="116353"/>
                    </a:lnTo>
                    <a:lnTo>
                      <a:pt x="7713" y="112409"/>
                    </a:lnTo>
                    <a:lnTo>
                      <a:pt x="8760" y="104250"/>
                    </a:lnTo>
                    <a:lnTo>
                      <a:pt x="9412" y="93269"/>
                    </a:lnTo>
                    <a:lnTo>
                      <a:pt x="9818" y="80696"/>
                    </a:lnTo>
                    <a:lnTo>
                      <a:pt x="10080" y="67326"/>
                    </a:lnTo>
                    <a:lnTo>
                      <a:pt x="10587" y="53907"/>
                    </a:lnTo>
                    <a:lnTo>
                      <a:pt x="11987" y="41265"/>
                    </a:lnTo>
                    <a:lnTo>
                      <a:pt x="14569" y="29768"/>
                    </a:lnTo>
                    <a:lnTo>
                      <a:pt x="18608" y="19723"/>
                    </a:lnTo>
                    <a:lnTo>
                      <a:pt x="24526" y="11562"/>
                    </a:lnTo>
                    <a:lnTo>
                      <a:pt x="32354" y="5343"/>
                    </a:lnTo>
                    <a:lnTo>
                      <a:pt x="41509" y="1299"/>
                    </a:lnTo>
                    <a:lnTo>
                      <a:pt x="51022" y="0"/>
                    </a:lnTo>
                    <a:lnTo>
                      <a:pt x="60297" y="1496"/>
                    </a:lnTo>
                    <a:lnTo>
                      <a:pt x="68960" y="5412"/>
                    </a:lnTo>
                    <a:lnTo>
                      <a:pt x="76698" y="11238"/>
                    </a:lnTo>
                    <a:lnTo>
                      <a:pt x="83452" y="18489"/>
                    </a:lnTo>
                    <a:lnTo>
                      <a:pt x="89344" y="26930"/>
                    </a:lnTo>
                    <a:lnTo>
                      <a:pt x="94551" y="36564"/>
                    </a:lnTo>
                    <a:lnTo>
                      <a:pt x="99246" y="47295"/>
                    </a:lnTo>
                    <a:lnTo>
                      <a:pt x="103572" y="58770"/>
                    </a:lnTo>
                    <a:lnTo>
                      <a:pt x="107640" y="70472"/>
                    </a:lnTo>
                    <a:lnTo>
                      <a:pt x="111528" y="82084"/>
                    </a:lnTo>
                    <a:lnTo>
                      <a:pt x="115293" y="93492"/>
                    </a:lnTo>
                    <a:lnTo>
                      <a:pt x="118974" y="104686"/>
                    </a:lnTo>
                    <a:lnTo>
                      <a:pt x="122595" y="115688"/>
                    </a:lnTo>
                    <a:lnTo>
                      <a:pt x="126021" y="126278"/>
                    </a:lnTo>
                    <a:lnTo>
                      <a:pt x="129306" y="137128"/>
                    </a:lnTo>
                    <a:lnTo>
                      <a:pt x="132739" y="150312"/>
                    </a:lnTo>
                    <a:lnTo>
                      <a:pt x="136870" y="16941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5353370" y="423908"/>
                <a:ext cx="135597" cy="182140"/>
              </a:xfrm>
              <a:custGeom>
                <a:avLst/>
                <a:gdLst/>
                <a:ahLst/>
                <a:cxnLst/>
                <a:rect l="0" t="0" r="0" b="0"/>
                <a:pathLst>
                  <a:path w="135597" h="182140">
                    <a:moveTo>
                      <a:pt x="9254" y="116598"/>
                    </a:moveTo>
                    <a:lnTo>
                      <a:pt x="20922" y="116531"/>
                    </a:lnTo>
                    <a:lnTo>
                      <a:pt x="31411" y="115891"/>
                    </a:lnTo>
                    <a:lnTo>
                      <a:pt x="41708" y="114590"/>
                    </a:lnTo>
                    <a:lnTo>
                      <a:pt x="51837" y="112557"/>
                    </a:lnTo>
                    <a:lnTo>
                      <a:pt x="61532" y="109592"/>
                    </a:lnTo>
                    <a:lnTo>
                      <a:pt x="70668" y="105668"/>
                    </a:lnTo>
                    <a:lnTo>
                      <a:pt x="79271" y="100746"/>
                    </a:lnTo>
                    <a:lnTo>
                      <a:pt x="87432" y="94694"/>
                    </a:lnTo>
                    <a:lnTo>
                      <a:pt x="95243" y="87549"/>
                    </a:lnTo>
                    <a:lnTo>
                      <a:pt x="102301" y="79482"/>
                    </a:lnTo>
                    <a:lnTo>
                      <a:pt x="107757" y="70697"/>
                    </a:lnTo>
                    <a:lnTo>
                      <a:pt x="111272" y="61386"/>
                    </a:lnTo>
                    <a:lnTo>
                      <a:pt x="112818" y="51864"/>
                    </a:lnTo>
                    <a:lnTo>
                      <a:pt x="112418" y="42552"/>
                    </a:lnTo>
                    <a:lnTo>
                      <a:pt x="110291" y="33666"/>
                    </a:lnTo>
                    <a:lnTo>
                      <a:pt x="106609" y="25395"/>
                    </a:lnTo>
                    <a:lnTo>
                      <a:pt x="101405" y="17986"/>
                    </a:lnTo>
                    <a:lnTo>
                      <a:pt x="94836" y="11494"/>
                    </a:lnTo>
                    <a:lnTo>
                      <a:pt x="87157" y="6133"/>
                    </a:lnTo>
                    <a:lnTo>
                      <a:pt x="78634" y="2355"/>
                    </a:lnTo>
                    <a:lnTo>
                      <a:pt x="69500" y="266"/>
                    </a:lnTo>
                    <a:lnTo>
                      <a:pt x="60096" y="0"/>
                    </a:lnTo>
                    <a:lnTo>
                      <a:pt x="50863" y="1866"/>
                    </a:lnTo>
                    <a:lnTo>
                      <a:pt x="42025" y="5830"/>
                    </a:lnTo>
                    <a:lnTo>
                      <a:pt x="33618" y="11745"/>
                    </a:lnTo>
                    <a:lnTo>
                      <a:pt x="25583" y="19527"/>
                    </a:lnTo>
                    <a:lnTo>
                      <a:pt x="17857" y="28944"/>
                    </a:lnTo>
                    <a:lnTo>
                      <a:pt x="10854" y="39673"/>
                    </a:lnTo>
                    <a:lnTo>
                      <a:pt x="5435" y="51389"/>
                    </a:lnTo>
                    <a:lnTo>
                      <a:pt x="1940" y="63818"/>
                    </a:lnTo>
                    <a:lnTo>
                      <a:pt x="238" y="76584"/>
                    </a:lnTo>
                    <a:lnTo>
                      <a:pt x="0" y="89228"/>
                    </a:lnTo>
                    <a:lnTo>
                      <a:pt x="886" y="101505"/>
                    </a:lnTo>
                    <a:lnTo>
                      <a:pt x="2919" y="113205"/>
                    </a:lnTo>
                    <a:lnTo>
                      <a:pt x="6477" y="124070"/>
                    </a:lnTo>
                    <a:lnTo>
                      <a:pt x="11645" y="134042"/>
                    </a:lnTo>
                    <a:lnTo>
                      <a:pt x="18233" y="143061"/>
                    </a:lnTo>
                    <a:lnTo>
                      <a:pt x="25949" y="150981"/>
                    </a:lnTo>
                    <a:lnTo>
                      <a:pt x="34512" y="157830"/>
                    </a:lnTo>
                    <a:lnTo>
                      <a:pt x="43684" y="163770"/>
                    </a:lnTo>
                    <a:lnTo>
                      <a:pt x="53286" y="169003"/>
                    </a:lnTo>
                    <a:lnTo>
                      <a:pt x="63186" y="173703"/>
                    </a:lnTo>
                    <a:lnTo>
                      <a:pt x="73289" y="177692"/>
                    </a:lnTo>
                    <a:lnTo>
                      <a:pt x="83533" y="180467"/>
                    </a:lnTo>
                    <a:lnTo>
                      <a:pt x="93856" y="181855"/>
                    </a:lnTo>
                    <a:lnTo>
                      <a:pt x="103773" y="182139"/>
                    </a:lnTo>
                    <a:lnTo>
                      <a:pt x="113348" y="181911"/>
                    </a:lnTo>
                    <a:lnTo>
                      <a:pt x="123420" y="181151"/>
                    </a:lnTo>
                    <a:lnTo>
                      <a:pt x="135596" y="17976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531080" y="456279"/>
                <a:ext cx="115815" cy="155065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55065">
                    <a:moveTo>
                      <a:pt x="0" y="52642"/>
                    </a:moveTo>
                    <a:lnTo>
                      <a:pt x="3001" y="61444"/>
                    </a:lnTo>
                    <a:lnTo>
                      <a:pt x="6423" y="69790"/>
                    </a:lnTo>
                    <a:lnTo>
                      <a:pt x="10620" y="78489"/>
                    </a:lnTo>
                    <a:lnTo>
                      <a:pt x="15520" y="87610"/>
                    </a:lnTo>
                    <a:lnTo>
                      <a:pt x="21001" y="97105"/>
                    </a:lnTo>
                    <a:lnTo>
                      <a:pt x="26932" y="106892"/>
                    </a:lnTo>
                    <a:lnTo>
                      <a:pt x="33193" y="116734"/>
                    </a:lnTo>
                    <a:lnTo>
                      <a:pt x="39692" y="126259"/>
                    </a:lnTo>
                    <a:lnTo>
                      <a:pt x="46360" y="135279"/>
                    </a:lnTo>
                    <a:lnTo>
                      <a:pt x="53312" y="143299"/>
                    </a:lnTo>
                    <a:lnTo>
                      <a:pt x="60817" y="149475"/>
                    </a:lnTo>
                    <a:lnTo>
                      <a:pt x="68967" y="153499"/>
                    </a:lnTo>
                    <a:lnTo>
                      <a:pt x="77220" y="155064"/>
                    </a:lnTo>
                    <a:lnTo>
                      <a:pt x="84541" y="153620"/>
                    </a:lnTo>
                    <a:lnTo>
                      <a:pt x="90424" y="149165"/>
                    </a:lnTo>
                    <a:lnTo>
                      <a:pt x="94863" y="142124"/>
                    </a:lnTo>
                    <a:lnTo>
                      <a:pt x="98082" y="133055"/>
                    </a:lnTo>
                    <a:lnTo>
                      <a:pt x="100362" y="122485"/>
                    </a:lnTo>
                    <a:lnTo>
                      <a:pt x="102115" y="111004"/>
                    </a:lnTo>
                    <a:lnTo>
                      <a:pt x="103849" y="99241"/>
                    </a:lnTo>
                    <a:lnTo>
                      <a:pt x="105836" y="87554"/>
                    </a:lnTo>
                    <a:lnTo>
                      <a:pt x="107989" y="75913"/>
                    </a:lnTo>
                    <a:lnTo>
                      <a:pt x="109975" y="64023"/>
                    </a:lnTo>
                    <a:lnTo>
                      <a:pt x="111605" y="51742"/>
                    </a:lnTo>
                    <a:lnTo>
                      <a:pt x="112852" y="39667"/>
                    </a:lnTo>
                    <a:lnTo>
                      <a:pt x="113899" y="27871"/>
                    </a:lnTo>
                    <a:lnTo>
                      <a:pt x="114833" y="15314"/>
                    </a:lnTo>
                    <a:lnTo>
                      <a:pt x="115814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5689007" y="459475"/>
                <a:ext cx="136872" cy="171900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71900">
                    <a:moveTo>
                      <a:pt x="0" y="91560"/>
                    </a:moveTo>
                    <a:lnTo>
                      <a:pt x="5935" y="97360"/>
                    </a:lnTo>
                    <a:lnTo>
                      <a:pt x="12139" y="102285"/>
                    </a:lnTo>
                    <a:lnTo>
                      <a:pt x="19236" y="106774"/>
                    </a:lnTo>
                    <a:lnTo>
                      <a:pt x="27175" y="110477"/>
                    </a:lnTo>
                    <a:lnTo>
                      <a:pt x="35822" y="112545"/>
                    </a:lnTo>
                    <a:lnTo>
                      <a:pt x="45012" y="112642"/>
                    </a:lnTo>
                    <a:lnTo>
                      <a:pt x="54439" y="110745"/>
                    </a:lnTo>
                    <a:lnTo>
                      <a:pt x="63680" y="106882"/>
                    </a:lnTo>
                    <a:lnTo>
                      <a:pt x="72511" y="101279"/>
                    </a:lnTo>
                    <a:lnTo>
                      <a:pt x="80573" y="94111"/>
                    </a:lnTo>
                    <a:lnTo>
                      <a:pt x="87309" y="85413"/>
                    </a:lnTo>
                    <a:lnTo>
                      <a:pt x="92537" y="75350"/>
                    </a:lnTo>
                    <a:lnTo>
                      <a:pt x="96234" y="64342"/>
                    </a:lnTo>
                    <a:lnTo>
                      <a:pt x="98356" y="52962"/>
                    </a:lnTo>
                    <a:lnTo>
                      <a:pt x="99036" y="41579"/>
                    </a:lnTo>
                    <a:lnTo>
                      <a:pt x="98206" y="30666"/>
                    </a:lnTo>
                    <a:lnTo>
                      <a:pt x="95531" y="20870"/>
                    </a:lnTo>
                    <a:lnTo>
                      <a:pt x="90996" y="12446"/>
                    </a:lnTo>
                    <a:lnTo>
                      <a:pt x="85020" y="5791"/>
                    </a:lnTo>
                    <a:lnTo>
                      <a:pt x="78254" y="1594"/>
                    </a:lnTo>
                    <a:lnTo>
                      <a:pt x="71156" y="0"/>
                    </a:lnTo>
                    <a:lnTo>
                      <a:pt x="64122" y="860"/>
                    </a:lnTo>
                    <a:lnTo>
                      <a:pt x="57560" y="4013"/>
                    </a:lnTo>
                    <a:lnTo>
                      <a:pt x="51637" y="9139"/>
                    </a:lnTo>
                    <a:lnTo>
                      <a:pt x="46492" y="16153"/>
                    </a:lnTo>
                    <a:lnTo>
                      <a:pt x="42327" y="25279"/>
                    </a:lnTo>
                    <a:lnTo>
                      <a:pt x="39153" y="36452"/>
                    </a:lnTo>
                    <a:lnTo>
                      <a:pt x="36833" y="49360"/>
                    </a:lnTo>
                    <a:lnTo>
                      <a:pt x="35184" y="63618"/>
                    </a:lnTo>
                    <a:lnTo>
                      <a:pt x="34043" y="78867"/>
                    </a:lnTo>
                    <a:lnTo>
                      <a:pt x="33597" y="94494"/>
                    </a:lnTo>
                    <a:lnTo>
                      <a:pt x="34354" y="109672"/>
                    </a:lnTo>
                    <a:lnTo>
                      <a:pt x="36498" y="123976"/>
                    </a:lnTo>
                    <a:lnTo>
                      <a:pt x="40075" y="137036"/>
                    </a:lnTo>
                    <a:lnTo>
                      <a:pt x="45150" y="148364"/>
                    </a:lnTo>
                    <a:lnTo>
                      <a:pt x="51604" y="157858"/>
                    </a:lnTo>
                    <a:lnTo>
                      <a:pt x="59191" y="165251"/>
                    </a:lnTo>
                    <a:lnTo>
                      <a:pt x="67647" y="169953"/>
                    </a:lnTo>
                    <a:lnTo>
                      <a:pt x="76733" y="171899"/>
                    </a:lnTo>
                    <a:lnTo>
                      <a:pt x="86196" y="171576"/>
                    </a:lnTo>
                    <a:lnTo>
                      <a:pt x="96894" y="169616"/>
                    </a:lnTo>
                    <a:lnTo>
                      <a:pt x="112000" y="164733"/>
                    </a:lnTo>
                    <a:lnTo>
                      <a:pt x="136871" y="15473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5867992" y="440187"/>
                <a:ext cx="126343" cy="163491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63491">
                    <a:moveTo>
                      <a:pt x="0" y="79262"/>
                    </a:moveTo>
                    <a:lnTo>
                      <a:pt x="67" y="90997"/>
                    </a:lnTo>
                    <a:lnTo>
                      <a:pt x="707" y="102126"/>
                    </a:lnTo>
                    <a:lnTo>
                      <a:pt x="2004" y="113720"/>
                    </a:lnTo>
                    <a:lnTo>
                      <a:pt x="3864" y="125708"/>
                    </a:lnTo>
                    <a:lnTo>
                      <a:pt x="6180" y="137720"/>
                    </a:lnTo>
                    <a:lnTo>
                      <a:pt x="8826" y="149447"/>
                    </a:lnTo>
                    <a:lnTo>
                      <a:pt x="10970" y="158157"/>
                    </a:lnTo>
                    <a:lnTo>
                      <a:pt x="11813" y="160432"/>
                    </a:lnTo>
                    <a:lnTo>
                      <a:pt x="11896" y="157205"/>
                    </a:lnTo>
                    <a:lnTo>
                      <a:pt x="11525" y="150368"/>
                    </a:lnTo>
                    <a:lnTo>
                      <a:pt x="10614" y="141544"/>
                    </a:lnTo>
                    <a:lnTo>
                      <a:pt x="9125" y="131730"/>
                    </a:lnTo>
                    <a:lnTo>
                      <a:pt x="7280" y="121124"/>
                    </a:lnTo>
                    <a:lnTo>
                      <a:pt x="5488" y="109370"/>
                    </a:lnTo>
                    <a:lnTo>
                      <a:pt x="3986" y="96333"/>
                    </a:lnTo>
                    <a:lnTo>
                      <a:pt x="2993" y="82296"/>
                    </a:lnTo>
                    <a:lnTo>
                      <a:pt x="2782" y="67790"/>
                    </a:lnTo>
                    <a:lnTo>
                      <a:pt x="3432" y="53188"/>
                    </a:lnTo>
                    <a:lnTo>
                      <a:pt x="5174" y="39144"/>
                    </a:lnTo>
                    <a:lnTo>
                      <a:pt x="8472" y="26633"/>
                    </a:lnTo>
                    <a:lnTo>
                      <a:pt x="13432" y="16054"/>
                    </a:lnTo>
                    <a:lnTo>
                      <a:pt x="19865" y="7784"/>
                    </a:lnTo>
                    <a:lnTo>
                      <a:pt x="27470" y="2421"/>
                    </a:lnTo>
                    <a:lnTo>
                      <a:pt x="35949" y="0"/>
                    </a:lnTo>
                    <a:lnTo>
                      <a:pt x="44895" y="117"/>
                    </a:lnTo>
                    <a:lnTo>
                      <a:pt x="53812" y="2230"/>
                    </a:lnTo>
                    <a:lnTo>
                      <a:pt x="62428" y="5833"/>
                    </a:lnTo>
                    <a:lnTo>
                      <a:pt x="70517" y="10669"/>
                    </a:lnTo>
                    <a:lnTo>
                      <a:pt x="77803" y="16729"/>
                    </a:lnTo>
                    <a:lnTo>
                      <a:pt x="84224" y="23911"/>
                    </a:lnTo>
                    <a:lnTo>
                      <a:pt x="89874" y="32021"/>
                    </a:lnTo>
                    <a:lnTo>
                      <a:pt x="94912" y="40842"/>
                    </a:lnTo>
                    <a:lnTo>
                      <a:pt x="99487" y="50190"/>
                    </a:lnTo>
                    <a:lnTo>
                      <a:pt x="103560" y="60077"/>
                    </a:lnTo>
                    <a:lnTo>
                      <a:pt x="106926" y="70700"/>
                    </a:lnTo>
                    <a:lnTo>
                      <a:pt x="109528" y="82103"/>
                    </a:lnTo>
                    <a:lnTo>
                      <a:pt x="111615" y="94031"/>
                    </a:lnTo>
                    <a:lnTo>
                      <a:pt x="113632" y="106038"/>
                    </a:lnTo>
                    <a:lnTo>
                      <a:pt x="115839" y="117842"/>
                    </a:lnTo>
                    <a:lnTo>
                      <a:pt x="118163" y="128908"/>
                    </a:lnTo>
                    <a:lnTo>
                      <a:pt x="120514" y="139451"/>
                    </a:lnTo>
                    <a:lnTo>
                      <a:pt x="123104" y="150394"/>
                    </a:lnTo>
                    <a:lnTo>
                      <a:pt x="126342" y="16349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228849" y="469651"/>
                <a:ext cx="144512" cy="176534"/>
              </a:xfrm>
              <a:custGeom>
                <a:avLst/>
                <a:gdLst/>
                <a:ahLst/>
                <a:cxnLst/>
                <a:rect l="0" t="0" r="0" b="0"/>
                <a:pathLst>
                  <a:path w="144512" h="176534">
                    <a:moveTo>
                      <a:pt x="7640" y="49798"/>
                    </a:moveTo>
                    <a:lnTo>
                      <a:pt x="7707" y="64333"/>
                    </a:lnTo>
                    <a:lnTo>
                      <a:pt x="8348" y="76964"/>
                    </a:lnTo>
                    <a:lnTo>
                      <a:pt x="9645" y="88873"/>
                    </a:lnTo>
                    <a:lnTo>
                      <a:pt x="11504" y="100528"/>
                    </a:lnTo>
                    <a:lnTo>
                      <a:pt x="13821" y="112369"/>
                    </a:lnTo>
                    <a:lnTo>
                      <a:pt x="16478" y="124604"/>
                    </a:lnTo>
                    <a:lnTo>
                      <a:pt x="19056" y="137100"/>
                    </a:lnTo>
                    <a:lnTo>
                      <a:pt x="20867" y="149490"/>
                    </a:lnTo>
                    <a:lnTo>
                      <a:pt x="21573" y="161519"/>
                    </a:lnTo>
                    <a:lnTo>
                      <a:pt x="20466" y="171486"/>
                    </a:lnTo>
                    <a:lnTo>
                      <a:pt x="17636" y="176533"/>
                    </a:lnTo>
                    <a:lnTo>
                      <a:pt x="14833" y="176123"/>
                    </a:lnTo>
                    <a:lnTo>
                      <a:pt x="12644" y="171391"/>
                    </a:lnTo>
                    <a:lnTo>
                      <a:pt x="10895" y="163776"/>
                    </a:lnTo>
                    <a:lnTo>
                      <a:pt x="9146" y="154563"/>
                    </a:lnTo>
                    <a:lnTo>
                      <a:pt x="7141" y="144557"/>
                    </a:lnTo>
                    <a:lnTo>
                      <a:pt x="4973" y="133858"/>
                    </a:lnTo>
                    <a:lnTo>
                      <a:pt x="2977" y="122059"/>
                    </a:lnTo>
                    <a:lnTo>
                      <a:pt x="1343" y="109002"/>
                    </a:lnTo>
                    <a:lnTo>
                      <a:pt x="266" y="94954"/>
                    </a:lnTo>
                    <a:lnTo>
                      <a:pt x="0" y="80444"/>
                    </a:lnTo>
                    <a:lnTo>
                      <a:pt x="609" y="65835"/>
                    </a:lnTo>
                    <a:lnTo>
                      <a:pt x="2155" y="51617"/>
                    </a:lnTo>
                    <a:lnTo>
                      <a:pt x="4789" y="38457"/>
                    </a:lnTo>
                    <a:lnTo>
                      <a:pt x="8495" y="26624"/>
                    </a:lnTo>
                    <a:lnTo>
                      <a:pt x="13442" y="16529"/>
                    </a:lnTo>
                    <a:lnTo>
                      <a:pt x="20042" y="8870"/>
                    </a:lnTo>
                    <a:lnTo>
                      <a:pt x="28369" y="3792"/>
                    </a:lnTo>
                    <a:lnTo>
                      <a:pt x="38045" y="992"/>
                    </a:lnTo>
                    <a:lnTo>
                      <a:pt x="48448" y="0"/>
                    </a:lnTo>
                    <a:lnTo>
                      <a:pt x="59138" y="373"/>
                    </a:lnTo>
                    <a:lnTo>
                      <a:pt x="69566" y="2059"/>
                    </a:lnTo>
                    <a:lnTo>
                      <a:pt x="79029" y="5383"/>
                    </a:lnTo>
                    <a:lnTo>
                      <a:pt x="87243" y="10394"/>
                    </a:lnTo>
                    <a:lnTo>
                      <a:pt x="94435" y="16876"/>
                    </a:lnTo>
                    <a:lnTo>
                      <a:pt x="101121" y="24521"/>
                    </a:lnTo>
                    <a:lnTo>
                      <a:pt x="107653" y="33041"/>
                    </a:lnTo>
                    <a:lnTo>
                      <a:pt x="113875" y="42355"/>
                    </a:lnTo>
                    <a:lnTo>
                      <a:pt x="119229" y="52584"/>
                    </a:lnTo>
                    <a:lnTo>
                      <a:pt x="123467" y="63723"/>
                    </a:lnTo>
                    <a:lnTo>
                      <a:pt x="126804" y="75643"/>
                    </a:lnTo>
                    <a:lnTo>
                      <a:pt x="129735" y="88176"/>
                    </a:lnTo>
                    <a:lnTo>
                      <a:pt x="132591" y="101156"/>
                    </a:lnTo>
                    <a:lnTo>
                      <a:pt x="135368" y="114231"/>
                    </a:lnTo>
                    <a:lnTo>
                      <a:pt x="138082" y="128361"/>
                    </a:lnTo>
                    <a:lnTo>
                      <a:pt x="140974" y="147021"/>
                    </a:lnTo>
                    <a:lnTo>
                      <a:pt x="144511" y="17614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394417" y="487864"/>
                <a:ext cx="100599" cy="165330"/>
              </a:xfrm>
              <a:custGeom>
                <a:avLst/>
                <a:gdLst/>
                <a:ahLst/>
                <a:cxnLst/>
                <a:rect l="0" t="0" r="0" b="0"/>
                <a:pathLst>
                  <a:path w="100599" h="165330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0" y="34462"/>
                    </a:lnTo>
                    <a:lnTo>
                      <a:pt x="0" y="46623"/>
                    </a:lnTo>
                    <a:lnTo>
                      <a:pt x="0" y="59283"/>
                    </a:lnTo>
                    <a:lnTo>
                      <a:pt x="4" y="72335"/>
                    </a:lnTo>
                    <a:lnTo>
                      <a:pt x="177" y="85514"/>
                    </a:lnTo>
                    <a:lnTo>
                      <a:pt x="826" y="98431"/>
                    </a:lnTo>
                    <a:lnTo>
                      <a:pt x="2084" y="110888"/>
                    </a:lnTo>
                    <a:lnTo>
                      <a:pt x="4082" y="122709"/>
                    </a:lnTo>
                    <a:lnTo>
                      <a:pt x="7027" y="133654"/>
                    </a:lnTo>
                    <a:lnTo>
                      <a:pt x="10945" y="143669"/>
                    </a:lnTo>
                    <a:lnTo>
                      <a:pt x="16035" y="152379"/>
                    </a:lnTo>
                    <a:lnTo>
                      <a:pt x="22732" y="159026"/>
                    </a:lnTo>
                    <a:lnTo>
                      <a:pt x="31120" y="163375"/>
                    </a:lnTo>
                    <a:lnTo>
                      <a:pt x="40667" y="165329"/>
                    </a:lnTo>
                    <a:lnTo>
                      <a:pt x="50452" y="164679"/>
                    </a:lnTo>
                    <a:lnTo>
                      <a:pt x="59912" y="161574"/>
                    </a:lnTo>
                    <a:lnTo>
                      <a:pt x="68700" y="156424"/>
                    </a:lnTo>
                    <a:lnTo>
                      <a:pt x="76524" y="149696"/>
                    </a:lnTo>
                    <a:lnTo>
                      <a:pt x="83332" y="141803"/>
                    </a:lnTo>
                    <a:lnTo>
                      <a:pt x="89089" y="132915"/>
                    </a:lnTo>
                    <a:lnTo>
                      <a:pt x="93673" y="122972"/>
                    </a:lnTo>
                    <a:lnTo>
                      <a:pt x="97127" y="112031"/>
                    </a:lnTo>
                    <a:lnTo>
                      <a:pt x="99468" y="100413"/>
                    </a:lnTo>
                    <a:lnTo>
                      <a:pt x="100598" y="88615"/>
                    </a:lnTo>
                    <a:lnTo>
                      <a:pt x="100586" y="76947"/>
                    </a:lnTo>
                    <a:lnTo>
                      <a:pt x="99777" y="65773"/>
                    </a:lnTo>
                    <a:lnTo>
                      <a:pt x="98623" y="54402"/>
                    </a:lnTo>
                    <a:lnTo>
                      <a:pt x="97025" y="40719"/>
                    </a:lnTo>
                    <a:lnTo>
                      <a:pt x="94756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562873" y="510876"/>
                <a:ext cx="210571" cy="155974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155974">
                    <a:moveTo>
                      <a:pt x="0" y="61216"/>
                    </a:moveTo>
                    <a:lnTo>
                      <a:pt x="67" y="72951"/>
                    </a:lnTo>
                    <a:lnTo>
                      <a:pt x="707" y="84080"/>
                    </a:lnTo>
                    <a:lnTo>
                      <a:pt x="1980" y="95604"/>
                    </a:lnTo>
                    <a:lnTo>
                      <a:pt x="2965" y="104985"/>
                    </a:lnTo>
                    <a:lnTo>
                      <a:pt x="2837" y="108399"/>
                    </a:lnTo>
                    <a:lnTo>
                      <a:pt x="2284" y="106077"/>
                    </a:lnTo>
                    <a:lnTo>
                      <a:pt x="1878" y="99651"/>
                    </a:lnTo>
                    <a:lnTo>
                      <a:pt x="2045" y="90533"/>
                    </a:lnTo>
                    <a:lnTo>
                      <a:pt x="2933" y="79689"/>
                    </a:lnTo>
                    <a:lnTo>
                      <a:pt x="4495" y="67904"/>
                    </a:lnTo>
                    <a:lnTo>
                      <a:pt x="6605" y="55877"/>
                    </a:lnTo>
                    <a:lnTo>
                      <a:pt x="9146" y="44007"/>
                    </a:lnTo>
                    <a:lnTo>
                      <a:pt x="12493" y="33078"/>
                    </a:lnTo>
                    <a:lnTo>
                      <a:pt x="17481" y="24322"/>
                    </a:lnTo>
                    <a:lnTo>
                      <a:pt x="24421" y="18221"/>
                    </a:lnTo>
                    <a:lnTo>
                      <a:pt x="32675" y="14922"/>
                    </a:lnTo>
                    <a:lnTo>
                      <a:pt x="40985" y="14586"/>
                    </a:lnTo>
                    <a:lnTo>
                      <a:pt x="48606" y="16989"/>
                    </a:lnTo>
                    <a:lnTo>
                      <a:pt x="55329" y="21649"/>
                    </a:lnTo>
                    <a:lnTo>
                      <a:pt x="61219" y="28040"/>
                    </a:lnTo>
                    <a:lnTo>
                      <a:pt x="66449" y="35664"/>
                    </a:lnTo>
                    <a:lnTo>
                      <a:pt x="71703" y="42921"/>
                    </a:lnTo>
                    <a:lnTo>
                      <a:pt x="77717" y="46359"/>
                    </a:lnTo>
                    <a:lnTo>
                      <a:pt x="83809" y="44627"/>
                    </a:lnTo>
                    <a:lnTo>
                      <a:pt x="89083" y="39673"/>
                    </a:lnTo>
                    <a:lnTo>
                      <a:pt x="93772" y="32976"/>
                    </a:lnTo>
                    <a:lnTo>
                      <a:pt x="98471" y="25534"/>
                    </a:lnTo>
                    <a:lnTo>
                      <a:pt x="103524" y="17904"/>
                    </a:lnTo>
                    <a:lnTo>
                      <a:pt x="109183" y="10812"/>
                    </a:lnTo>
                    <a:lnTo>
                      <a:pt x="115719" y="5255"/>
                    </a:lnTo>
                    <a:lnTo>
                      <a:pt x="123177" y="1635"/>
                    </a:lnTo>
                    <a:lnTo>
                      <a:pt x="131281" y="0"/>
                    </a:lnTo>
                    <a:lnTo>
                      <a:pt x="139558" y="332"/>
                    </a:lnTo>
                    <a:lnTo>
                      <a:pt x="147712" y="2408"/>
                    </a:lnTo>
                    <a:lnTo>
                      <a:pt x="155642" y="6054"/>
                    </a:lnTo>
                    <a:lnTo>
                      <a:pt x="163347" y="11232"/>
                    </a:lnTo>
                    <a:lnTo>
                      <a:pt x="170857" y="17788"/>
                    </a:lnTo>
                    <a:lnTo>
                      <a:pt x="178053" y="25628"/>
                    </a:lnTo>
                    <a:lnTo>
                      <a:pt x="184665" y="34791"/>
                    </a:lnTo>
                    <a:lnTo>
                      <a:pt x="190593" y="45179"/>
                    </a:lnTo>
                    <a:lnTo>
                      <a:pt x="195727" y="56578"/>
                    </a:lnTo>
                    <a:lnTo>
                      <a:pt x="199877" y="68753"/>
                    </a:lnTo>
                    <a:lnTo>
                      <a:pt x="203038" y="81490"/>
                    </a:lnTo>
                    <a:lnTo>
                      <a:pt x="205353" y="94400"/>
                    </a:lnTo>
                    <a:lnTo>
                      <a:pt x="207248" y="108400"/>
                    </a:lnTo>
                    <a:lnTo>
                      <a:pt x="208892" y="126954"/>
                    </a:lnTo>
                    <a:lnTo>
                      <a:pt x="210570" y="15597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6826085" y="298351"/>
                <a:ext cx="193975" cy="369495"/>
              </a:xfrm>
              <a:custGeom>
                <a:avLst/>
                <a:gdLst/>
                <a:ahLst/>
                <a:cxnLst/>
                <a:rect l="0" t="0" r="0" b="0"/>
                <a:pathLst>
                  <a:path w="193975" h="369495">
                    <a:moveTo>
                      <a:pt x="0" y="0"/>
                    </a:moveTo>
                    <a:lnTo>
                      <a:pt x="68" y="11735"/>
                    </a:lnTo>
                    <a:lnTo>
                      <a:pt x="708" y="22864"/>
                    </a:lnTo>
                    <a:lnTo>
                      <a:pt x="2000" y="34462"/>
                    </a:lnTo>
                    <a:lnTo>
                      <a:pt x="3686" y="46624"/>
                    </a:lnTo>
                    <a:lnTo>
                      <a:pt x="5355" y="59284"/>
                    </a:lnTo>
                    <a:lnTo>
                      <a:pt x="6772" y="72335"/>
                    </a:lnTo>
                    <a:lnTo>
                      <a:pt x="8043" y="85514"/>
                    </a:lnTo>
                    <a:lnTo>
                      <a:pt x="9502" y="98431"/>
                    </a:lnTo>
                    <a:lnTo>
                      <a:pt x="11330" y="110902"/>
                    </a:lnTo>
                    <a:lnTo>
                      <a:pt x="13388" y="123241"/>
                    </a:lnTo>
                    <a:lnTo>
                      <a:pt x="15317" y="136132"/>
                    </a:lnTo>
                    <a:lnTo>
                      <a:pt x="16915" y="149920"/>
                    </a:lnTo>
                    <a:lnTo>
                      <a:pt x="18311" y="164625"/>
                    </a:lnTo>
                    <a:lnTo>
                      <a:pt x="19855" y="180107"/>
                    </a:lnTo>
                    <a:lnTo>
                      <a:pt x="21745" y="196188"/>
                    </a:lnTo>
                    <a:lnTo>
                      <a:pt x="24016" y="212546"/>
                    </a:lnTo>
                    <a:lnTo>
                      <a:pt x="26619" y="228747"/>
                    </a:lnTo>
                    <a:lnTo>
                      <a:pt x="29479" y="244567"/>
                    </a:lnTo>
                    <a:lnTo>
                      <a:pt x="32366" y="259966"/>
                    </a:lnTo>
                    <a:lnTo>
                      <a:pt x="34917" y="275000"/>
                    </a:lnTo>
                    <a:lnTo>
                      <a:pt x="36951" y="289716"/>
                    </a:lnTo>
                    <a:lnTo>
                      <a:pt x="38096" y="303068"/>
                    </a:lnTo>
                    <a:lnTo>
                      <a:pt x="37798" y="311562"/>
                    </a:lnTo>
                    <a:lnTo>
                      <a:pt x="36481" y="313058"/>
                    </a:lnTo>
                    <a:lnTo>
                      <a:pt x="35128" y="309343"/>
                    </a:lnTo>
                    <a:lnTo>
                      <a:pt x="34060" y="302168"/>
                    </a:lnTo>
                    <a:lnTo>
                      <a:pt x="33285" y="292697"/>
                    </a:lnTo>
                    <a:lnTo>
                      <a:pt x="32752" y="281710"/>
                    </a:lnTo>
                    <a:lnTo>
                      <a:pt x="32723" y="270045"/>
                    </a:lnTo>
                    <a:lnTo>
                      <a:pt x="33764" y="258654"/>
                    </a:lnTo>
                    <a:lnTo>
                      <a:pt x="36097" y="248023"/>
                    </a:lnTo>
                    <a:lnTo>
                      <a:pt x="39632" y="238236"/>
                    </a:lnTo>
                    <a:lnTo>
                      <a:pt x="44146" y="229191"/>
                    </a:lnTo>
                    <a:lnTo>
                      <a:pt x="49414" y="220741"/>
                    </a:lnTo>
                    <a:lnTo>
                      <a:pt x="55562" y="213063"/>
                    </a:lnTo>
                    <a:lnTo>
                      <a:pt x="63044" y="206649"/>
                    </a:lnTo>
                    <a:lnTo>
                      <a:pt x="72003" y="201669"/>
                    </a:lnTo>
                    <a:lnTo>
                      <a:pt x="82290" y="198155"/>
                    </a:lnTo>
                    <a:lnTo>
                      <a:pt x="93644" y="196161"/>
                    </a:lnTo>
                    <a:lnTo>
                      <a:pt x="105793" y="195571"/>
                    </a:lnTo>
                    <a:lnTo>
                      <a:pt x="118187" y="196463"/>
                    </a:lnTo>
                    <a:lnTo>
                      <a:pt x="130040" y="199181"/>
                    </a:lnTo>
                    <a:lnTo>
                      <a:pt x="140968" y="203754"/>
                    </a:lnTo>
                    <a:lnTo>
                      <a:pt x="150948" y="210093"/>
                    </a:lnTo>
                    <a:lnTo>
                      <a:pt x="160119" y="218169"/>
                    </a:lnTo>
                    <a:lnTo>
                      <a:pt x="168653" y="227787"/>
                    </a:lnTo>
                    <a:lnTo>
                      <a:pt x="176385" y="238651"/>
                    </a:lnTo>
                    <a:lnTo>
                      <a:pt x="182835" y="250459"/>
                    </a:lnTo>
                    <a:lnTo>
                      <a:pt x="187838" y="262949"/>
                    </a:lnTo>
                    <a:lnTo>
                      <a:pt x="191370" y="275758"/>
                    </a:lnTo>
                    <a:lnTo>
                      <a:pt x="193373" y="288430"/>
                    </a:lnTo>
                    <a:lnTo>
                      <a:pt x="193974" y="300724"/>
                    </a:lnTo>
                    <a:lnTo>
                      <a:pt x="193260" y="312437"/>
                    </a:lnTo>
                    <a:lnTo>
                      <a:pt x="191194" y="323311"/>
                    </a:lnTo>
                    <a:lnTo>
                      <a:pt x="187876" y="333287"/>
                    </a:lnTo>
                    <a:lnTo>
                      <a:pt x="183363" y="342310"/>
                    </a:lnTo>
                    <a:lnTo>
                      <a:pt x="177585" y="350233"/>
                    </a:lnTo>
                    <a:lnTo>
                      <a:pt x="170619" y="357074"/>
                    </a:lnTo>
                    <a:lnTo>
                      <a:pt x="162501" y="362670"/>
                    </a:lnTo>
                    <a:lnTo>
                      <a:pt x="153149" y="366607"/>
                    </a:lnTo>
                    <a:lnTo>
                      <a:pt x="142640" y="368810"/>
                    </a:lnTo>
                    <a:lnTo>
                      <a:pt x="131329" y="369494"/>
                    </a:lnTo>
                    <a:lnTo>
                      <a:pt x="119745" y="368972"/>
                    </a:lnTo>
                    <a:lnTo>
                      <a:pt x="108225" y="367551"/>
                    </a:lnTo>
                    <a:lnTo>
                      <a:pt x="97152" y="365442"/>
                    </a:lnTo>
                    <a:lnTo>
                      <a:pt x="85858" y="362457"/>
                    </a:lnTo>
                    <a:lnTo>
                      <a:pt x="72242" y="357222"/>
                    </a:lnTo>
                    <a:lnTo>
                      <a:pt x="52643" y="34744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7045380" y="477025"/>
                <a:ext cx="159731" cy="160202"/>
              </a:xfrm>
              <a:custGeom>
                <a:avLst/>
                <a:gdLst/>
                <a:ahLst/>
                <a:cxnLst/>
                <a:rect l="0" t="0" r="0" b="0"/>
                <a:pathLst>
                  <a:path w="159731" h="160202">
                    <a:moveTo>
                      <a:pt x="1803" y="74010"/>
                    </a:moveTo>
                    <a:lnTo>
                      <a:pt x="13538" y="74010"/>
                    </a:lnTo>
                    <a:lnTo>
                      <a:pt x="24667" y="74010"/>
                    </a:lnTo>
                    <a:lnTo>
                      <a:pt x="36260" y="74005"/>
                    </a:lnTo>
                    <a:lnTo>
                      <a:pt x="48249" y="73833"/>
                    </a:lnTo>
                    <a:lnTo>
                      <a:pt x="60260" y="73184"/>
                    </a:lnTo>
                    <a:lnTo>
                      <a:pt x="72055" y="71922"/>
                    </a:lnTo>
                    <a:lnTo>
                      <a:pt x="83236" y="69751"/>
                    </a:lnTo>
                    <a:lnTo>
                      <a:pt x="93207" y="66158"/>
                    </a:lnTo>
                    <a:lnTo>
                      <a:pt x="101747" y="60995"/>
                    </a:lnTo>
                    <a:lnTo>
                      <a:pt x="108477" y="54426"/>
                    </a:lnTo>
                    <a:lnTo>
                      <a:pt x="112725" y="46729"/>
                    </a:lnTo>
                    <a:lnTo>
                      <a:pt x="114353" y="38191"/>
                    </a:lnTo>
                    <a:lnTo>
                      <a:pt x="113515" y="29377"/>
                    </a:lnTo>
                    <a:lnTo>
                      <a:pt x="110377" y="21081"/>
                    </a:lnTo>
                    <a:lnTo>
                      <a:pt x="105271" y="13703"/>
                    </a:lnTo>
                    <a:lnTo>
                      <a:pt x="98610" y="7600"/>
                    </a:lnTo>
                    <a:lnTo>
                      <a:pt x="90784" y="3250"/>
                    </a:lnTo>
                    <a:lnTo>
                      <a:pt x="82121" y="738"/>
                    </a:lnTo>
                    <a:lnTo>
                      <a:pt x="72866" y="0"/>
                    </a:lnTo>
                    <a:lnTo>
                      <a:pt x="63201" y="1009"/>
                    </a:lnTo>
                    <a:lnTo>
                      <a:pt x="53265" y="3577"/>
                    </a:lnTo>
                    <a:lnTo>
                      <a:pt x="43476" y="7568"/>
                    </a:lnTo>
                    <a:lnTo>
                      <a:pt x="34508" y="12988"/>
                    </a:lnTo>
                    <a:lnTo>
                      <a:pt x="26662" y="19705"/>
                    </a:lnTo>
                    <a:lnTo>
                      <a:pt x="19903" y="27484"/>
                    </a:lnTo>
                    <a:lnTo>
                      <a:pt x="14046" y="36075"/>
                    </a:lnTo>
                    <a:lnTo>
                      <a:pt x="8893" y="45261"/>
                    </a:lnTo>
                    <a:lnTo>
                      <a:pt x="4581" y="54868"/>
                    </a:lnTo>
                    <a:lnTo>
                      <a:pt x="1582" y="64771"/>
                    </a:lnTo>
                    <a:lnTo>
                      <a:pt x="48" y="74875"/>
                    </a:lnTo>
                    <a:lnTo>
                      <a:pt x="0" y="85118"/>
                    </a:lnTo>
                    <a:lnTo>
                      <a:pt x="1489" y="95455"/>
                    </a:lnTo>
                    <a:lnTo>
                      <a:pt x="4385" y="105845"/>
                    </a:lnTo>
                    <a:lnTo>
                      <a:pt x="8601" y="115942"/>
                    </a:lnTo>
                    <a:lnTo>
                      <a:pt x="14172" y="125117"/>
                    </a:lnTo>
                    <a:lnTo>
                      <a:pt x="20994" y="133100"/>
                    </a:lnTo>
                    <a:lnTo>
                      <a:pt x="29016" y="139952"/>
                    </a:lnTo>
                    <a:lnTo>
                      <a:pt x="38301" y="145870"/>
                    </a:lnTo>
                    <a:lnTo>
                      <a:pt x="48766" y="151066"/>
                    </a:lnTo>
                    <a:lnTo>
                      <a:pt x="60047" y="155405"/>
                    </a:lnTo>
                    <a:lnTo>
                      <a:pt x="71611" y="158423"/>
                    </a:lnTo>
                    <a:lnTo>
                      <a:pt x="83128" y="159973"/>
                    </a:lnTo>
                    <a:lnTo>
                      <a:pt x="94470" y="160201"/>
                    </a:lnTo>
                    <a:lnTo>
                      <a:pt x="105619" y="159367"/>
                    </a:lnTo>
                    <a:lnTo>
                      <a:pt x="116585" y="157737"/>
                    </a:lnTo>
                    <a:lnTo>
                      <a:pt x="126952" y="155685"/>
                    </a:lnTo>
                    <a:lnTo>
                      <a:pt x="136886" y="153488"/>
                    </a:lnTo>
                    <a:lnTo>
                      <a:pt x="147258" y="150958"/>
                    </a:lnTo>
                    <a:lnTo>
                      <a:pt x="159730" y="14770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7250596" y="382579"/>
                <a:ext cx="175615" cy="252616"/>
              </a:xfrm>
              <a:custGeom>
                <a:avLst/>
                <a:gdLst/>
                <a:ahLst/>
                <a:cxnLst/>
                <a:rect l="0" t="0" r="0" b="0"/>
                <a:pathLst>
                  <a:path w="175615" h="252616">
                    <a:moveTo>
                      <a:pt x="7157" y="210570"/>
                    </a:moveTo>
                    <a:lnTo>
                      <a:pt x="10091" y="222238"/>
                    </a:lnTo>
                    <a:lnTo>
                      <a:pt x="12874" y="232726"/>
                    </a:lnTo>
                    <a:lnTo>
                      <a:pt x="15756" y="242958"/>
                    </a:lnTo>
                    <a:lnTo>
                      <a:pt x="18155" y="250615"/>
                    </a:lnTo>
                    <a:lnTo>
                      <a:pt x="19150" y="252615"/>
                    </a:lnTo>
                    <a:lnTo>
                      <a:pt x="18729" y="249968"/>
                    </a:lnTo>
                    <a:lnTo>
                      <a:pt x="17263" y="244311"/>
                    </a:lnTo>
                    <a:lnTo>
                      <a:pt x="15094" y="236808"/>
                    </a:lnTo>
                    <a:lnTo>
                      <a:pt x="12464" y="228179"/>
                    </a:lnTo>
                    <a:lnTo>
                      <a:pt x="9538" y="218854"/>
                    </a:lnTo>
                    <a:lnTo>
                      <a:pt x="6583" y="208928"/>
                    </a:lnTo>
                    <a:lnTo>
                      <a:pt x="3975" y="198253"/>
                    </a:lnTo>
                    <a:lnTo>
                      <a:pt x="1890" y="186804"/>
                    </a:lnTo>
                    <a:lnTo>
                      <a:pt x="490" y="174838"/>
                    </a:lnTo>
                    <a:lnTo>
                      <a:pt x="0" y="162803"/>
                    </a:lnTo>
                    <a:lnTo>
                      <a:pt x="453" y="150969"/>
                    </a:lnTo>
                    <a:lnTo>
                      <a:pt x="1893" y="139583"/>
                    </a:lnTo>
                    <a:lnTo>
                      <a:pt x="4454" y="128936"/>
                    </a:lnTo>
                    <a:lnTo>
                      <a:pt x="8102" y="119110"/>
                    </a:lnTo>
                    <a:lnTo>
                      <a:pt x="12669" y="110020"/>
                    </a:lnTo>
                    <a:lnTo>
                      <a:pt x="17951" y="101520"/>
                    </a:lnTo>
                    <a:lnTo>
                      <a:pt x="23766" y="93465"/>
                    </a:lnTo>
                    <a:lnTo>
                      <a:pt x="30127" y="85730"/>
                    </a:lnTo>
                    <a:lnTo>
                      <a:pt x="37228" y="78222"/>
                    </a:lnTo>
                    <a:lnTo>
                      <a:pt x="45118" y="70871"/>
                    </a:lnTo>
                    <a:lnTo>
                      <a:pt x="53703" y="63628"/>
                    </a:lnTo>
                    <a:lnTo>
                      <a:pt x="62844" y="56458"/>
                    </a:lnTo>
                    <a:lnTo>
                      <a:pt x="72406" y="49342"/>
                    </a:lnTo>
                    <a:lnTo>
                      <a:pt x="82438" y="42428"/>
                    </a:lnTo>
                    <a:lnTo>
                      <a:pt x="93158" y="36012"/>
                    </a:lnTo>
                    <a:lnTo>
                      <a:pt x="104620" y="30216"/>
                    </a:lnTo>
                    <a:lnTo>
                      <a:pt x="116521" y="24957"/>
                    </a:lnTo>
                    <a:lnTo>
                      <a:pt x="129662" y="19417"/>
                    </a:lnTo>
                    <a:lnTo>
                      <a:pt x="147433" y="11992"/>
                    </a:lnTo>
                    <a:lnTo>
                      <a:pt x="175614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6" name="Freeform 35"/>
            <p:cNvSpPr/>
            <p:nvPr/>
          </p:nvSpPr>
          <p:spPr>
            <a:xfrm>
              <a:off x="7341982" y="635263"/>
              <a:ext cx="42114" cy="10529"/>
            </a:xfrm>
            <a:custGeom>
              <a:avLst/>
              <a:gdLst/>
              <a:ahLst/>
              <a:cxnLst/>
              <a:rect l="0" t="0" r="0" b="0"/>
              <a:pathLst>
                <a:path w="42114" h="10529">
                  <a:moveTo>
                    <a:pt x="42113" y="0"/>
                  </a:moveTo>
                  <a:lnTo>
                    <a:pt x="30612" y="2875"/>
                  </a:lnTo>
                  <a:lnTo>
                    <a:pt x="20742" y="5342"/>
                  </a:lnTo>
                  <a:lnTo>
                    <a:pt x="11277" y="770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16426" y="2771890"/>
            <a:ext cx="3160337" cy="442453"/>
            <a:chOff x="216426" y="2771890"/>
            <a:chExt cx="3160337" cy="442453"/>
          </a:xfrm>
        </p:grpSpPr>
        <p:sp>
          <p:nvSpPr>
            <p:cNvPr id="38" name="Freeform 37"/>
            <p:cNvSpPr/>
            <p:nvPr/>
          </p:nvSpPr>
          <p:spPr>
            <a:xfrm>
              <a:off x="216426" y="2771890"/>
              <a:ext cx="242156" cy="442453"/>
            </a:xfrm>
            <a:custGeom>
              <a:avLst/>
              <a:gdLst/>
              <a:ahLst/>
              <a:cxnLst/>
              <a:rect l="0" t="0" r="0" b="0"/>
              <a:pathLst>
                <a:path w="242156" h="442453">
                  <a:moveTo>
                    <a:pt x="0" y="168456"/>
                  </a:moveTo>
                  <a:lnTo>
                    <a:pt x="0" y="183058"/>
                  </a:lnTo>
                  <a:lnTo>
                    <a:pt x="0" y="196329"/>
                  </a:lnTo>
                  <a:lnTo>
                    <a:pt x="0" y="209534"/>
                  </a:lnTo>
                  <a:lnTo>
                    <a:pt x="0" y="223049"/>
                  </a:lnTo>
                  <a:lnTo>
                    <a:pt x="0" y="237206"/>
                  </a:lnTo>
                  <a:lnTo>
                    <a:pt x="0" y="252108"/>
                  </a:lnTo>
                  <a:lnTo>
                    <a:pt x="0" y="267527"/>
                  </a:lnTo>
                  <a:lnTo>
                    <a:pt x="0" y="283024"/>
                  </a:lnTo>
                  <a:lnTo>
                    <a:pt x="0" y="298336"/>
                  </a:lnTo>
                  <a:lnTo>
                    <a:pt x="0" y="313379"/>
                  </a:lnTo>
                  <a:lnTo>
                    <a:pt x="0" y="328165"/>
                  </a:lnTo>
                  <a:lnTo>
                    <a:pt x="0" y="342741"/>
                  </a:lnTo>
                  <a:lnTo>
                    <a:pt x="0" y="357156"/>
                  </a:lnTo>
                  <a:lnTo>
                    <a:pt x="0" y="371456"/>
                  </a:lnTo>
                  <a:lnTo>
                    <a:pt x="0" y="385673"/>
                  </a:lnTo>
                  <a:lnTo>
                    <a:pt x="0" y="399833"/>
                  </a:lnTo>
                  <a:lnTo>
                    <a:pt x="0" y="413953"/>
                  </a:lnTo>
                  <a:lnTo>
                    <a:pt x="0" y="427960"/>
                  </a:lnTo>
                  <a:lnTo>
                    <a:pt x="0" y="438803"/>
                  </a:lnTo>
                  <a:lnTo>
                    <a:pt x="0" y="442452"/>
                  </a:lnTo>
                  <a:lnTo>
                    <a:pt x="0" y="439829"/>
                  </a:lnTo>
                  <a:lnTo>
                    <a:pt x="0" y="432974"/>
                  </a:lnTo>
                  <a:lnTo>
                    <a:pt x="0" y="423292"/>
                  </a:lnTo>
                  <a:lnTo>
                    <a:pt x="0" y="411483"/>
                  </a:lnTo>
                  <a:lnTo>
                    <a:pt x="0" y="398042"/>
                  </a:lnTo>
                  <a:lnTo>
                    <a:pt x="0" y="383546"/>
                  </a:lnTo>
                  <a:lnTo>
                    <a:pt x="0" y="368637"/>
                  </a:lnTo>
                  <a:lnTo>
                    <a:pt x="4" y="353706"/>
                  </a:lnTo>
                  <a:lnTo>
                    <a:pt x="177" y="338911"/>
                  </a:lnTo>
                  <a:lnTo>
                    <a:pt x="826" y="324286"/>
                  </a:lnTo>
                  <a:lnTo>
                    <a:pt x="2074" y="309817"/>
                  </a:lnTo>
                  <a:lnTo>
                    <a:pt x="3727" y="295471"/>
                  </a:lnTo>
                  <a:lnTo>
                    <a:pt x="5375" y="281218"/>
                  </a:lnTo>
                  <a:lnTo>
                    <a:pt x="6778" y="267032"/>
                  </a:lnTo>
                  <a:lnTo>
                    <a:pt x="7871" y="252893"/>
                  </a:lnTo>
                  <a:lnTo>
                    <a:pt x="8679" y="238787"/>
                  </a:lnTo>
                  <a:lnTo>
                    <a:pt x="9261" y="224707"/>
                  </a:lnTo>
                  <a:lnTo>
                    <a:pt x="9839" y="210810"/>
                  </a:lnTo>
                  <a:lnTo>
                    <a:pt x="10767" y="197400"/>
                  </a:lnTo>
                  <a:lnTo>
                    <a:pt x="12211" y="184601"/>
                  </a:lnTo>
                  <a:lnTo>
                    <a:pt x="14167" y="172379"/>
                  </a:lnTo>
                  <a:lnTo>
                    <a:pt x="16551" y="160631"/>
                  </a:lnTo>
                  <a:lnTo>
                    <a:pt x="19275" y="149250"/>
                  </a:lnTo>
                  <a:lnTo>
                    <a:pt x="22579" y="138300"/>
                  </a:lnTo>
                  <a:lnTo>
                    <a:pt x="27006" y="128013"/>
                  </a:lnTo>
                  <a:lnTo>
                    <a:pt x="32765" y="118466"/>
                  </a:lnTo>
                  <a:lnTo>
                    <a:pt x="39751" y="109748"/>
                  </a:lnTo>
                  <a:lnTo>
                    <a:pt x="47736" y="102039"/>
                  </a:lnTo>
                  <a:lnTo>
                    <a:pt x="56474" y="95330"/>
                  </a:lnTo>
                  <a:lnTo>
                    <a:pt x="65594" y="89316"/>
                  </a:lnTo>
                  <a:lnTo>
                    <a:pt x="74629" y="83502"/>
                  </a:lnTo>
                  <a:lnTo>
                    <a:pt x="83339" y="77589"/>
                  </a:lnTo>
                  <a:lnTo>
                    <a:pt x="91999" y="71633"/>
                  </a:lnTo>
                  <a:lnTo>
                    <a:pt x="101266" y="65934"/>
                  </a:lnTo>
                  <a:lnTo>
                    <a:pt x="111465" y="60649"/>
                  </a:lnTo>
                  <a:lnTo>
                    <a:pt x="122435" y="55626"/>
                  </a:lnTo>
                  <a:lnTo>
                    <a:pt x="133725" y="50494"/>
                  </a:lnTo>
                  <a:lnTo>
                    <a:pt x="145026" y="45046"/>
                  </a:lnTo>
                  <a:lnTo>
                    <a:pt x="156207" y="39404"/>
                  </a:lnTo>
                  <a:lnTo>
                    <a:pt x="167240" y="33917"/>
                  </a:lnTo>
                  <a:lnTo>
                    <a:pt x="178136" y="28780"/>
                  </a:lnTo>
                  <a:lnTo>
                    <a:pt x="188851" y="23981"/>
                  </a:lnTo>
                  <a:lnTo>
                    <a:pt x="200543" y="18808"/>
                  </a:lnTo>
                  <a:lnTo>
                    <a:pt x="216475" y="11689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7483" y="3066688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14607" y="2933"/>
                  </a:lnTo>
                  <a:lnTo>
                    <a:pt x="103478" y="5716"/>
                  </a:lnTo>
                  <a:lnTo>
                    <a:pt x="91884" y="8615"/>
                  </a:lnTo>
                  <a:lnTo>
                    <a:pt x="79896" y="11655"/>
                  </a:lnTo>
                  <a:lnTo>
                    <a:pt x="67884" y="14821"/>
                  </a:lnTo>
                  <a:lnTo>
                    <a:pt x="56090" y="18080"/>
                  </a:lnTo>
                  <a:lnTo>
                    <a:pt x="44842" y="21257"/>
                  </a:lnTo>
                  <a:lnTo>
                    <a:pt x="33416" y="24345"/>
                  </a:lnTo>
                  <a:lnTo>
                    <a:pt x="19694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2083" y="3096727"/>
              <a:ext cx="201784" cy="114814"/>
            </a:xfrm>
            <a:custGeom>
              <a:avLst/>
              <a:gdLst/>
              <a:ahLst/>
              <a:cxnLst/>
              <a:rect l="0" t="0" r="0" b="0"/>
              <a:pathLst>
                <a:path w="201784" h="114814">
                  <a:moveTo>
                    <a:pt x="128084" y="54189"/>
                  </a:moveTo>
                  <a:lnTo>
                    <a:pt x="122216" y="45387"/>
                  </a:lnTo>
                  <a:lnTo>
                    <a:pt x="116652" y="37041"/>
                  </a:lnTo>
                  <a:lnTo>
                    <a:pt x="110844" y="28355"/>
                  </a:lnTo>
                  <a:lnTo>
                    <a:pt x="104417" y="19753"/>
                  </a:lnTo>
                  <a:lnTo>
                    <a:pt x="96791" y="12203"/>
                  </a:lnTo>
                  <a:lnTo>
                    <a:pt x="87761" y="6180"/>
                  </a:lnTo>
                  <a:lnTo>
                    <a:pt x="77607" y="1988"/>
                  </a:lnTo>
                  <a:lnTo>
                    <a:pt x="66879" y="0"/>
                  </a:lnTo>
                  <a:lnTo>
                    <a:pt x="55972" y="193"/>
                  </a:lnTo>
                  <a:lnTo>
                    <a:pt x="45397" y="2408"/>
                  </a:lnTo>
                  <a:lnTo>
                    <a:pt x="35836" y="6545"/>
                  </a:lnTo>
                  <a:lnTo>
                    <a:pt x="27561" y="12359"/>
                  </a:lnTo>
                  <a:lnTo>
                    <a:pt x="20498" y="19512"/>
                  </a:lnTo>
                  <a:lnTo>
                    <a:pt x="14431" y="27675"/>
                  </a:lnTo>
                  <a:lnTo>
                    <a:pt x="9132" y="36569"/>
                  </a:lnTo>
                  <a:lnTo>
                    <a:pt x="4723" y="45979"/>
                  </a:lnTo>
                  <a:lnTo>
                    <a:pt x="1657" y="55748"/>
                  </a:lnTo>
                  <a:lnTo>
                    <a:pt x="78" y="65759"/>
                  </a:lnTo>
                  <a:lnTo>
                    <a:pt x="0" y="75769"/>
                  </a:lnTo>
                  <a:lnTo>
                    <a:pt x="1468" y="85417"/>
                  </a:lnTo>
                  <a:lnTo>
                    <a:pt x="4355" y="94523"/>
                  </a:lnTo>
                  <a:lnTo>
                    <a:pt x="8735" y="102604"/>
                  </a:lnTo>
                  <a:lnTo>
                    <a:pt x="14948" y="108821"/>
                  </a:lnTo>
                  <a:lnTo>
                    <a:pt x="23006" y="112883"/>
                  </a:lnTo>
                  <a:lnTo>
                    <a:pt x="32332" y="114813"/>
                  </a:lnTo>
                  <a:lnTo>
                    <a:pt x="41967" y="114678"/>
                  </a:lnTo>
                  <a:lnTo>
                    <a:pt x="51327" y="112733"/>
                  </a:lnTo>
                  <a:lnTo>
                    <a:pt x="60049" y="109176"/>
                  </a:lnTo>
                  <a:lnTo>
                    <a:pt x="67828" y="104056"/>
                  </a:lnTo>
                  <a:lnTo>
                    <a:pt x="74610" y="97543"/>
                  </a:lnTo>
                  <a:lnTo>
                    <a:pt x="80520" y="89902"/>
                  </a:lnTo>
                  <a:lnTo>
                    <a:pt x="85739" y="81404"/>
                  </a:lnTo>
                  <a:lnTo>
                    <a:pt x="90447" y="72304"/>
                  </a:lnTo>
                  <a:lnTo>
                    <a:pt x="94976" y="63611"/>
                  </a:lnTo>
                  <a:lnTo>
                    <a:pt x="100559" y="57263"/>
                  </a:lnTo>
                  <a:lnTo>
                    <a:pt x="107643" y="54295"/>
                  </a:lnTo>
                  <a:lnTo>
                    <a:pt x="114861" y="54361"/>
                  </a:lnTo>
                  <a:lnTo>
                    <a:pt x="121880" y="56671"/>
                  </a:lnTo>
                  <a:lnTo>
                    <a:pt x="128777" y="60531"/>
                  </a:lnTo>
                  <a:lnTo>
                    <a:pt x="135643" y="65439"/>
                  </a:lnTo>
                  <a:lnTo>
                    <a:pt x="142526" y="71044"/>
                  </a:lnTo>
                  <a:lnTo>
                    <a:pt x="149604" y="76950"/>
                  </a:lnTo>
                  <a:lnTo>
                    <a:pt x="157186" y="82694"/>
                  </a:lnTo>
                  <a:lnTo>
                    <a:pt x="165382" y="88037"/>
                  </a:lnTo>
                  <a:lnTo>
                    <a:pt x="173697" y="92794"/>
                  </a:lnTo>
                  <a:lnTo>
                    <a:pt x="181939" y="97200"/>
                  </a:lnTo>
                  <a:lnTo>
                    <a:pt x="190832" y="101640"/>
                  </a:lnTo>
                  <a:lnTo>
                    <a:pt x="201783" y="1068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84923" y="3045631"/>
              <a:ext cx="94758" cy="108979"/>
            </a:xfrm>
            <a:custGeom>
              <a:avLst/>
              <a:gdLst/>
              <a:ahLst/>
              <a:cxnLst/>
              <a:rect l="0" t="0" r="0" b="0"/>
              <a:pathLst>
                <a:path w="94758" h="108979">
                  <a:moveTo>
                    <a:pt x="0" y="0"/>
                  </a:moveTo>
                  <a:lnTo>
                    <a:pt x="67" y="11668"/>
                  </a:lnTo>
                  <a:lnTo>
                    <a:pt x="708" y="22156"/>
                  </a:lnTo>
                  <a:lnTo>
                    <a:pt x="2004" y="32458"/>
                  </a:lnTo>
                  <a:lnTo>
                    <a:pt x="3864" y="42760"/>
                  </a:lnTo>
                  <a:lnTo>
                    <a:pt x="6180" y="53103"/>
                  </a:lnTo>
                  <a:lnTo>
                    <a:pt x="8851" y="63493"/>
                  </a:lnTo>
                  <a:lnTo>
                    <a:pt x="11948" y="73921"/>
                  </a:lnTo>
                  <a:lnTo>
                    <a:pt x="15703" y="84379"/>
                  </a:lnTo>
                  <a:lnTo>
                    <a:pt x="20205" y="94827"/>
                  </a:lnTo>
                  <a:lnTo>
                    <a:pt x="25841" y="104082"/>
                  </a:lnTo>
                  <a:lnTo>
                    <a:pt x="32802" y="108978"/>
                  </a:lnTo>
                  <a:lnTo>
                    <a:pt x="39825" y="108237"/>
                  </a:lnTo>
                  <a:lnTo>
                    <a:pt x="45764" y="103888"/>
                  </a:lnTo>
                  <a:lnTo>
                    <a:pt x="50714" y="97379"/>
                  </a:lnTo>
                  <a:lnTo>
                    <a:pt x="55040" y="89501"/>
                  </a:lnTo>
                  <a:lnTo>
                    <a:pt x="59009" y="80730"/>
                  </a:lnTo>
                  <a:lnTo>
                    <a:pt x="62781" y="71370"/>
                  </a:lnTo>
                  <a:lnTo>
                    <a:pt x="66443" y="61619"/>
                  </a:lnTo>
                  <a:lnTo>
                    <a:pt x="70043" y="51618"/>
                  </a:lnTo>
                  <a:lnTo>
                    <a:pt x="73648" y="41715"/>
                  </a:lnTo>
                  <a:lnTo>
                    <a:pt x="77814" y="31406"/>
                  </a:lnTo>
                  <a:lnTo>
                    <a:pt x="84026" y="1867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9073" y="3056159"/>
              <a:ext cx="103621" cy="123569"/>
            </a:xfrm>
            <a:custGeom>
              <a:avLst/>
              <a:gdLst/>
              <a:ahLst/>
              <a:cxnLst/>
              <a:rect l="0" t="0" r="0" b="0"/>
              <a:pathLst>
                <a:path w="103621" h="123569">
                  <a:moveTo>
                    <a:pt x="56949" y="10529"/>
                  </a:moveTo>
                  <a:lnTo>
                    <a:pt x="45348" y="10730"/>
                  </a:lnTo>
                  <a:lnTo>
                    <a:pt x="35499" y="12650"/>
                  </a:lnTo>
                  <a:lnTo>
                    <a:pt x="26503" y="16545"/>
                  </a:lnTo>
                  <a:lnTo>
                    <a:pt x="18407" y="22297"/>
                  </a:lnTo>
                  <a:lnTo>
                    <a:pt x="11677" y="29894"/>
                  </a:lnTo>
                  <a:lnTo>
                    <a:pt x="6465" y="39143"/>
                  </a:lnTo>
                  <a:lnTo>
                    <a:pt x="2784" y="49566"/>
                  </a:lnTo>
                  <a:lnTo>
                    <a:pt x="674" y="60536"/>
                  </a:lnTo>
                  <a:lnTo>
                    <a:pt x="0" y="71640"/>
                  </a:lnTo>
                  <a:lnTo>
                    <a:pt x="664" y="82532"/>
                  </a:lnTo>
                  <a:lnTo>
                    <a:pt x="2696" y="92844"/>
                  </a:lnTo>
                  <a:lnTo>
                    <a:pt x="5995" y="102432"/>
                  </a:lnTo>
                  <a:lnTo>
                    <a:pt x="10666" y="110852"/>
                  </a:lnTo>
                  <a:lnTo>
                    <a:pt x="17082" y="117305"/>
                  </a:lnTo>
                  <a:lnTo>
                    <a:pt x="25280" y="121529"/>
                  </a:lnTo>
                  <a:lnTo>
                    <a:pt x="34700" y="123568"/>
                  </a:lnTo>
                  <a:lnTo>
                    <a:pt x="44400" y="123508"/>
                  </a:lnTo>
                  <a:lnTo>
                    <a:pt x="53808" y="121613"/>
                  </a:lnTo>
                  <a:lnTo>
                    <a:pt x="62732" y="118090"/>
                  </a:lnTo>
                  <a:lnTo>
                    <a:pt x="71178" y="112992"/>
                  </a:lnTo>
                  <a:lnTo>
                    <a:pt x="79218" y="106491"/>
                  </a:lnTo>
                  <a:lnTo>
                    <a:pt x="86617" y="98687"/>
                  </a:lnTo>
                  <a:lnTo>
                    <a:pt x="92841" y="89547"/>
                  </a:lnTo>
                  <a:lnTo>
                    <a:pt x="97694" y="79181"/>
                  </a:lnTo>
                  <a:lnTo>
                    <a:pt x="101123" y="67965"/>
                  </a:lnTo>
                  <a:lnTo>
                    <a:pt x="103059" y="56445"/>
                  </a:lnTo>
                  <a:lnTo>
                    <a:pt x="103620" y="44972"/>
                  </a:lnTo>
                  <a:lnTo>
                    <a:pt x="103013" y="34130"/>
                  </a:lnTo>
                  <a:lnTo>
                    <a:pt x="101281" y="23761"/>
                  </a:lnTo>
                  <a:lnTo>
                    <a:pt x="97157" y="12960"/>
                  </a:lnTo>
                  <a:lnTo>
                    <a:pt x="885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21835" y="3003517"/>
              <a:ext cx="105286" cy="145915"/>
            </a:xfrm>
            <a:custGeom>
              <a:avLst/>
              <a:gdLst/>
              <a:ahLst/>
              <a:cxnLst/>
              <a:rect l="0" t="0" r="0" b="0"/>
              <a:pathLst>
                <a:path w="105286" h="145915">
                  <a:moveTo>
                    <a:pt x="0" y="73699"/>
                  </a:moveTo>
                  <a:lnTo>
                    <a:pt x="67" y="85367"/>
                  </a:lnTo>
                  <a:lnTo>
                    <a:pt x="708" y="95856"/>
                  </a:lnTo>
                  <a:lnTo>
                    <a:pt x="2004" y="106157"/>
                  </a:lnTo>
                  <a:lnTo>
                    <a:pt x="3864" y="116459"/>
                  </a:lnTo>
                  <a:lnTo>
                    <a:pt x="6180" y="126803"/>
                  </a:lnTo>
                  <a:lnTo>
                    <a:pt x="8821" y="137114"/>
                  </a:lnTo>
                  <a:lnTo>
                    <a:pt x="10793" y="144629"/>
                  </a:lnTo>
                  <a:lnTo>
                    <a:pt x="10988" y="145914"/>
                  </a:lnTo>
                  <a:lnTo>
                    <a:pt x="9831" y="142031"/>
                  </a:lnTo>
                  <a:lnTo>
                    <a:pt x="8153" y="134808"/>
                  </a:lnTo>
                  <a:lnTo>
                    <a:pt x="6890" y="125764"/>
                  </a:lnTo>
                  <a:lnTo>
                    <a:pt x="6501" y="115832"/>
                  </a:lnTo>
                  <a:lnTo>
                    <a:pt x="7041" y="105499"/>
                  </a:lnTo>
                  <a:lnTo>
                    <a:pt x="8385" y="94999"/>
                  </a:lnTo>
                  <a:lnTo>
                    <a:pt x="10369" y="84443"/>
                  </a:lnTo>
                  <a:lnTo>
                    <a:pt x="13154" y="74041"/>
                  </a:lnTo>
                  <a:lnTo>
                    <a:pt x="17225" y="64118"/>
                  </a:lnTo>
                  <a:lnTo>
                    <a:pt x="22740" y="54812"/>
                  </a:lnTo>
                  <a:lnTo>
                    <a:pt x="29561" y="46256"/>
                  </a:lnTo>
                  <a:lnTo>
                    <a:pt x="37435" y="38654"/>
                  </a:lnTo>
                  <a:lnTo>
                    <a:pt x="46098" y="32021"/>
                  </a:lnTo>
                  <a:lnTo>
                    <a:pt x="55260" y="26181"/>
                  </a:lnTo>
                  <a:lnTo>
                    <a:pt x="65717" y="20179"/>
                  </a:lnTo>
                  <a:lnTo>
                    <a:pt x="80618" y="1236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040800" y="3058950"/>
              <a:ext cx="165306" cy="119782"/>
            </a:xfrm>
            <a:custGeom>
              <a:avLst/>
              <a:gdLst/>
              <a:ahLst/>
              <a:cxnLst/>
              <a:rect l="0" t="0" r="0" b="0"/>
              <a:pathLst>
                <a:path w="165306" h="119782">
                  <a:moveTo>
                    <a:pt x="91605" y="70908"/>
                  </a:moveTo>
                  <a:lnTo>
                    <a:pt x="91538" y="59240"/>
                  </a:lnTo>
                  <a:lnTo>
                    <a:pt x="90898" y="48751"/>
                  </a:lnTo>
                  <a:lnTo>
                    <a:pt x="89592" y="38459"/>
                  </a:lnTo>
                  <a:lnTo>
                    <a:pt x="87387" y="28503"/>
                  </a:lnTo>
                  <a:lnTo>
                    <a:pt x="83774" y="19456"/>
                  </a:lnTo>
                  <a:lnTo>
                    <a:pt x="78601" y="11587"/>
                  </a:lnTo>
                  <a:lnTo>
                    <a:pt x="72026" y="5328"/>
                  </a:lnTo>
                  <a:lnTo>
                    <a:pt x="64326" y="1408"/>
                  </a:lnTo>
                  <a:lnTo>
                    <a:pt x="55783" y="0"/>
                  </a:lnTo>
                  <a:lnTo>
                    <a:pt x="46795" y="818"/>
                  </a:lnTo>
                  <a:lnTo>
                    <a:pt x="37850" y="3411"/>
                  </a:lnTo>
                  <a:lnTo>
                    <a:pt x="29219" y="7343"/>
                  </a:lnTo>
                  <a:lnTo>
                    <a:pt x="21291" y="12572"/>
                  </a:lnTo>
                  <a:lnTo>
                    <a:pt x="14644" y="19429"/>
                  </a:lnTo>
                  <a:lnTo>
                    <a:pt x="9472" y="27964"/>
                  </a:lnTo>
                  <a:lnTo>
                    <a:pt x="5643" y="37966"/>
                  </a:lnTo>
                  <a:lnTo>
                    <a:pt x="2899" y="49128"/>
                  </a:lnTo>
                  <a:lnTo>
                    <a:pt x="984" y="61147"/>
                  </a:lnTo>
                  <a:lnTo>
                    <a:pt x="0" y="73455"/>
                  </a:lnTo>
                  <a:lnTo>
                    <a:pt x="387" y="85251"/>
                  </a:lnTo>
                  <a:lnTo>
                    <a:pt x="2280" y="96127"/>
                  </a:lnTo>
                  <a:lnTo>
                    <a:pt x="5686" y="105563"/>
                  </a:lnTo>
                  <a:lnTo>
                    <a:pt x="10647" y="112772"/>
                  </a:lnTo>
                  <a:lnTo>
                    <a:pt x="17014" y="117533"/>
                  </a:lnTo>
                  <a:lnTo>
                    <a:pt x="24204" y="119781"/>
                  </a:lnTo>
                  <a:lnTo>
                    <a:pt x="31328" y="119337"/>
                  </a:lnTo>
                  <a:lnTo>
                    <a:pt x="37889" y="116369"/>
                  </a:lnTo>
                  <a:lnTo>
                    <a:pt x="43765" y="111142"/>
                  </a:lnTo>
                  <a:lnTo>
                    <a:pt x="49020" y="103831"/>
                  </a:lnTo>
                  <a:lnTo>
                    <a:pt x="53766" y="94739"/>
                  </a:lnTo>
                  <a:lnTo>
                    <a:pt x="57802" y="84400"/>
                  </a:lnTo>
                  <a:lnTo>
                    <a:pt x="60616" y="73477"/>
                  </a:lnTo>
                  <a:lnTo>
                    <a:pt x="62067" y="62467"/>
                  </a:lnTo>
                  <a:lnTo>
                    <a:pt x="63580" y="54091"/>
                  </a:lnTo>
                  <a:lnTo>
                    <a:pt x="66716" y="51539"/>
                  </a:lnTo>
                  <a:lnTo>
                    <a:pt x="70897" y="53741"/>
                  </a:lnTo>
                  <a:lnTo>
                    <a:pt x="75951" y="58714"/>
                  </a:lnTo>
                  <a:lnTo>
                    <a:pt x="82042" y="64668"/>
                  </a:lnTo>
                  <a:lnTo>
                    <a:pt x="89182" y="70598"/>
                  </a:lnTo>
                  <a:lnTo>
                    <a:pt x="97229" y="75793"/>
                  </a:lnTo>
                  <a:lnTo>
                    <a:pt x="105992" y="79566"/>
                  </a:lnTo>
                  <a:lnTo>
                    <a:pt x="115279" y="81712"/>
                  </a:lnTo>
                  <a:lnTo>
                    <a:pt x="124677" y="82351"/>
                  </a:lnTo>
                  <a:lnTo>
                    <a:pt x="134580" y="81677"/>
                  </a:lnTo>
                  <a:lnTo>
                    <a:pt x="146974" y="78512"/>
                  </a:lnTo>
                  <a:lnTo>
                    <a:pt x="165305" y="709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27162" y="2908760"/>
              <a:ext cx="130768" cy="232957"/>
            </a:xfrm>
            <a:custGeom>
              <a:avLst/>
              <a:gdLst/>
              <a:ahLst/>
              <a:cxnLst/>
              <a:rect l="0" t="0" r="0" b="0"/>
              <a:pathLst>
                <a:path w="130768" h="232957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80"/>
                  </a:lnTo>
                  <a:lnTo>
                    <a:pt x="3686" y="50907"/>
                  </a:lnTo>
                  <a:lnTo>
                    <a:pt x="5354" y="63396"/>
                  </a:lnTo>
                  <a:lnTo>
                    <a:pt x="6772" y="76881"/>
                  </a:lnTo>
                  <a:lnTo>
                    <a:pt x="8043" y="91028"/>
                  </a:lnTo>
                  <a:lnTo>
                    <a:pt x="9502" y="105067"/>
                  </a:lnTo>
                  <a:lnTo>
                    <a:pt x="11330" y="118550"/>
                  </a:lnTo>
                  <a:lnTo>
                    <a:pt x="13388" y="131535"/>
                  </a:lnTo>
                  <a:lnTo>
                    <a:pt x="15316" y="144393"/>
                  </a:lnTo>
                  <a:lnTo>
                    <a:pt x="16910" y="157375"/>
                  </a:lnTo>
                  <a:lnTo>
                    <a:pt x="18133" y="170568"/>
                  </a:lnTo>
                  <a:lnTo>
                    <a:pt x="19028" y="183972"/>
                  </a:lnTo>
                  <a:lnTo>
                    <a:pt x="19654" y="197521"/>
                  </a:lnTo>
                  <a:lnTo>
                    <a:pt x="19661" y="210034"/>
                  </a:lnTo>
                  <a:lnTo>
                    <a:pt x="18620" y="218075"/>
                  </a:lnTo>
                  <a:lnTo>
                    <a:pt x="17297" y="219790"/>
                  </a:lnTo>
                  <a:lnTo>
                    <a:pt x="16784" y="217058"/>
                  </a:lnTo>
                  <a:lnTo>
                    <a:pt x="17294" y="211378"/>
                  </a:lnTo>
                  <a:lnTo>
                    <a:pt x="18667" y="203463"/>
                  </a:lnTo>
                  <a:lnTo>
                    <a:pt x="20696" y="193819"/>
                  </a:lnTo>
                  <a:lnTo>
                    <a:pt x="23358" y="183040"/>
                  </a:lnTo>
                  <a:lnTo>
                    <a:pt x="26821" y="171788"/>
                  </a:lnTo>
                  <a:lnTo>
                    <a:pt x="31124" y="160482"/>
                  </a:lnTo>
                  <a:lnTo>
                    <a:pt x="36488" y="149785"/>
                  </a:lnTo>
                  <a:lnTo>
                    <a:pt x="43377" y="140662"/>
                  </a:lnTo>
                  <a:lnTo>
                    <a:pt x="51902" y="133503"/>
                  </a:lnTo>
                  <a:lnTo>
                    <a:pt x="61713" y="128511"/>
                  </a:lnTo>
                  <a:lnTo>
                    <a:pt x="72208" y="125969"/>
                  </a:lnTo>
                  <a:lnTo>
                    <a:pt x="82958" y="125781"/>
                  </a:lnTo>
                  <a:lnTo>
                    <a:pt x="93428" y="127737"/>
                  </a:lnTo>
                  <a:lnTo>
                    <a:pt x="102918" y="131699"/>
                  </a:lnTo>
                  <a:lnTo>
                    <a:pt x="111141" y="137399"/>
                  </a:lnTo>
                  <a:lnTo>
                    <a:pt x="118000" y="144646"/>
                  </a:lnTo>
                  <a:lnTo>
                    <a:pt x="123398" y="153404"/>
                  </a:lnTo>
                  <a:lnTo>
                    <a:pt x="127429" y="163506"/>
                  </a:lnTo>
                  <a:lnTo>
                    <a:pt x="130004" y="174373"/>
                  </a:lnTo>
                  <a:lnTo>
                    <a:pt x="130767" y="185125"/>
                  </a:lnTo>
                  <a:lnTo>
                    <a:pt x="129685" y="195275"/>
                  </a:lnTo>
                  <a:lnTo>
                    <a:pt x="126842" y="204546"/>
                  </a:lnTo>
                  <a:lnTo>
                    <a:pt x="122268" y="212701"/>
                  </a:lnTo>
                  <a:lnTo>
                    <a:pt x="116150" y="219730"/>
                  </a:lnTo>
                  <a:lnTo>
                    <a:pt x="108619" y="225468"/>
                  </a:lnTo>
                  <a:lnTo>
                    <a:pt x="99670" y="229508"/>
                  </a:lnTo>
                  <a:lnTo>
                    <a:pt x="89448" y="231788"/>
                  </a:lnTo>
                  <a:lnTo>
                    <a:pt x="78797" y="232691"/>
                  </a:lnTo>
                  <a:lnTo>
                    <a:pt x="68130" y="232956"/>
                  </a:lnTo>
                  <a:lnTo>
                    <a:pt x="56511" y="232606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27203" y="2908760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5"/>
                  </a:lnTo>
                  <a:lnTo>
                    <a:pt x="177" y="54416"/>
                  </a:lnTo>
                  <a:lnTo>
                    <a:pt x="826" y="67925"/>
                  </a:lnTo>
                  <a:lnTo>
                    <a:pt x="2074" y="81578"/>
                  </a:lnTo>
                  <a:lnTo>
                    <a:pt x="3727" y="95345"/>
                  </a:lnTo>
                  <a:lnTo>
                    <a:pt x="5375" y="109194"/>
                  </a:lnTo>
                  <a:lnTo>
                    <a:pt x="6783" y="123098"/>
                  </a:lnTo>
                  <a:lnTo>
                    <a:pt x="8049" y="136875"/>
                  </a:lnTo>
                  <a:lnTo>
                    <a:pt x="9505" y="150205"/>
                  </a:lnTo>
                  <a:lnTo>
                    <a:pt x="11327" y="162949"/>
                  </a:lnTo>
                  <a:lnTo>
                    <a:pt x="13212" y="175135"/>
                  </a:lnTo>
                  <a:lnTo>
                    <a:pt x="14491" y="186858"/>
                  </a:lnTo>
                  <a:lnTo>
                    <a:pt x="14841" y="198219"/>
                  </a:lnTo>
                  <a:lnTo>
                    <a:pt x="14607" y="209052"/>
                  </a:lnTo>
                  <a:lnTo>
                    <a:pt x="14711" y="220092"/>
                  </a:lnTo>
                  <a:lnTo>
                    <a:pt x="16278" y="233429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85875" y="3015283"/>
              <a:ext cx="120314" cy="138463"/>
            </a:xfrm>
            <a:custGeom>
              <a:avLst/>
              <a:gdLst/>
              <a:ahLst/>
              <a:cxnLst/>
              <a:rect l="0" t="0" r="0" b="0"/>
              <a:pathLst>
                <a:path w="120314" h="138463">
                  <a:moveTo>
                    <a:pt x="15028" y="72462"/>
                  </a:moveTo>
                  <a:lnTo>
                    <a:pt x="23829" y="69528"/>
                  </a:lnTo>
                  <a:lnTo>
                    <a:pt x="32176" y="66746"/>
                  </a:lnTo>
                  <a:lnTo>
                    <a:pt x="40874" y="63842"/>
                  </a:lnTo>
                  <a:lnTo>
                    <a:pt x="49995" y="60628"/>
                  </a:lnTo>
                  <a:lnTo>
                    <a:pt x="59490" y="56815"/>
                  </a:lnTo>
                  <a:lnTo>
                    <a:pt x="69278" y="52298"/>
                  </a:lnTo>
                  <a:lnTo>
                    <a:pt x="79119" y="47134"/>
                  </a:lnTo>
                  <a:lnTo>
                    <a:pt x="88644" y="41446"/>
                  </a:lnTo>
                  <a:lnTo>
                    <a:pt x="97659" y="35362"/>
                  </a:lnTo>
                  <a:lnTo>
                    <a:pt x="105507" y="28989"/>
                  </a:lnTo>
                  <a:lnTo>
                    <a:pt x="111034" y="22412"/>
                  </a:lnTo>
                  <a:lnTo>
                    <a:pt x="113810" y="15706"/>
                  </a:lnTo>
                  <a:lnTo>
                    <a:pt x="113723" y="9409"/>
                  </a:lnTo>
                  <a:lnTo>
                    <a:pt x="110630" y="4472"/>
                  </a:lnTo>
                  <a:lnTo>
                    <a:pt x="104776" y="1309"/>
                  </a:lnTo>
                  <a:lnTo>
                    <a:pt x="96815" y="0"/>
                  </a:lnTo>
                  <a:lnTo>
                    <a:pt x="87587" y="561"/>
                  </a:lnTo>
                  <a:lnTo>
                    <a:pt x="77688" y="2790"/>
                  </a:lnTo>
                  <a:lnTo>
                    <a:pt x="67455" y="6370"/>
                  </a:lnTo>
                  <a:lnTo>
                    <a:pt x="57061" y="10973"/>
                  </a:lnTo>
                  <a:lnTo>
                    <a:pt x="46599" y="16325"/>
                  </a:lnTo>
                  <a:lnTo>
                    <a:pt x="36439" y="22373"/>
                  </a:lnTo>
                  <a:lnTo>
                    <a:pt x="27215" y="29262"/>
                  </a:lnTo>
                  <a:lnTo>
                    <a:pt x="19199" y="37014"/>
                  </a:lnTo>
                  <a:lnTo>
                    <a:pt x="12493" y="45677"/>
                  </a:lnTo>
                  <a:lnTo>
                    <a:pt x="7204" y="55403"/>
                  </a:lnTo>
                  <a:lnTo>
                    <a:pt x="3249" y="66167"/>
                  </a:lnTo>
                  <a:lnTo>
                    <a:pt x="727" y="77650"/>
                  </a:lnTo>
                  <a:lnTo>
                    <a:pt x="0" y="89350"/>
                  </a:lnTo>
                  <a:lnTo>
                    <a:pt x="1115" y="100945"/>
                  </a:lnTo>
                  <a:lnTo>
                    <a:pt x="4320" y="111830"/>
                  </a:lnTo>
                  <a:lnTo>
                    <a:pt x="10202" y="121074"/>
                  </a:lnTo>
                  <a:lnTo>
                    <a:pt x="18820" y="128318"/>
                  </a:lnTo>
                  <a:lnTo>
                    <a:pt x="29488" y="133537"/>
                  </a:lnTo>
                  <a:lnTo>
                    <a:pt x="41089" y="136763"/>
                  </a:lnTo>
                  <a:lnTo>
                    <a:pt x="52879" y="138236"/>
                  </a:lnTo>
                  <a:lnTo>
                    <a:pt x="64464" y="138462"/>
                  </a:lnTo>
                  <a:lnTo>
                    <a:pt x="76966" y="138132"/>
                  </a:lnTo>
                  <a:lnTo>
                    <a:pt x="93705" y="137223"/>
                  </a:lnTo>
                  <a:lnTo>
                    <a:pt x="120313" y="1356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15303" y="2856118"/>
              <a:ext cx="212872" cy="237068"/>
            </a:xfrm>
            <a:custGeom>
              <a:avLst/>
              <a:gdLst/>
              <a:ahLst/>
              <a:cxnLst/>
              <a:rect l="0" t="0" r="0" b="0"/>
              <a:pathLst>
                <a:path w="212872" h="237068">
                  <a:moveTo>
                    <a:pt x="122553" y="21057"/>
                  </a:moveTo>
                  <a:lnTo>
                    <a:pt x="113752" y="18257"/>
                  </a:lnTo>
                  <a:lnTo>
                    <a:pt x="105405" y="16755"/>
                  </a:lnTo>
                  <a:lnTo>
                    <a:pt x="96711" y="16453"/>
                  </a:lnTo>
                  <a:lnTo>
                    <a:pt x="87763" y="17305"/>
                  </a:lnTo>
                  <a:lnTo>
                    <a:pt x="78916" y="19421"/>
                  </a:lnTo>
                  <a:lnTo>
                    <a:pt x="70377" y="22744"/>
                  </a:lnTo>
                  <a:lnTo>
                    <a:pt x="62189" y="27078"/>
                  </a:lnTo>
                  <a:lnTo>
                    <a:pt x="54312" y="32198"/>
                  </a:lnTo>
                  <a:lnTo>
                    <a:pt x="46686" y="37901"/>
                  </a:lnTo>
                  <a:lnTo>
                    <a:pt x="39413" y="44185"/>
                  </a:lnTo>
                  <a:lnTo>
                    <a:pt x="32748" y="51234"/>
                  </a:lnTo>
                  <a:lnTo>
                    <a:pt x="26781" y="59087"/>
                  </a:lnTo>
                  <a:lnTo>
                    <a:pt x="21452" y="67650"/>
                  </a:lnTo>
                  <a:lnTo>
                    <a:pt x="16637" y="76775"/>
                  </a:lnTo>
                  <a:lnTo>
                    <a:pt x="12217" y="86327"/>
                  </a:lnTo>
                  <a:lnTo>
                    <a:pt x="8247" y="96352"/>
                  </a:lnTo>
                  <a:lnTo>
                    <a:pt x="4954" y="107067"/>
                  </a:lnTo>
                  <a:lnTo>
                    <a:pt x="2408" y="118531"/>
                  </a:lnTo>
                  <a:lnTo>
                    <a:pt x="698" y="130500"/>
                  </a:lnTo>
                  <a:lnTo>
                    <a:pt x="0" y="142534"/>
                  </a:lnTo>
                  <a:lnTo>
                    <a:pt x="314" y="154370"/>
                  </a:lnTo>
                  <a:lnTo>
                    <a:pt x="1661" y="165927"/>
                  </a:lnTo>
                  <a:lnTo>
                    <a:pt x="4161" y="177220"/>
                  </a:lnTo>
                  <a:lnTo>
                    <a:pt x="7772" y="188289"/>
                  </a:lnTo>
                  <a:lnTo>
                    <a:pt x="12484" y="198858"/>
                  </a:lnTo>
                  <a:lnTo>
                    <a:pt x="18396" y="208357"/>
                  </a:lnTo>
                  <a:lnTo>
                    <a:pt x="25452" y="216557"/>
                  </a:lnTo>
                  <a:lnTo>
                    <a:pt x="33630" y="223385"/>
                  </a:lnTo>
                  <a:lnTo>
                    <a:pt x="43022" y="228756"/>
                  </a:lnTo>
                  <a:lnTo>
                    <a:pt x="53558" y="232772"/>
                  </a:lnTo>
                  <a:lnTo>
                    <a:pt x="64887" y="235503"/>
                  </a:lnTo>
                  <a:lnTo>
                    <a:pt x="76483" y="236903"/>
                  </a:lnTo>
                  <a:lnTo>
                    <a:pt x="88021" y="237067"/>
                  </a:lnTo>
                  <a:lnTo>
                    <a:pt x="99377" y="236044"/>
                  </a:lnTo>
                  <a:lnTo>
                    <a:pt x="110535" y="233762"/>
                  </a:lnTo>
                  <a:lnTo>
                    <a:pt x="121518" y="230302"/>
                  </a:lnTo>
                  <a:lnTo>
                    <a:pt x="132199" y="225861"/>
                  </a:lnTo>
                  <a:lnTo>
                    <a:pt x="142305" y="220663"/>
                  </a:lnTo>
                  <a:lnTo>
                    <a:pt x="151735" y="214905"/>
                  </a:lnTo>
                  <a:lnTo>
                    <a:pt x="160544" y="208582"/>
                  </a:lnTo>
                  <a:lnTo>
                    <a:pt x="168848" y="201506"/>
                  </a:lnTo>
                  <a:lnTo>
                    <a:pt x="176764" y="193634"/>
                  </a:lnTo>
                  <a:lnTo>
                    <a:pt x="184234" y="185059"/>
                  </a:lnTo>
                  <a:lnTo>
                    <a:pt x="191031" y="175925"/>
                  </a:lnTo>
                  <a:lnTo>
                    <a:pt x="197083" y="166368"/>
                  </a:lnTo>
                  <a:lnTo>
                    <a:pt x="202299" y="156339"/>
                  </a:lnTo>
                  <a:lnTo>
                    <a:pt x="206506" y="145622"/>
                  </a:lnTo>
                  <a:lnTo>
                    <a:pt x="209699" y="134156"/>
                  </a:lnTo>
                  <a:lnTo>
                    <a:pt x="211861" y="122186"/>
                  </a:lnTo>
                  <a:lnTo>
                    <a:pt x="212871" y="110151"/>
                  </a:lnTo>
                  <a:lnTo>
                    <a:pt x="212768" y="98315"/>
                  </a:lnTo>
                  <a:lnTo>
                    <a:pt x="211565" y="86757"/>
                  </a:lnTo>
                  <a:lnTo>
                    <a:pt x="209163" y="75463"/>
                  </a:lnTo>
                  <a:lnTo>
                    <a:pt x="205621" y="64390"/>
                  </a:lnTo>
                  <a:lnTo>
                    <a:pt x="201125" y="53648"/>
                  </a:lnTo>
                  <a:lnTo>
                    <a:pt x="195891" y="43501"/>
                  </a:lnTo>
                  <a:lnTo>
                    <a:pt x="190113" y="34053"/>
                  </a:lnTo>
                  <a:lnTo>
                    <a:pt x="183865" y="25543"/>
                  </a:lnTo>
                  <a:lnTo>
                    <a:pt x="176287" y="17598"/>
                  </a:lnTo>
                  <a:lnTo>
                    <a:pt x="164480" y="9519"/>
                  </a:lnTo>
                  <a:lnTo>
                    <a:pt x="1436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00385" y="2961402"/>
              <a:ext cx="100685" cy="144529"/>
            </a:xfrm>
            <a:custGeom>
              <a:avLst/>
              <a:gdLst/>
              <a:ahLst/>
              <a:cxnLst/>
              <a:rect l="0" t="0" r="0" b="0"/>
              <a:pathLst>
                <a:path w="100685" h="144529">
                  <a:moveTo>
                    <a:pt x="16456" y="42115"/>
                  </a:moveTo>
                  <a:lnTo>
                    <a:pt x="10722" y="48116"/>
                  </a:lnTo>
                  <a:lnTo>
                    <a:pt x="6438" y="54961"/>
                  </a:lnTo>
                  <a:lnTo>
                    <a:pt x="3237" y="63349"/>
                  </a:lnTo>
                  <a:lnTo>
                    <a:pt x="1049" y="72976"/>
                  </a:lnTo>
                  <a:lnTo>
                    <a:pt x="0" y="83291"/>
                  </a:lnTo>
                  <a:lnTo>
                    <a:pt x="62" y="93894"/>
                  </a:lnTo>
                  <a:lnTo>
                    <a:pt x="1232" y="104419"/>
                  </a:lnTo>
                  <a:lnTo>
                    <a:pt x="3608" y="114470"/>
                  </a:lnTo>
                  <a:lnTo>
                    <a:pt x="7136" y="123876"/>
                  </a:lnTo>
                  <a:lnTo>
                    <a:pt x="11790" y="132171"/>
                  </a:lnTo>
                  <a:lnTo>
                    <a:pt x="17663" y="138539"/>
                  </a:lnTo>
                  <a:lnTo>
                    <a:pt x="24684" y="142700"/>
                  </a:lnTo>
                  <a:lnTo>
                    <a:pt x="32498" y="144528"/>
                  </a:lnTo>
                  <a:lnTo>
                    <a:pt x="40582" y="143793"/>
                  </a:lnTo>
                  <a:lnTo>
                    <a:pt x="48608" y="140632"/>
                  </a:lnTo>
                  <a:lnTo>
                    <a:pt x="56454" y="135444"/>
                  </a:lnTo>
                  <a:lnTo>
                    <a:pt x="64102" y="128690"/>
                  </a:lnTo>
                  <a:lnTo>
                    <a:pt x="71569" y="120780"/>
                  </a:lnTo>
                  <a:lnTo>
                    <a:pt x="78567" y="111881"/>
                  </a:lnTo>
                  <a:lnTo>
                    <a:pt x="84515" y="101931"/>
                  </a:lnTo>
                  <a:lnTo>
                    <a:pt x="89183" y="90980"/>
                  </a:lnTo>
                  <a:lnTo>
                    <a:pt x="92657" y="79186"/>
                  </a:lnTo>
                  <a:lnTo>
                    <a:pt x="95154" y="66737"/>
                  </a:lnTo>
                  <a:lnTo>
                    <a:pt x="96909" y="53824"/>
                  </a:lnTo>
                  <a:lnTo>
                    <a:pt x="98126" y="41190"/>
                  </a:lnTo>
                  <a:lnTo>
                    <a:pt x="99092" y="28892"/>
                  </a:lnTo>
                  <a:lnTo>
                    <a:pt x="99896" y="15853"/>
                  </a:lnTo>
                  <a:lnTo>
                    <a:pt x="100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01650" y="2803475"/>
              <a:ext cx="15233" cy="273742"/>
            </a:xfrm>
            <a:custGeom>
              <a:avLst/>
              <a:gdLst/>
              <a:ahLst/>
              <a:cxnLst/>
              <a:rect l="0" t="0" r="0" b="0"/>
              <a:pathLst>
                <a:path w="15233" h="273742">
                  <a:moveTo>
                    <a:pt x="4703" y="0"/>
                  </a:moveTo>
                  <a:lnTo>
                    <a:pt x="4703" y="14669"/>
                  </a:lnTo>
                  <a:lnTo>
                    <a:pt x="4703" y="28580"/>
                  </a:lnTo>
                  <a:lnTo>
                    <a:pt x="4699" y="43074"/>
                  </a:lnTo>
                  <a:lnTo>
                    <a:pt x="4526" y="58103"/>
                  </a:lnTo>
                  <a:lnTo>
                    <a:pt x="3877" y="73279"/>
                  </a:lnTo>
                  <a:lnTo>
                    <a:pt x="2633" y="88346"/>
                  </a:lnTo>
                  <a:lnTo>
                    <a:pt x="1154" y="103210"/>
                  </a:lnTo>
                  <a:lnTo>
                    <a:pt x="154" y="117870"/>
                  </a:lnTo>
                  <a:lnTo>
                    <a:pt x="0" y="132358"/>
                  </a:lnTo>
                  <a:lnTo>
                    <a:pt x="560" y="146714"/>
                  </a:lnTo>
                  <a:lnTo>
                    <a:pt x="1400" y="160972"/>
                  </a:lnTo>
                  <a:lnTo>
                    <a:pt x="2229" y="175161"/>
                  </a:lnTo>
                  <a:lnTo>
                    <a:pt x="3090" y="189302"/>
                  </a:lnTo>
                  <a:lnTo>
                    <a:pt x="4267" y="203409"/>
                  </a:lnTo>
                  <a:lnTo>
                    <a:pt x="5902" y="217476"/>
                  </a:lnTo>
                  <a:lnTo>
                    <a:pt x="7839" y="230903"/>
                  </a:lnTo>
                  <a:lnTo>
                    <a:pt x="9888" y="243827"/>
                  </a:lnTo>
                  <a:lnTo>
                    <a:pt x="12231" y="257384"/>
                  </a:lnTo>
                  <a:lnTo>
                    <a:pt x="1523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69483" y="2888104"/>
              <a:ext cx="231628" cy="10129"/>
            </a:xfrm>
            <a:custGeom>
              <a:avLst/>
              <a:gdLst/>
              <a:ahLst/>
              <a:cxnLst/>
              <a:rect l="0" t="0" r="0" b="0"/>
              <a:pathLst>
                <a:path w="231628" h="10129">
                  <a:moveTo>
                    <a:pt x="231627" y="10128"/>
                  </a:moveTo>
                  <a:lnTo>
                    <a:pt x="219959" y="10061"/>
                  </a:lnTo>
                  <a:lnTo>
                    <a:pt x="209470" y="9421"/>
                  </a:lnTo>
                  <a:lnTo>
                    <a:pt x="199159" y="8128"/>
                  </a:lnTo>
                  <a:lnTo>
                    <a:pt x="188512" y="6442"/>
                  </a:lnTo>
                  <a:lnTo>
                    <a:pt x="176872" y="4774"/>
                  </a:lnTo>
                  <a:lnTo>
                    <a:pt x="163981" y="3360"/>
                  </a:lnTo>
                  <a:lnTo>
                    <a:pt x="150074" y="2262"/>
                  </a:lnTo>
                  <a:lnTo>
                    <a:pt x="135671" y="1452"/>
                  </a:lnTo>
                  <a:lnTo>
                    <a:pt x="121133" y="872"/>
                  </a:lnTo>
                  <a:lnTo>
                    <a:pt x="106627" y="466"/>
                  </a:lnTo>
                  <a:lnTo>
                    <a:pt x="92208" y="187"/>
                  </a:lnTo>
                  <a:lnTo>
                    <a:pt x="77892" y="0"/>
                  </a:lnTo>
                  <a:lnTo>
                    <a:pt x="63884" y="72"/>
                  </a:lnTo>
                  <a:lnTo>
                    <a:pt x="49012" y="871"/>
                  </a:lnTo>
                  <a:lnTo>
                    <a:pt x="29731" y="3586"/>
                  </a:lnTo>
                  <a:lnTo>
                    <a:pt x="0" y="101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85951" y="2940346"/>
              <a:ext cx="109916" cy="149371"/>
            </a:xfrm>
            <a:custGeom>
              <a:avLst/>
              <a:gdLst/>
              <a:ahLst/>
              <a:cxnLst/>
              <a:rect l="0" t="0" r="0" b="0"/>
              <a:pathLst>
                <a:path w="109916" h="149371">
                  <a:moveTo>
                    <a:pt x="78330" y="0"/>
                  </a:moveTo>
                  <a:lnTo>
                    <a:pt x="66729" y="3001"/>
                  </a:lnTo>
                  <a:lnTo>
                    <a:pt x="56880" y="6423"/>
                  </a:lnTo>
                  <a:lnTo>
                    <a:pt x="47875" y="10619"/>
                  </a:lnTo>
                  <a:lnTo>
                    <a:pt x="39433" y="15519"/>
                  </a:lnTo>
                  <a:lnTo>
                    <a:pt x="31406" y="21000"/>
                  </a:lnTo>
                  <a:lnTo>
                    <a:pt x="23693" y="26940"/>
                  </a:lnTo>
                  <a:lnTo>
                    <a:pt x="16534" y="33547"/>
                  </a:lnTo>
                  <a:lnTo>
                    <a:pt x="10479" y="41342"/>
                  </a:lnTo>
                  <a:lnTo>
                    <a:pt x="5746" y="50513"/>
                  </a:lnTo>
                  <a:lnTo>
                    <a:pt x="2399" y="60943"/>
                  </a:lnTo>
                  <a:lnTo>
                    <a:pt x="518" y="72393"/>
                  </a:lnTo>
                  <a:lnTo>
                    <a:pt x="0" y="84606"/>
                  </a:lnTo>
                  <a:lnTo>
                    <a:pt x="771" y="97043"/>
                  </a:lnTo>
                  <a:lnTo>
                    <a:pt x="2874" y="108925"/>
                  </a:lnTo>
                  <a:lnTo>
                    <a:pt x="6221" y="119864"/>
                  </a:lnTo>
                  <a:lnTo>
                    <a:pt x="10925" y="129511"/>
                  </a:lnTo>
                  <a:lnTo>
                    <a:pt x="17362" y="137393"/>
                  </a:lnTo>
                  <a:lnTo>
                    <a:pt x="25575" y="143425"/>
                  </a:lnTo>
                  <a:lnTo>
                    <a:pt x="35005" y="147510"/>
                  </a:lnTo>
                  <a:lnTo>
                    <a:pt x="44711" y="149370"/>
                  </a:lnTo>
                  <a:lnTo>
                    <a:pt x="54123" y="149068"/>
                  </a:lnTo>
                  <a:lnTo>
                    <a:pt x="63050" y="146936"/>
                  </a:lnTo>
                  <a:lnTo>
                    <a:pt x="71499" y="143380"/>
                  </a:lnTo>
                  <a:lnTo>
                    <a:pt x="79540" y="138780"/>
                  </a:lnTo>
                  <a:lnTo>
                    <a:pt x="86965" y="133743"/>
                  </a:lnTo>
                  <a:lnTo>
                    <a:pt x="93997" y="128605"/>
                  </a:lnTo>
                  <a:lnTo>
                    <a:pt x="101258" y="122923"/>
                  </a:lnTo>
                  <a:lnTo>
                    <a:pt x="109915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49772" y="2961402"/>
              <a:ext cx="88985" cy="123788"/>
            </a:xfrm>
            <a:custGeom>
              <a:avLst/>
              <a:gdLst/>
              <a:ahLst/>
              <a:cxnLst/>
              <a:rect l="0" t="0" r="0" b="0"/>
              <a:pathLst>
                <a:path w="88985" h="123788">
                  <a:moveTo>
                    <a:pt x="72436" y="0"/>
                  </a:moveTo>
                  <a:lnTo>
                    <a:pt x="60835" y="135"/>
                  </a:lnTo>
                  <a:lnTo>
                    <a:pt x="50987" y="1415"/>
                  </a:lnTo>
                  <a:lnTo>
                    <a:pt x="41982" y="4013"/>
                  </a:lnTo>
                  <a:lnTo>
                    <a:pt x="33540" y="7905"/>
                  </a:lnTo>
                  <a:lnTo>
                    <a:pt x="25513" y="13186"/>
                  </a:lnTo>
                  <a:lnTo>
                    <a:pt x="17803" y="19772"/>
                  </a:lnTo>
                  <a:lnTo>
                    <a:pt x="10817" y="27445"/>
                  </a:lnTo>
                  <a:lnTo>
                    <a:pt x="5411" y="35956"/>
                  </a:lnTo>
                  <a:lnTo>
                    <a:pt x="1926" y="45083"/>
                  </a:lnTo>
                  <a:lnTo>
                    <a:pt x="232" y="54649"/>
                  </a:lnTo>
                  <a:lnTo>
                    <a:pt x="0" y="64522"/>
                  </a:lnTo>
                  <a:lnTo>
                    <a:pt x="885" y="74602"/>
                  </a:lnTo>
                  <a:lnTo>
                    <a:pt x="2748" y="84659"/>
                  </a:lnTo>
                  <a:lnTo>
                    <a:pt x="5660" y="94338"/>
                  </a:lnTo>
                  <a:lnTo>
                    <a:pt x="9580" y="103465"/>
                  </a:lnTo>
                  <a:lnTo>
                    <a:pt x="14515" y="111559"/>
                  </a:lnTo>
                  <a:lnTo>
                    <a:pt x="20584" y="117786"/>
                  </a:lnTo>
                  <a:lnTo>
                    <a:pt x="27739" y="121853"/>
                  </a:lnTo>
                  <a:lnTo>
                    <a:pt x="35646" y="123787"/>
                  </a:lnTo>
                  <a:lnTo>
                    <a:pt x="43792" y="123655"/>
                  </a:lnTo>
                  <a:lnTo>
                    <a:pt x="51857" y="121712"/>
                  </a:lnTo>
                  <a:lnTo>
                    <a:pt x="59557" y="118156"/>
                  </a:lnTo>
                  <a:lnTo>
                    <a:pt x="66576" y="113037"/>
                  </a:lnTo>
                  <a:lnTo>
                    <a:pt x="72808" y="106520"/>
                  </a:lnTo>
                  <a:lnTo>
                    <a:pt x="78161" y="98707"/>
                  </a:lnTo>
                  <a:lnTo>
                    <a:pt x="82467" y="89561"/>
                  </a:lnTo>
                  <a:lnTo>
                    <a:pt x="85731" y="79190"/>
                  </a:lnTo>
                  <a:lnTo>
                    <a:pt x="87941" y="67972"/>
                  </a:lnTo>
                  <a:lnTo>
                    <a:pt x="88984" y="56450"/>
                  </a:lnTo>
                  <a:lnTo>
                    <a:pt x="88914" y="44975"/>
                  </a:lnTo>
                  <a:lnTo>
                    <a:pt x="88065" y="34132"/>
                  </a:lnTo>
                  <a:lnTo>
                    <a:pt x="86880" y="23762"/>
                  </a:lnTo>
                  <a:lnTo>
                    <a:pt x="85258" y="12961"/>
                  </a:lnTo>
                  <a:lnTo>
                    <a:pt x="829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16965" y="2910954"/>
              <a:ext cx="333599" cy="165036"/>
            </a:xfrm>
            <a:custGeom>
              <a:avLst/>
              <a:gdLst/>
              <a:ahLst/>
              <a:cxnLst/>
              <a:rect l="0" t="0" r="0" b="0"/>
              <a:pathLst>
                <a:path w="333599" h="165036">
                  <a:moveTo>
                    <a:pt x="0" y="124148"/>
                  </a:moveTo>
                  <a:lnTo>
                    <a:pt x="67" y="135816"/>
                  </a:lnTo>
                  <a:lnTo>
                    <a:pt x="707" y="146305"/>
                  </a:lnTo>
                  <a:lnTo>
                    <a:pt x="1980" y="156528"/>
                  </a:lnTo>
                  <a:lnTo>
                    <a:pt x="2965" y="163898"/>
                  </a:lnTo>
                  <a:lnTo>
                    <a:pt x="2836" y="165035"/>
                  </a:lnTo>
                  <a:lnTo>
                    <a:pt x="2279" y="161044"/>
                  </a:lnTo>
                  <a:lnTo>
                    <a:pt x="1699" y="153585"/>
                  </a:lnTo>
                  <a:lnTo>
                    <a:pt x="1219" y="143856"/>
                  </a:lnTo>
                  <a:lnTo>
                    <a:pt x="859" y="132654"/>
                  </a:lnTo>
                  <a:lnTo>
                    <a:pt x="768" y="120656"/>
                  </a:lnTo>
                  <a:lnTo>
                    <a:pt x="1229" y="108500"/>
                  </a:lnTo>
                  <a:lnTo>
                    <a:pt x="2358" y="96537"/>
                  </a:lnTo>
                  <a:lnTo>
                    <a:pt x="4267" y="85039"/>
                  </a:lnTo>
                  <a:lnTo>
                    <a:pt x="7151" y="74306"/>
                  </a:lnTo>
                  <a:lnTo>
                    <a:pt x="11020" y="64435"/>
                  </a:lnTo>
                  <a:lnTo>
                    <a:pt x="15736" y="55992"/>
                  </a:lnTo>
                  <a:lnTo>
                    <a:pt x="21118" y="50054"/>
                  </a:lnTo>
                  <a:lnTo>
                    <a:pt x="26992" y="46994"/>
                  </a:lnTo>
                  <a:lnTo>
                    <a:pt x="33052" y="46720"/>
                  </a:lnTo>
                  <a:lnTo>
                    <a:pt x="38887" y="49036"/>
                  </a:lnTo>
                  <a:lnTo>
                    <a:pt x="44289" y="53556"/>
                  </a:lnTo>
                  <a:lnTo>
                    <a:pt x="49237" y="59807"/>
                  </a:lnTo>
                  <a:lnTo>
                    <a:pt x="53795" y="67348"/>
                  </a:lnTo>
                  <a:lnTo>
                    <a:pt x="58061" y="75785"/>
                  </a:lnTo>
                  <a:lnTo>
                    <a:pt x="62614" y="83625"/>
                  </a:lnTo>
                  <a:lnTo>
                    <a:pt x="68104" y="87491"/>
                  </a:lnTo>
                  <a:lnTo>
                    <a:pt x="73837" y="86052"/>
                  </a:lnTo>
                  <a:lnTo>
                    <a:pt x="78884" y="81274"/>
                  </a:lnTo>
                  <a:lnTo>
                    <a:pt x="83268" y="74511"/>
                  </a:lnTo>
                  <a:lnTo>
                    <a:pt x="87240" y="66484"/>
                  </a:lnTo>
                  <a:lnTo>
                    <a:pt x="90998" y="57634"/>
                  </a:lnTo>
                  <a:lnTo>
                    <a:pt x="94976" y="48566"/>
                  </a:lnTo>
                  <a:lnTo>
                    <a:pt x="99845" y="40078"/>
                  </a:lnTo>
                  <a:lnTo>
                    <a:pt x="105890" y="32567"/>
                  </a:lnTo>
                  <a:lnTo>
                    <a:pt x="112895" y="26540"/>
                  </a:lnTo>
                  <a:lnTo>
                    <a:pt x="120359" y="22771"/>
                  </a:lnTo>
                  <a:lnTo>
                    <a:pt x="127927" y="21466"/>
                  </a:lnTo>
                  <a:lnTo>
                    <a:pt x="135278" y="22522"/>
                  </a:lnTo>
                  <a:lnTo>
                    <a:pt x="142053" y="25806"/>
                  </a:lnTo>
                  <a:lnTo>
                    <a:pt x="148123" y="31011"/>
                  </a:lnTo>
                  <a:lnTo>
                    <a:pt x="153536" y="37739"/>
                  </a:lnTo>
                  <a:lnTo>
                    <a:pt x="158412" y="45608"/>
                  </a:lnTo>
                  <a:lnTo>
                    <a:pt x="162883" y="54301"/>
                  </a:lnTo>
                  <a:lnTo>
                    <a:pt x="167056" y="63575"/>
                  </a:lnTo>
                  <a:lnTo>
                    <a:pt x="171021" y="73252"/>
                  </a:lnTo>
                  <a:lnTo>
                    <a:pt x="174849" y="83183"/>
                  </a:lnTo>
                  <a:lnTo>
                    <a:pt x="178913" y="92460"/>
                  </a:lnTo>
                  <a:lnTo>
                    <a:pt x="183860" y="99488"/>
                  </a:lnTo>
                  <a:lnTo>
                    <a:pt x="189970" y="103580"/>
                  </a:lnTo>
                  <a:lnTo>
                    <a:pt x="197194" y="105037"/>
                  </a:lnTo>
                  <a:lnTo>
                    <a:pt x="205339" y="104654"/>
                  </a:lnTo>
                  <a:lnTo>
                    <a:pt x="214189" y="103104"/>
                  </a:lnTo>
                  <a:lnTo>
                    <a:pt x="223554" y="100831"/>
                  </a:lnTo>
                  <a:lnTo>
                    <a:pt x="233285" y="98111"/>
                  </a:lnTo>
                  <a:lnTo>
                    <a:pt x="243271" y="95105"/>
                  </a:lnTo>
                  <a:lnTo>
                    <a:pt x="253433" y="91752"/>
                  </a:lnTo>
                  <a:lnTo>
                    <a:pt x="263714" y="87810"/>
                  </a:lnTo>
                  <a:lnTo>
                    <a:pt x="274072" y="83188"/>
                  </a:lnTo>
                  <a:lnTo>
                    <a:pt x="284317" y="77946"/>
                  </a:lnTo>
                  <a:lnTo>
                    <a:pt x="294122" y="72202"/>
                  </a:lnTo>
                  <a:lnTo>
                    <a:pt x="303343" y="66073"/>
                  </a:lnTo>
                  <a:lnTo>
                    <a:pt x="311840" y="59499"/>
                  </a:lnTo>
                  <a:lnTo>
                    <a:pt x="319401" y="52255"/>
                  </a:lnTo>
                  <a:lnTo>
                    <a:pt x="325987" y="44274"/>
                  </a:lnTo>
                  <a:lnTo>
                    <a:pt x="331071" y="35797"/>
                  </a:lnTo>
                  <a:lnTo>
                    <a:pt x="333598" y="27261"/>
                  </a:lnTo>
                  <a:lnTo>
                    <a:pt x="333220" y="18940"/>
                  </a:lnTo>
                  <a:lnTo>
                    <a:pt x="330201" y="11406"/>
                  </a:lnTo>
                  <a:lnTo>
                    <a:pt x="325053" y="5563"/>
                  </a:lnTo>
                  <a:lnTo>
                    <a:pt x="318297" y="1757"/>
                  </a:lnTo>
                  <a:lnTo>
                    <a:pt x="310375" y="0"/>
                  </a:lnTo>
                  <a:lnTo>
                    <a:pt x="301630" y="251"/>
                  </a:lnTo>
                  <a:lnTo>
                    <a:pt x="292321" y="2275"/>
                  </a:lnTo>
                  <a:lnTo>
                    <a:pt x="282956" y="5885"/>
                  </a:lnTo>
                  <a:lnTo>
                    <a:pt x="274275" y="11040"/>
                  </a:lnTo>
                  <a:lnTo>
                    <a:pt x="266628" y="17580"/>
                  </a:lnTo>
                  <a:lnTo>
                    <a:pt x="260171" y="25409"/>
                  </a:lnTo>
                  <a:lnTo>
                    <a:pt x="255050" y="34566"/>
                  </a:lnTo>
                  <a:lnTo>
                    <a:pt x="251201" y="44945"/>
                  </a:lnTo>
                  <a:lnTo>
                    <a:pt x="248582" y="56167"/>
                  </a:lnTo>
                  <a:lnTo>
                    <a:pt x="247257" y="67693"/>
                  </a:lnTo>
                  <a:lnTo>
                    <a:pt x="247143" y="79179"/>
                  </a:lnTo>
                  <a:lnTo>
                    <a:pt x="248200" y="90330"/>
                  </a:lnTo>
                  <a:lnTo>
                    <a:pt x="250504" y="100819"/>
                  </a:lnTo>
                  <a:lnTo>
                    <a:pt x="253979" y="110534"/>
                  </a:lnTo>
                  <a:lnTo>
                    <a:pt x="258507" y="119437"/>
                  </a:lnTo>
                  <a:lnTo>
                    <a:pt x="264663" y="128441"/>
                  </a:lnTo>
                  <a:lnTo>
                    <a:pt x="275220" y="139454"/>
                  </a:lnTo>
                  <a:lnTo>
                    <a:pt x="294798" y="155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18629" y="2893628"/>
              <a:ext cx="158134" cy="178374"/>
            </a:xfrm>
            <a:custGeom>
              <a:avLst/>
              <a:gdLst/>
              <a:ahLst/>
              <a:cxnLst/>
              <a:rect l="0" t="0" r="0" b="0"/>
              <a:pathLst>
                <a:path w="158134" h="178374">
                  <a:moveTo>
                    <a:pt x="114232" y="4604"/>
                  </a:moveTo>
                  <a:lnTo>
                    <a:pt x="105431" y="1804"/>
                  </a:lnTo>
                  <a:lnTo>
                    <a:pt x="97084" y="302"/>
                  </a:lnTo>
                  <a:lnTo>
                    <a:pt x="88386" y="0"/>
                  </a:lnTo>
                  <a:lnTo>
                    <a:pt x="79265" y="852"/>
                  </a:lnTo>
                  <a:lnTo>
                    <a:pt x="69770" y="2968"/>
                  </a:lnTo>
                  <a:lnTo>
                    <a:pt x="59982" y="6291"/>
                  </a:lnTo>
                  <a:lnTo>
                    <a:pt x="50141" y="10626"/>
                  </a:lnTo>
                  <a:lnTo>
                    <a:pt x="40616" y="15745"/>
                  </a:lnTo>
                  <a:lnTo>
                    <a:pt x="31587" y="21448"/>
                  </a:lnTo>
                  <a:lnTo>
                    <a:pt x="23221" y="27732"/>
                  </a:lnTo>
                  <a:lnTo>
                    <a:pt x="15748" y="34781"/>
                  </a:lnTo>
                  <a:lnTo>
                    <a:pt x="9217" y="42630"/>
                  </a:lnTo>
                  <a:lnTo>
                    <a:pt x="4001" y="51019"/>
                  </a:lnTo>
                  <a:lnTo>
                    <a:pt x="852" y="59496"/>
                  </a:lnTo>
                  <a:lnTo>
                    <a:pt x="0" y="67777"/>
                  </a:lnTo>
                  <a:lnTo>
                    <a:pt x="1378" y="75285"/>
                  </a:lnTo>
                  <a:lnTo>
                    <a:pt x="4886" y="81110"/>
                  </a:lnTo>
                  <a:lnTo>
                    <a:pt x="10249" y="84914"/>
                  </a:lnTo>
                  <a:lnTo>
                    <a:pt x="17255" y="87009"/>
                  </a:lnTo>
                  <a:lnTo>
                    <a:pt x="25843" y="88049"/>
                  </a:lnTo>
                  <a:lnTo>
                    <a:pt x="35833" y="88538"/>
                  </a:lnTo>
                  <a:lnTo>
                    <a:pt x="46793" y="88922"/>
                  </a:lnTo>
                  <a:lnTo>
                    <a:pt x="58140" y="89655"/>
                  </a:lnTo>
                  <a:lnTo>
                    <a:pt x="69511" y="90937"/>
                  </a:lnTo>
                  <a:lnTo>
                    <a:pt x="80755" y="92767"/>
                  </a:lnTo>
                  <a:lnTo>
                    <a:pt x="91838" y="95060"/>
                  </a:lnTo>
                  <a:lnTo>
                    <a:pt x="102770" y="97715"/>
                  </a:lnTo>
                  <a:lnTo>
                    <a:pt x="113417" y="100801"/>
                  </a:lnTo>
                  <a:lnTo>
                    <a:pt x="123500" y="104549"/>
                  </a:lnTo>
                  <a:lnTo>
                    <a:pt x="132907" y="109042"/>
                  </a:lnTo>
                  <a:lnTo>
                    <a:pt x="141360" y="114534"/>
                  </a:lnTo>
                  <a:lnTo>
                    <a:pt x="148360" y="121509"/>
                  </a:lnTo>
                  <a:lnTo>
                    <a:pt x="153757" y="130082"/>
                  </a:lnTo>
                  <a:lnTo>
                    <a:pt x="157227" y="139585"/>
                  </a:lnTo>
                  <a:lnTo>
                    <a:pt x="158133" y="148809"/>
                  </a:lnTo>
                  <a:lnTo>
                    <a:pt x="156364" y="157074"/>
                  </a:lnTo>
                  <a:lnTo>
                    <a:pt x="152092" y="164077"/>
                  </a:lnTo>
                  <a:lnTo>
                    <a:pt x="145496" y="169630"/>
                  </a:lnTo>
                  <a:lnTo>
                    <a:pt x="136918" y="173800"/>
                  </a:lnTo>
                  <a:lnTo>
                    <a:pt x="126942" y="176650"/>
                  </a:lnTo>
                  <a:lnTo>
                    <a:pt x="116271" y="178138"/>
                  </a:lnTo>
                  <a:lnTo>
                    <a:pt x="105366" y="178373"/>
                  </a:lnTo>
                  <a:lnTo>
                    <a:pt x="94511" y="177732"/>
                  </a:lnTo>
                  <a:lnTo>
                    <a:pt x="82645" y="176711"/>
                  </a:lnTo>
                  <a:lnTo>
                    <a:pt x="66497" y="175223"/>
                  </a:lnTo>
                  <a:lnTo>
                    <a:pt x="40533" y="173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05284" y="1084435"/>
            <a:ext cx="6896167" cy="579068"/>
            <a:chOff x="105284" y="1084435"/>
            <a:chExt cx="6896167" cy="579068"/>
          </a:xfrm>
        </p:grpSpPr>
        <p:sp>
          <p:nvSpPr>
            <p:cNvPr id="57" name="Freeform 56"/>
            <p:cNvSpPr/>
            <p:nvPr/>
          </p:nvSpPr>
          <p:spPr>
            <a:xfrm>
              <a:off x="228766" y="1094963"/>
              <a:ext cx="266074" cy="442198"/>
            </a:xfrm>
            <a:custGeom>
              <a:avLst/>
              <a:gdLst/>
              <a:ahLst/>
              <a:cxnLst/>
              <a:rect l="0" t="0" r="0" b="0"/>
              <a:pathLst>
                <a:path w="266074" h="442198">
                  <a:moveTo>
                    <a:pt x="66031" y="442197"/>
                  </a:moveTo>
                  <a:lnTo>
                    <a:pt x="63165" y="430462"/>
                  </a:lnTo>
                  <a:lnTo>
                    <a:pt x="61023" y="419333"/>
                  </a:lnTo>
                  <a:lnTo>
                    <a:pt x="59415" y="407735"/>
                  </a:lnTo>
                  <a:lnTo>
                    <a:pt x="58062" y="395574"/>
                  </a:lnTo>
                  <a:lnTo>
                    <a:pt x="56565" y="382914"/>
                  </a:lnTo>
                  <a:lnTo>
                    <a:pt x="54714" y="369858"/>
                  </a:lnTo>
                  <a:lnTo>
                    <a:pt x="52474" y="356506"/>
                  </a:lnTo>
                  <a:lnTo>
                    <a:pt x="49893" y="342940"/>
                  </a:lnTo>
                  <a:lnTo>
                    <a:pt x="47044" y="329230"/>
                  </a:lnTo>
                  <a:lnTo>
                    <a:pt x="43995" y="315584"/>
                  </a:lnTo>
                  <a:lnTo>
                    <a:pt x="40802" y="302342"/>
                  </a:lnTo>
                  <a:lnTo>
                    <a:pt x="37509" y="289652"/>
                  </a:lnTo>
                  <a:lnTo>
                    <a:pt x="34146" y="277333"/>
                  </a:lnTo>
                  <a:lnTo>
                    <a:pt x="30735" y="264988"/>
                  </a:lnTo>
                  <a:lnTo>
                    <a:pt x="27292" y="252388"/>
                  </a:lnTo>
                  <a:lnTo>
                    <a:pt x="23827" y="239635"/>
                  </a:lnTo>
                  <a:lnTo>
                    <a:pt x="20348" y="227067"/>
                  </a:lnTo>
                  <a:lnTo>
                    <a:pt x="16858" y="214865"/>
                  </a:lnTo>
                  <a:lnTo>
                    <a:pt x="13362" y="202890"/>
                  </a:lnTo>
                  <a:lnTo>
                    <a:pt x="9862" y="190784"/>
                  </a:lnTo>
                  <a:lnTo>
                    <a:pt x="6367" y="178347"/>
                  </a:lnTo>
                  <a:lnTo>
                    <a:pt x="3207" y="165706"/>
                  </a:lnTo>
                  <a:lnTo>
                    <a:pt x="997" y="153213"/>
                  </a:lnTo>
                  <a:lnTo>
                    <a:pt x="0" y="141071"/>
                  </a:lnTo>
                  <a:lnTo>
                    <a:pt x="316" y="129476"/>
                  </a:lnTo>
                  <a:lnTo>
                    <a:pt x="2049" y="118690"/>
                  </a:lnTo>
                  <a:lnTo>
                    <a:pt x="5109" y="108775"/>
                  </a:lnTo>
                  <a:lnTo>
                    <a:pt x="9435" y="99795"/>
                  </a:lnTo>
                  <a:lnTo>
                    <a:pt x="15080" y="91902"/>
                  </a:lnTo>
                  <a:lnTo>
                    <a:pt x="21952" y="85067"/>
                  </a:lnTo>
                  <a:lnTo>
                    <a:pt x="30006" y="78967"/>
                  </a:lnTo>
                  <a:lnTo>
                    <a:pt x="39314" y="73094"/>
                  </a:lnTo>
                  <a:lnTo>
                    <a:pt x="49794" y="67142"/>
                  </a:lnTo>
                  <a:lnTo>
                    <a:pt x="61085" y="61159"/>
                  </a:lnTo>
                  <a:lnTo>
                    <a:pt x="72655" y="55442"/>
                  </a:lnTo>
                  <a:lnTo>
                    <a:pt x="84176" y="50150"/>
                  </a:lnTo>
                  <a:lnTo>
                    <a:pt x="95521" y="45292"/>
                  </a:lnTo>
                  <a:lnTo>
                    <a:pt x="106672" y="40803"/>
                  </a:lnTo>
                  <a:lnTo>
                    <a:pt x="117654" y="36600"/>
                  </a:lnTo>
                  <a:lnTo>
                    <a:pt x="128504" y="32608"/>
                  </a:lnTo>
                  <a:lnTo>
                    <a:pt x="139256" y="28767"/>
                  </a:lnTo>
                  <a:lnTo>
                    <a:pt x="149943" y="25032"/>
                  </a:lnTo>
                  <a:lnTo>
                    <a:pt x="160749" y="21370"/>
                  </a:lnTo>
                  <a:lnTo>
                    <a:pt x="171997" y="17757"/>
                  </a:lnTo>
                  <a:lnTo>
                    <a:pt x="183822" y="14183"/>
                  </a:lnTo>
                  <a:lnTo>
                    <a:pt x="196167" y="10788"/>
                  </a:lnTo>
                  <a:lnTo>
                    <a:pt x="210398" y="7527"/>
                  </a:lnTo>
                  <a:lnTo>
                    <a:pt x="231121" y="4113"/>
                  </a:lnTo>
                  <a:lnTo>
                    <a:pt x="2660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3212" y="1358176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8531" y="2933"/>
                  </a:lnTo>
                  <a:lnTo>
                    <a:pt x="129544" y="5716"/>
                  </a:lnTo>
                  <a:lnTo>
                    <a:pt x="119548" y="8615"/>
                  </a:lnTo>
                  <a:lnTo>
                    <a:pt x="108568" y="11656"/>
                  </a:lnTo>
                  <a:lnTo>
                    <a:pt x="96756" y="14821"/>
                  </a:lnTo>
                  <a:lnTo>
                    <a:pt x="84302" y="18085"/>
                  </a:lnTo>
                  <a:lnTo>
                    <a:pt x="71538" y="21423"/>
                  </a:lnTo>
                  <a:lnTo>
                    <a:pt x="58905" y="24814"/>
                  </a:lnTo>
                  <a:lnTo>
                    <a:pt x="46650" y="28238"/>
                  </a:lnTo>
                  <a:lnTo>
                    <a:pt x="35266" y="31532"/>
                  </a:lnTo>
                  <a:lnTo>
                    <a:pt x="24468" y="34714"/>
                  </a:lnTo>
                  <a:lnTo>
                    <a:pt x="13310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7287" y="1367548"/>
              <a:ext cx="195480" cy="159085"/>
            </a:xfrm>
            <a:custGeom>
              <a:avLst/>
              <a:gdLst/>
              <a:ahLst/>
              <a:cxnLst/>
              <a:rect l="0" t="0" r="0" b="0"/>
              <a:pathLst>
                <a:path w="195480" h="159085">
                  <a:moveTo>
                    <a:pt x="100723" y="32742"/>
                  </a:moveTo>
                  <a:lnTo>
                    <a:pt x="97655" y="24074"/>
                  </a:lnTo>
                  <a:lnTo>
                    <a:pt x="93592" y="17008"/>
                  </a:lnTo>
                  <a:lnTo>
                    <a:pt x="88100" y="10912"/>
                  </a:lnTo>
                  <a:lnTo>
                    <a:pt x="81340" y="5856"/>
                  </a:lnTo>
                  <a:lnTo>
                    <a:pt x="73542" y="2290"/>
                  </a:lnTo>
                  <a:lnTo>
                    <a:pt x="64950" y="342"/>
                  </a:lnTo>
                  <a:lnTo>
                    <a:pt x="55937" y="0"/>
                  </a:lnTo>
                  <a:lnTo>
                    <a:pt x="46980" y="1281"/>
                  </a:lnTo>
                  <a:lnTo>
                    <a:pt x="38338" y="4036"/>
                  </a:lnTo>
                  <a:lnTo>
                    <a:pt x="30234" y="8154"/>
                  </a:lnTo>
                  <a:lnTo>
                    <a:pt x="22938" y="13659"/>
                  </a:lnTo>
                  <a:lnTo>
                    <a:pt x="16516" y="20438"/>
                  </a:lnTo>
                  <a:lnTo>
                    <a:pt x="11034" y="28429"/>
                  </a:lnTo>
                  <a:lnTo>
                    <a:pt x="6641" y="37695"/>
                  </a:lnTo>
                  <a:lnTo>
                    <a:pt x="3319" y="48146"/>
                  </a:lnTo>
                  <a:lnTo>
                    <a:pt x="1069" y="59418"/>
                  </a:lnTo>
                  <a:lnTo>
                    <a:pt x="0" y="70976"/>
                  </a:lnTo>
                  <a:lnTo>
                    <a:pt x="62" y="82484"/>
                  </a:lnTo>
                  <a:lnTo>
                    <a:pt x="1238" y="93651"/>
                  </a:lnTo>
                  <a:lnTo>
                    <a:pt x="3622" y="104149"/>
                  </a:lnTo>
                  <a:lnTo>
                    <a:pt x="7160" y="113866"/>
                  </a:lnTo>
                  <a:lnTo>
                    <a:pt x="11994" y="122544"/>
                  </a:lnTo>
                  <a:lnTo>
                    <a:pt x="18519" y="129702"/>
                  </a:lnTo>
                  <a:lnTo>
                    <a:pt x="26791" y="135212"/>
                  </a:lnTo>
                  <a:lnTo>
                    <a:pt x="36260" y="138929"/>
                  </a:lnTo>
                  <a:lnTo>
                    <a:pt x="45994" y="140534"/>
                  </a:lnTo>
                  <a:lnTo>
                    <a:pt x="55419" y="140053"/>
                  </a:lnTo>
                  <a:lnTo>
                    <a:pt x="64185" y="137630"/>
                  </a:lnTo>
                  <a:lnTo>
                    <a:pt x="71993" y="133346"/>
                  </a:lnTo>
                  <a:lnTo>
                    <a:pt x="78791" y="127425"/>
                  </a:lnTo>
                  <a:lnTo>
                    <a:pt x="84541" y="120029"/>
                  </a:lnTo>
                  <a:lnTo>
                    <a:pt x="89120" y="111170"/>
                  </a:lnTo>
                  <a:lnTo>
                    <a:pt x="92591" y="101024"/>
                  </a:lnTo>
                  <a:lnTo>
                    <a:pt x="95660" y="91058"/>
                  </a:lnTo>
                  <a:lnTo>
                    <a:pt x="99549" y="84957"/>
                  </a:lnTo>
                  <a:lnTo>
                    <a:pt x="104434" y="84588"/>
                  </a:lnTo>
                  <a:lnTo>
                    <a:pt x="109713" y="88149"/>
                  </a:lnTo>
                  <a:lnTo>
                    <a:pt x="115280" y="93984"/>
                  </a:lnTo>
                  <a:lnTo>
                    <a:pt x="121151" y="100898"/>
                  </a:lnTo>
                  <a:lnTo>
                    <a:pt x="127308" y="108217"/>
                  </a:lnTo>
                  <a:lnTo>
                    <a:pt x="133703" y="115626"/>
                  </a:lnTo>
                  <a:lnTo>
                    <a:pt x="140281" y="123000"/>
                  </a:lnTo>
                  <a:lnTo>
                    <a:pt x="146994" y="130294"/>
                  </a:lnTo>
                  <a:lnTo>
                    <a:pt x="153885" y="137204"/>
                  </a:lnTo>
                  <a:lnTo>
                    <a:pt x="161972" y="143830"/>
                  </a:lnTo>
                  <a:lnTo>
                    <a:pt x="174200" y="150754"/>
                  </a:lnTo>
                  <a:lnTo>
                    <a:pt x="195479" y="159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4352" y="1368704"/>
              <a:ext cx="126343" cy="148858"/>
            </a:xfrm>
            <a:custGeom>
              <a:avLst/>
              <a:gdLst/>
              <a:ahLst/>
              <a:cxnLst/>
              <a:rect l="0" t="0" r="0" b="0"/>
              <a:pathLst>
                <a:path w="126343" h="148858">
                  <a:moveTo>
                    <a:pt x="0" y="42114"/>
                  </a:moveTo>
                  <a:lnTo>
                    <a:pt x="2934" y="50916"/>
                  </a:lnTo>
                  <a:lnTo>
                    <a:pt x="5716" y="59262"/>
                  </a:lnTo>
                  <a:lnTo>
                    <a:pt x="8620" y="67961"/>
                  </a:lnTo>
                  <a:lnTo>
                    <a:pt x="11833" y="77082"/>
                  </a:lnTo>
                  <a:lnTo>
                    <a:pt x="15646" y="86577"/>
                  </a:lnTo>
                  <a:lnTo>
                    <a:pt x="20164" y="96369"/>
                  </a:lnTo>
                  <a:lnTo>
                    <a:pt x="25327" y="106383"/>
                  </a:lnTo>
                  <a:lnTo>
                    <a:pt x="31015" y="116557"/>
                  </a:lnTo>
                  <a:lnTo>
                    <a:pt x="37100" y="126820"/>
                  </a:lnTo>
                  <a:lnTo>
                    <a:pt x="43473" y="136320"/>
                  </a:lnTo>
                  <a:lnTo>
                    <a:pt x="50050" y="143496"/>
                  </a:lnTo>
                  <a:lnTo>
                    <a:pt x="56764" y="147680"/>
                  </a:lnTo>
                  <a:lnTo>
                    <a:pt x="63407" y="148857"/>
                  </a:lnTo>
                  <a:lnTo>
                    <a:pt x="69641" y="147221"/>
                  </a:lnTo>
                  <a:lnTo>
                    <a:pt x="75311" y="143190"/>
                  </a:lnTo>
                  <a:lnTo>
                    <a:pt x="80270" y="137113"/>
                  </a:lnTo>
                  <a:lnTo>
                    <a:pt x="84303" y="129164"/>
                  </a:lnTo>
                  <a:lnTo>
                    <a:pt x="87394" y="119616"/>
                  </a:lnTo>
                  <a:lnTo>
                    <a:pt x="89997" y="109125"/>
                  </a:lnTo>
                  <a:lnTo>
                    <a:pt x="92899" y="98626"/>
                  </a:lnTo>
                  <a:lnTo>
                    <a:pt x="96522" y="88634"/>
                  </a:lnTo>
                  <a:lnTo>
                    <a:pt x="100772" y="78960"/>
                  </a:lnTo>
                  <a:lnTo>
                    <a:pt x="105243" y="68937"/>
                  </a:lnTo>
                  <a:lnTo>
                    <a:pt x="109655" y="58204"/>
                  </a:lnTo>
                  <a:lnTo>
                    <a:pt x="113748" y="47125"/>
                  </a:lnTo>
                  <a:lnTo>
                    <a:pt x="117620" y="35435"/>
                  </a:lnTo>
                  <a:lnTo>
                    <a:pt x="121605" y="2098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81311" y="1389761"/>
              <a:ext cx="131222" cy="137667"/>
            </a:xfrm>
            <a:custGeom>
              <a:avLst/>
              <a:gdLst/>
              <a:ahLst/>
              <a:cxnLst/>
              <a:rect l="0" t="0" r="0" b="0"/>
              <a:pathLst>
                <a:path w="131222" h="137667">
                  <a:moveTo>
                    <a:pt x="87310" y="10529"/>
                  </a:moveTo>
                  <a:lnTo>
                    <a:pt x="78509" y="7729"/>
                  </a:lnTo>
                  <a:lnTo>
                    <a:pt x="70162" y="6227"/>
                  </a:lnTo>
                  <a:lnTo>
                    <a:pt x="61464" y="5925"/>
                  </a:lnTo>
                  <a:lnTo>
                    <a:pt x="52343" y="6777"/>
                  </a:lnTo>
                  <a:lnTo>
                    <a:pt x="42848" y="8893"/>
                  </a:lnTo>
                  <a:lnTo>
                    <a:pt x="33069" y="12225"/>
                  </a:lnTo>
                  <a:lnTo>
                    <a:pt x="23574" y="16905"/>
                  </a:lnTo>
                  <a:lnTo>
                    <a:pt x="15345" y="23322"/>
                  </a:lnTo>
                  <a:lnTo>
                    <a:pt x="8823" y="31526"/>
                  </a:lnTo>
                  <a:lnTo>
                    <a:pt x="4108" y="41289"/>
                  </a:lnTo>
                  <a:lnTo>
                    <a:pt x="1228" y="52282"/>
                  </a:lnTo>
                  <a:lnTo>
                    <a:pt x="0" y="64185"/>
                  </a:lnTo>
                  <a:lnTo>
                    <a:pt x="275" y="76413"/>
                  </a:lnTo>
                  <a:lnTo>
                    <a:pt x="2038" y="88154"/>
                  </a:lnTo>
                  <a:lnTo>
                    <a:pt x="5149" y="99003"/>
                  </a:lnTo>
                  <a:lnTo>
                    <a:pt x="9521" y="108759"/>
                  </a:lnTo>
                  <a:lnTo>
                    <a:pt x="15204" y="117248"/>
                  </a:lnTo>
                  <a:lnTo>
                    <a:pt x="22102" y="124505"/>
                  </a:lnTo>
                  <a:lnTo>
                    <a:pt x="30004" y="130397"/>
                  </a:lnTo>
                  <a:lnTo>
                    <a:pt x="38678" y="134540"/>
                  </a:lnTo>
                  <a:lnTo>
                    <a:pt x="47920" y="136885"/>
                  </a:lnTo>
                  <a:lnTo>
                    <a:pt x="57565" y="137666"/>
                  </a:lnTo>
                  <a:lnTo>
                    <a:pt x="67492" y="137211"/>
                  </a:lnTo>
                  <a:lnTo>
                    <a:pt x="77604" y="135825"/>
                  </a:lnTo>
                  <a:lnTo>
                    <a:pt x="87513" y="133439"/>
                  </a:lnTo>
                  <a:lnTo>
                    <a:pt x="96560" y="129636"/>
                  </a:lnTo>
                  <a:lnTo>
                    <a:pt x="104459" y="124300"/>
                  </a:lnTo>
                  <a:lnTo>
                    <a:pt x="111253" y="117599"/>
                  </a:lnTo>
                  <a:lnTo>
                    <a:pt x="117134" y="109805"/>
                  </a:lnTo>
                  <a:lnTo>
                    <a:pt x="122304" y="101191"/>
                  </a:lnTo>
                  <a:lnTo>
                    <a:pt x="126625" y="91983"/>
                  </a:lnTo>
                  <a:lnTo>
                    <a:pt x="129632" y="82358"/>
                  </a:lnTo>
                  <a:lnTo>
                    <a:pt x="131170" y="72447"/>
                  </a:lnTo>
                  <a:lnTo>
                    <a:pt x="131221" y="62505"/>
                  </a:lnTo>
                  <a:lnTo>
                    <a:pt x="129735" y="52903"/>
                  </a:lnTo>
                  <a:lnTo>
                    <a:pt x="126849" y="43820"/>
                  </a:lnTo>
                  <a:lnTo>
                    <a:pt x="122933" y="35358"/>
                  </a:lnTo>
                  <a:lnTo>
                    <a:pt x="118006" y="26707"/>
                  </a:lnTo>
                  <a:lnTo>
                    <a:pt x="110522" y="15989"/>
                  </a:lnTo>
                  <a:lnTo>
                    <a:pt x="978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084435" y="1326590"/>
              <a:ext cx="126343" cy="138079"/>
            </a:xfrm>
            <a:custGeom>
              <a:avLst/>
              <a:gdLst/>
              <a:ahLst/>
              <a:cxnLst/>
              <a:rect l="0" t="0" r="0" b="0"/>
              <a:pathLst>
                <a:path w="126343" h="138079">
                  <a:moveTo>
                    <a:pt x="0" y="105285"/>
                  </a:moveTo>
                  <a:lnTo>
                    <a:pt x="5867" y="114086"/>
                  </a:lnTo>
                  <a:lnTo>
                    <a:pt x="11432" y="122433"/>
                  </a:lnTo>
                  <a:lnTo>
                    <a:pt x="17212" y="131055"/>
                  </a:lnTo>
                  <a:lnTo>
                    <a:pt x="22589" y="137322"/>
                  </a:lnTo>
                  <a:lnTo>
                    <a:pt x="26147" y="138078"/>
                  </a:lnTo>
                  <a:lnTo>
                    <a:pt x="27357" y="134662"/>
                  </a:lnTo>
                  <a:lnTo>
                    <a:pt x="26949" y="128460"/>
                  </a:lnTo>
                  <a:lnTo>
                    <a:pt x="25880" y="120155"/>
                  </a:lnTo>
                  <a:lnTo>
                    <a:pt x="24736" y="110232"/>
                  </a:lnTo>
                  <a:lnTo>
                    <a:pt x="24085" y="99425"/>
                  </a:lnTo>
                  <a:lnTo>
                    <a:pt x="24603" y="88682"/>
                  </a:lnTo>
                  <a:lnTo>
                    <a:pt x="26542" y="78520"/>
                  </a:lnTo>
                  <a:lnTo>
                    <a:pt x="30127" y="69064"/>
                  </a:lnTo>
                  <a:lnTo>
                    <a:pt x="35728" y="60249"/>
                  </a:lnTo>
                  <a:lnTo>
                    <a:pt x="43343" y="51948"/>
                  </a:lnTo>
                  <a:lnTo>
                    <a:pt x="52521" y="44031"/>
                  </a:lnTo>
                  <a:lnTo>
                    <a:pt x="62582" y="36393"/>
                  </a:lnTo>
                  <a:lnTo>
                    <a:pt x="73038" y="28961"/>
                  </a:lnTo>
                  <a:lnTo>
                    <a:pt x="83374" y="21976"/>
                  </a:lnTo>
                  <a:lnTo>
                    <a:pt x="94083" y="15300"/>
                  </a:lnTo>
                  <a:lnTo>
                    <a:pt x="107216" y="834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259412" y="1379863"/>
              <a:ext cx="204050" cy="111813"/>
            </a:xfrm>
            <a:custGeom>
              <a:avLst/>
              <a:gdLst/>
              <a:ahLst/>
              <a:cxnLst/>
              <a:rect l="0" t="0" r="0" b="0"/>
              <a:pathLst>
                <a:path w="204050" h="111813">
                  <a:moveTo>
                    <a:pt x="98764" y="30955"/>
                  </a:moveTo>
                  <a:lnTo>
                    <a:pt x="92896" y="25088"/>
                  </a:lnTo>
                  <a:lnTo>
                    <a:pt x="87332" y="19523"/>
                  </a:lnTo>
                  <a:lnTo>
                    <a:pt x="81523" y="13738"/>
                  </a:lnTo>
                  <a:lnTo>
                    <a:pt x="75097" y="8176"/>
                  </a:lnTo>
                  <a:lnTo>
                    <a:pt x="67471" y="3791"/>
                  </a:lnTo>
                  <a:lnTo>
                    <a:pt x="58445" y="1027"/>
                  </a:lnTo>
                  <a:lnTo>
                    <a:pt x="48464" y="0"/>
                  </a:lnTo>
                  <a:lnTo>
                    <a:pt x="38385" y="756"/>
                  </a:lnTo>
                  <a:lnTo>
                    <a:pt x="28731" y="3129"/>
                  </a:lnTo>
                  <a:lnTo>
                    <a:pt x="19981" y="7145"/>
                  </a:lnTo>
                  <a:lnTo>
                    <a:pt x="12717" y="13107"/>
                  </a:lnTo>
                  <a:lnTo>
                    <a:pt x="7103" y="21002"/>
                  </a:lnTo>
                  <a:lnTo>
                    <a:pt x="3131" y="30556"/>
                  </a:lnTo>
                  <a:lnTo>
                    <a:pt x="816" y="41409"/>
                  </a:lnTo>
                  <a:lnTo>
                    <a:pt x="0" y="53217"/>
                  </a:lnTo>
                  <a:lnTo>
                    <a:pt x="567" y="65382"/>
                  </a:lnTo>
                  <a:lnTo>
                    <a:pt x="2533" y="77081"/>
                  </a:lnTo>
                  <a:lnTo>
                    <a:pt x="5782" y="87892"/>
                  </a:lnTo>
                  <a:lnTo>
                    <a:pt x="10250" y="97284"/>
                  </a:lnTo>
                  <a:lnTo>
                    <a:pt x="15998" y="104463"/>
                  </a:lnTo>
                  <a:lnTo>
                    <a:pt x="22938" y="109210"/>
                  </a:lnTo>
                  <a:lnTo>
                    <a:pt x="30869" y="111617"/>
                  </a:lnTo>
                  <a:lnTo>
                    <a:pt x="39564" y="111812"/>
                  </a:lnTo>
                  <a:lnTo>
                    <a:pt x="48809" y="110092"/>
                  </a:lnTo>
                  <a:lnTo>
                    <a:pt x="58117" y="106687"/>
                  </a:lnTo>
                  <a:lnTo>
                    <a:pt x="66754" y="101670"/>
                  </a:lnTo>
                  <a:lnTo>
                    <a:pt x="74373" y="95227"/>
                  </a:lnTo>
                  <a:lnTo>
                    <a:pt x="80978" y="87632"/>
                  </a:lnTo>
                  <a:lnTo>
                    <a:pt x="86731" y="79165"/>
                  </a:lnTo>
                  <a:lnTo>
                    <a:pt x="91840" y="70096"/>
                  </a:lnTo>
                  <a:lnTo>
                    <a:pt x="97005" y="61810"/>
                  </a:lnTo>
                  <a:lnTo>
                    <a:pt x="103284" y="57451"/>
                  </a:lnTo>
                  <a:lnTo>
                    <a:pt x="110616" y="58026"/>
                  </a:lnTo>
                  <a:lnTo>
                    <a:pt x="118356" y="61413"/>
                  </a:lnTo>
                  <a:lnTo>
                    <a:pt x="126502" y="66100"/>
                  </a:lnTo>
                  <a:lnTo>
                    <a:pt x="135132" y="71136"/>
                  </a:lnTo>
                  <a:lnTo>
                    <a:pt x="144227" y="76054"/>
                  </a:lnTo>
                  <a:lnTo>
                    <a:pt x="153640" y="80550"/>
                  </a:lnTo>
                  <a:lnTo>
                    <a:pt x="164271" y="84764"/>
                  </a:lnTo>
                  <a:lnTo>
                    <a:pt x="179291" y="89059"/>
                  </a:lnTo>
                  <a:lnTo>
                    <a:pt x="204049" y="94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473989" y="1231834"/>
              <a:ext cx="147510" cy="260658"/>
            </a:xfrm>
            <a:custGeom>
              <a:avLst/>
              <a:gdLst/>
              <a:ahLst/>
              <a:cxnLst/>
              <a:rect l="0" t="0" r="0" b="0"/>
              <a:pathLst>
                <a:path w="147510" h="260658">
                  <a:moveTo>
                    <a:pt x="0" y="0"/>
                  </a:moveTo>
                  <a:lnTo>
                    <a:pt x="2867" y="14669"/>
                  </a:lnTo>
                  <a:lnTo>
                    <a:pt x="5009" y="28580"/>
                  </a:lnTo>
                  <a:lnTo>
                    <a:pt x="6617" y="43068"/>
                  </a:lnTo>
                  <a:lnTo>
                    <a:pt x="7970" y="57924"/>
                  </a:lnTo>
                  <a:lnTo>
                    <a:pt x="9467" y="72453"/>
                  </a:lnTo>
                  <a:lnTo>
                    <a:pt x="11313" y="86271"/>
                  </a:lnTo>
                  <a:lnTo>
                    <a:pt x="13380" y="99483"/>
                  </a:lnTo>
                  <a:lnTo>
                    <a:pt x="15313" y="112494"/>
                  </a:lnTo>
                  <a:lnTo>
                    <a:pt x="16913" y="125575"/>
                  </a:lnTo>
                  <a:lnTo>
                    <a:pt x="18310" y="138665"/>
                  </a:lnTo>
                  <a:lnTo>
                    <a:pt x="19854" y="151467"/>
                  </a:lnTo>
                  <a:lnTo>
                    <a:pt x="21740" y="163829"/>
                  </a:lnTo>
                  <a:lnTo>
                    <a:pt x="23837" y="175912"/>
                  </a:lnTo>
                  <a:lnTo>
                    <a:pt x="25792" y="188092"/>
                  </a:lnTo>
                  <a:lnTo>
                    <a:pt x="27411" y="200486"/>
                  </a:lnTo>
                  <a:lnTo>
                    <a:pt x="28923" y="209760"/>
                  </a:lnTo>
                  <a:lnTo>
                    <a:pt x="30673" y="212031"/>
                  </a:lnTo>
                  <a:lnTo>
                    <a:pt x="32652" y="209142"/>
                  </a:lnTo>
                  <a:lnTo>
                    <a:pt x="34904" y="203168"/>
                  </a:lnTo>
                  <a:lnTo>
                    <a:pt x="37444" y="195391"/>
                  </a:lnTo>
                  <a:lnTo>
                    <a:pt x="40243" y="186559"/>
                  </a:lnTo>
                  <a:lnTo>
                    <a:pt x="43415" y="177259"/>
                  </a:lnTo>
                  <a:lnTo>
                    <a:pt x="47215" y="168048"/>
                  </a:lnTo>
                  <a:lnTo>
                    <a:pt x="51740" y="159214"/>
                  </a:lnTo>
                  <a:lnTo>
                    <a:pt x="57252" y="151306"/>
                  </a:lnTo>
                  <a:lnTo>
                    <a:pt x="64240" y="145200"/>
                  </a:lnTo>
                  <a:lnTo>
                    <a:pt x="72830" y="141210"/>
                  </a:lnTo>
                  <a:lnTo>
                    <a:pt x="82684" y="139327"/>
                  </a:lnTo>
                  <a:lnTo>
                    <a:pt x="93207" y="139492"/>
                  </a:lnTo>
                  <a:lnTo>
                    <a:pt x="103977" y="141457"/>
                  </a:lnTo>
                  <a:lnTo>
                    <a:pt x="114460" y="145028"/>
                  </a:lnTo>
                  <a:lnTo>
                    <a:pt x="123959" y="150157"/>
                  </a:lnTo>
                  <a:lnTo>
                    <a:pt x="132183" y="156675"/>
                  </a:lnTo>
                  <a:lnTo>
                    <a:pt x="138872" y="164320"/>
                  </a:lnTo>
                  <a:lnTo>
                    <a:pt x="143624" y="172820"/>
                  </a:lnTo>
                  <a:lnTo>
                    <a:pt x="146414" y="181945"/>
                  </a:lnTo>
                  <a:lnTo>
                    <a:pt x="147509" y="191511"/>
                  </a:lnTo>
                  <a:lnTo>
                    <a:pt x="147274" y="201386"/>
                  </a:lnTo>
                  <a:lnTo>
                    <a:pt x="146043" y="211468"/>
                  </a:lnTo>
                  <a:lnTo>
                    <a:pt x="143932" y="221525"/>
                  </a:lnTo>
                  <a:lnTo>
                    <a:pt x="140847" y="231205"/>
                  </a:lnTo>
                  <a:lnTo>
                    <a:pt x="136803" y="240333"/>
                  </a:lnTo>
                  <a:lnTo>
                    <a:pt x="131613" y="248428"/>
                  </a:lnTo>
                  <a:lnTo>
                    <a:pt x="124840" y="254655"/>
                  </a:lnTo>
                  <a:lnTo>
                    <a:pt x="116399" y="258723"/>
                  </a:lnTo>
                  <a:lnTo>
                    <a:pt x="106814" y="260657"/>
                  </a:lnTo>
                  <a:lnTo>
                    <a:pt x="97003" y="260525"/>
                  </a:lnTo>
                  <a:lnTo>
                    <a:pt x="87524" y="258591"/>
                  </a:lnTo>
                  <a:lnTo>
                    <a:pt x="78665" y="255334"/>
                  </a:lnTo>
                  <a:lnTo>
                    <a:pt x="69638" y="250931"/>
                  </a:lnTo>
                  <a:lnTo>
                    <a:pt x="58542" y="243883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663502" y="1200248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0" y="0"/>
                  </a:moveTo>
                  <a:lnTo>
                    <a:pt x="67" y="14669"/>
                  </a:lnTo>
                  <a:lnTo>
                    <a:pt x="708" y="28580"/>
                  </a:lnTo>
                  <a:lnTo>
                    <a:pt x="2004" y="43074"/>
                  </a:lnTo>
                  <a:lnTo>
                    <a:pt x="3864" y="58102"/>
                  </a:lnTo>
                  <a:lnTo>
                    <a:pt x="6180" y="73279"/>
                  </a:lnTo>
                  <a:lnTo>
                    <a:pt x="8847" y="88346"/>
                  </a:lnTo>
                  <a:lnTo>
                    <a:pt x="11770" y="103210"/>
                  </a:lnTo>
                  <a:lnTo>
                    <a:pt x="14877" y="117870"/>
                  </a:lnTo>
                  <a:lnTo>
                    <a:pt x="18108" y="132358"/>
                  </a:lnTo>
                  <a:lnTo>
                    <a:pt x="21259" y="146713"/>
                  </a:lnTo>
                  <a:lnTo>
                    <a:pt x="23995" y="160972"/>
                  </a:lnTo>
                  <a:lnTo>
                    <a:pt x="26172" y="175156"/>
                  </a:lnTo>
                  <a:lnTo>
                    <a:pt x="27973" y="189124"/>
                  </a:lnTo>
                  <a:lnTo>
                    <a:pt x="29796" y="202583"/>
                  </a:lnTo>
                  <a:lnTo>
                    <a:pt x="31878" y="215415"/>
                  </a:lnTo>
                  <a:lnTo>
                    <a:pt x="34277" y="227659"/>
                  </a:lnTo>
                  <a:lnTo>
                    <a:pt x="36968" y="239422"/>
                  </a:lnTo>
                  <a:lnTo>
                    <a:pt x="39887" y="250809"/>
                  </a:lnTo>
                  <a:lnTo>
                    <a:pt x="42825" y="261659"/>
                  </a:lnTo>
                  <a:lnTo>
                    <a:pt x="45722" y="272712"/>
                  </a:lnTo>
                  <a:lnTo>
                    <a:pt x="48830" y="286061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766653" y="1339254"/>
              <a:ext cx="122967" cy="176850"/>
            </a:xfrm>
            <a:custGeom>
              <a:avLst/>
              <a:gdLst/>
              <a:ahLst/>
              <a:cxnLst/>
              <a:rect l="0" t="0" r="0" b="0"/>
              <a:pathLst>
                <a:path w="122967" h="176850">
                  <a:moveTo>
                    <a:pt x="2134" y="92621"/>
                  </a:moveTo>
                  <a:lnTo>
                    <a:pt x="11003" y="89754"/>
                  </a:lnTo>
                  <a:lnTo>
                    <a:pt x="19989" y="87612"/>
                  </a:lnTo>
                  <a:lnTo>
                    <a:pt x="29980" y="86005"/>
                  </a:lnTo>
                  <a:lnTo>
                    <a:pt x="40788" y="84652"/>
                  </a:lnTo>
                  <a:lnTo>
                    <a:pt x="51951" y="83155"/>
                  </a:lnTo>
                  <a:lnTo>
                    <a:pt x="63156" y="81299"/>
                  </a:lnTo>
                  <a:lnTo>
                    <a:pt x="74269" y="78887"/>
                  </a:lnTo>
                  <a:lnTo>
                    <a:pt x="85253" y="75658"/>
                  </a:lnTo>
                  <a:lnTo>
                    <a:pt x="96100" y="71546"/>
                  </a:lnTo>
                  <a:lnTo>
                    <a:pt x="106179" y="66325"/>
                  </a:lnTo>
                  <a:lnTo>
                    <a:pt x="114283" y="59540"/>
                  </a:lnTo>
                  <a:lnTo>
                    <a:pt x="119906" y="51093"/>
                  </a:lnTo>
                  <a:lnTo>
                    <a:pt x="122867" y="41506"/>
                  </a:lnTo>
                  <a:lnTo>
                    <a:pt x="122966" y="31695"/>
                  </a:lnTo>
                  <a:lnTo>
                    <a:pt x="120401" y="22226"/>
                  </a:lnTo>
                  <a:lnTo>
                    <a:pt x="115630" y="13770"/>
                  </a:lnTo>
                  <a:lnTo>
                    <a:pt x="109164" y="7236"/>
                  </a:lnTo>
                  <a:lnTo>
                    <a:pt x="101455" y="2925"/>
                  </a:lnTo>
                  <a:lnTo>
                    <a:pt x="92861" y="642"/>
                  </a:lnTo>
                  <a:lnTo>
                    <a:pt x="83650" y="0"/>
                  </a:lnTo>
                  <a:lnTo>
                    <a:pt x="74017" y="603"/>
                  </a:lnTo>
                  <a:lnTo>
                    <a:pt x="64262" y="2273"/>
                  </a:lnTo>
                  <a:lnTo>
                    <a:pt x="54786" y="5055"/>
                  </a:lnTo>
                  <a:lnTo>
                    <a:pt x="45785" y="8887"/>
                  </a:lnTo>
                  <a:lnTo>
                    <a:pt x="37437" y="13763"/>
                  </a:lnTo>
                  <a:lnTo>
                    <a:pt x="29974" y="19792"/>
                  </a:lnTo>
                  <a:lnTo>
                    <a:pt x="23436" y="26930"/>
                  </a:lnTo>
                  <a:lnTo>
                    <a:pt x="17705" y="35165"/>
                  </a:lnTo>
                  <a:lnTo>
                    <a:pt x="12614" y="44595"/>
                  </a:lnTo>
                  <a:lnTo>
                    <a:pt x="8009" y="55158"/>
                  </a:lnTo>
                  <a:lnTo>
                    <a:pt x="4084" y="66505"/>
                  </a:lnTo>
                  <a:lnTo>
                    <a:pt x="1351" y="78112"/>
                  </a:lnTo>
                  <a:lnTo>
                    <a:pt x="0" y="89659"/>
                  </a:lnTo>
                  <a:lnTo>
                    <a:pt x="77" y="101020"/>
                  </a:lnTo>
                  <a:lnTo>
                    <a:pt x="1648" y="112182"/>
                  </a:lnTo>
                  <a:lnTo>
                    <a:pt x="4601" y="123162"/>
                  </a:lnTo>
                  <a:lnTo>
                    <a:pt x="8855" y="133671"/>
                  </a:lnTo>
                  <a:lnTo>
                    <a:pt x="14451" y="143131"/>
                  </a:lnTo>
                  <a:lnTo>
                    <a:pt x="21291" y="151304"/>
                  </a:lnTo>
                  <a:lnTo>
                    <a:pt x="29323" y="158115"/>
                  </a:lnTo>
                  <a:lnTo>
                    <a:pt x="38617" y="163474"/>
                  </a:lnTo>
                  <a:lnTo>
                    <a:pt x="49073" y="167486"/>
                  </a:lnTo>
                  <a:lnTo>
                    <a:pt x="59883" y="170391"/>
                  </a:lnTo>
                  <a:lnTo>
                    <a:pt x="70675" y="172755"/>
                  </a:lnTo>
                  <a:lnTo>
                    <a:pt x="82396" y="174789"/>
                  </a:lnTo>
                  <a:lnTo>
                    <a:pt x="96891" y="1768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05284" y="1547689"/>
              <a:ext cx="1831960" cy="115814"/>
            </a:xfrm>
            <a:custGeom>
              <a:avLst/>
              <a:gdLst/>
              <a:ahLst/>
              <a:cxnLst/>
              <a:rect l="0" t="0" r="0" b="0"/>
              <a:pathLst>
                <a:path w="1831960" h="115814">
                  <a:moveTo>
                    <a:pt x="1831959" y="0"/>
                  </a:moveTo>
                  <a:lnTo>
                    <a:pt x="1820224" y="0"/>
                  </a:lnTo>
                  <a:lnTo>
                    <a:pt x="1809095" y="0"/>
                  </a:lnTo>
                  <a:lnTo>
                    <a:pt x="1797492" y="0"/>
                  </a:lnTo>
                  <a:lnTo>
                    <a:pt x="1785158" y="0"/>
                  </a:lnTo>
                  <a:lnTo>
                    <a:pt x="1771850" y="0"/>
                  </a:lnTo>
                  <a:lnTo>
                    <a:pt x="1757545" y="0"/>
                  </a:lnTo>
                  <a:lnTo>
                    <a:pt x="1742541" y="0"/>
                  </a:lnTo>
                  <a:lnTo>
                    <a:pt x="1727327" y="0"/>
                  </a:lnTo>
                  <a:lnTo>
                    <a:pt x="1712209" y="0"/>
                  </a:lnTo>
                  <a:lnTo>
                    <a:pt x="1697297" y="0"/>
                  </a:lnTo>
                  <a:lnTo>
                    <a:pt x="1682599" y="0"/>
                  </a:lnTo>
                  <a:lnTo>
                    <a:pt x="1668083" y="0"/>
                  </a:lnTo>
                  <a:lnTo>
                    <a:pt x="1653706" y="0"/>
                  </a:lnTo>
                  <a:lnTo>
                    <a:pt x="1639434" y="0"/>
                  </a:lnTo>
                  <a:lnTo>
                    <a:pt x="1625230" y="0"/>
                  </a:lnTo>
                  <a:lnTo>
                    <a:pt x="1610909" y="0"/>
                  </a:lnTo>
                  <a:lnTo>
                    <a:pt x="1596149" y="0"/>
                  </a:lnTo>
                  <a:lnTo>
                    <a:pt x="1580812" y="4"/>
                  </a:lnTo>
                  <a:lnTo>
                    <a:pt x="1565088" y="177"/>
                  </a:lnTo>
                  <a:lnTo>
                    <a:pt x="1549379" y="825"/>
                  </a:lnTo>
                  <a:lnTo>
                    <a:pt x="1533918" y="2074"/>
                  </a:lnTo>
                  <a:lnTo>
                    <a:pt x="1518605" y="3727"/>
                  </a:lnTo>
                  <a:lnTo>
                    <a:pt x="1503104" y="5375"/>
                  </a:lnTo>
                  <a:lnTo>
                    <a:pt x="1487234" y="6778"/>
                  </a:lnTo>
                  <a:lnTo>
                    <a:pt x="1471136" y="7870"/>
                  </a:lnTo>
                  <a:lnTo>
                    <a:pt x="1455168" y="8678"/>
                  </a:lnTo>
                  <a:lnTo>
                    <a:pt x="1439530" y="9261"/>
                  </a:lnTo>
                  <a:lnTo>
                    <a:pt x="1424096" y="9839"/>
                  </a:lnTo>
                  <a:lnTo>
                    <a:pt x="1408514" y="10767"/>
                  </a:lnTo>
                  <a:lnTo>
                    <a:pt x="1392580" y="12207"/>
                  </a:lnTo>
                  <a:lnTo>
                    <a:pt x="1376099" y="13989"/>
                  </a:lnTo>
                  <a:lnTo>
                    <a:pt x="1358810" y="15725"/>
                  </a:lnTo>
                  <a:lnTo>
                    <a:pt x="1340658" y="17187"/>
                  </a:lnTo>
                  <a:lnTo>
                    <a:pt x="1321907" y="18319"/>
                  </a:lnTo>
                  <a:lnTo>
                    <a:pt x="1303021" y="19154"/>
                  </a:lnTo>
                  <a:lnTo>
                    <a:pt x="1284282" y="19750"/>
                  </a:lnTo>
                  <a:lnTo>
                    <a:pt x="1265785" y="20166"/>
                  </a:lnTo>
                  <a:lnTo>
                    <a:pt x="1247526" y="20454"/>
                  </a:lnTo>
                  <a:lnTo>
                    <a:pt x="1229474" y="20655"/>
                  </a:lnTo>
                  <a:lnTo>
                    <a:pt x="1211911" y="20961"/>
                  </a:lnTo>
                  <a:lnTo>
                    <a:pt x="1195410" y="21699"/>
                  </a:lnTo>
                  <a:lnTo>
                    <a:pt x="1180184" y="23008"/>
                  </a:lnTo>
                  <a:lnTo>
                    <a:pt x="1165652" y="24702"/>
                  </a:lnTo>
                  <a:lnTo>
                    <a:pt x="1150674" y="26377"/>
                  </a:lnTo>
                  <a:lnTo>
                    <a:pt x="1134630" y="27803"/>
                  </a:lnTo>
                  <a:lnTo>
                    <a:pt x="1117580" y="29080"/>
                  </a:lnTo>
                  <a:lnTo>
                    <a:pt x="1099976" y="30545"/>
                  </a:lnTo>
                  <a:lnTo>
                    <a:pt x="1082161" y="32377"/>
                  </a:lnTo>
                  <a:lnTo>
                    <a:pt x="1064147" y="34438"/>
                  </a:lnTo>
                  <a:lnTo>
                    <a:pt x="1045695" y="36368"/>
                  </a:lnTo>
                  <a:lnTo>
                    <a:pt x="1026694" y="37964"/>
                  </a:lnTo>
                  <a:lnTo>
                    <a:pt x="1007172" y="39188"/>
                  </a:lnTo>
                  <a:lnTo>
                    <a:pt x="987222" y="40084"/>
                  </a:lnTo>
                  <a:lnTo>
                    <a:pt x="966949" y="40721"/>
                  </a:lnTo>
                  <a:lnTo>
                    <a:pt x="946604" y="41166"/>
                  </a:lnTo>
                  <a:lnTo>
                    <a:pt x="926565" y="41473"/>
                  </a:lnTo>
                  <a:lnTo>
                    <a:pt x="907008" y="41686"/>
                  </a:lnTo>
                  <a:lnTo>
                    <a:pt x="887774" y="42001"/>
                  </a:lnTo>
                  <a:lnTo>
                    <a:pt x="868480" y="42745"/>
                  </a:lnTo>
                  <a:lnTo>
                    <a:pt x="848903" y="44058"/>
                  </a:lnTo>
                  <a:lnTo>
                    <a:pt x="828990" y="45754"/>
                  </a:lnTo>
                  <a:lnTo>
                    <a:pt x="808776" y="47431"/>
                  </a:lnTo>
                  <a:lnTo>
                    <a:pt x="788320" y="48853"/>
                  </a:lnTo>
                  <a:lnTo>
                    <a:pt x="767683" y="49959"/>
                  </a:lnTo>
                  <a:lnTo>
                    <a:pt x="746916" y="50775"/>
                  </a:lnTo>
                  <a:lnTo>
                    <a:pt x="726057" y="51364"/>
                  </a:lnTo>
                  <a:lnTo>
                    <a:pt x="705134" y="51945"/>
                  </a:lnTo>
                  <a:lnTo>
                    <a:pt x="684168" y="52876"/>
                  </a:lnTo>
                  <a:lnTo>
                    <a:pt x="663172" y="54317"/>
                  </a:lnTo>
                  <a:lnTo>
                    <a:pt x="642156" y="56101"/>
                  </a:lnTo>
                  <a:lnTo>
                    <a:pt x="621127" y="57837"/>
                  </a:lnTo>
                  <a:lnTo>
                    <a:pt x="600093" y="59300"/>
                  </a:lnTo>
                  <a:lnTo>
                    <a:pt x="579221" y="60432"/>
                  </a:lnTo>
                  <a:lnTo>
                    <a:pt x="558820" y="61267"/>
                  </a:lnTo>
                  <a:lnTo>
                    <a:pt x="539031" y="61868"/>
                  </a:lnTo>
                  <a:lnTo>
                    <a:pt x="520149" y="62457"/>
                  </a:lnTo>
                  <a:lnTo>
                    <a:pt x="502687" y="63393"/>
                  </a:lnTo>
                  <a:lnTo>
                    <a:pt x="486781" y="64838"/>
                  </a:lnTo>
                  <a:lnTo>
                    <a:pt x="471776" y="66624"/>
                  </a:lnTo>
                  <a:lnTo>
                    <a:pt x="456472" y="68363"/>
                  </a:lnTo>
                  <a:lnTo>
                    <a:pt x="440202" y="69826"/>
                  </a:lnTo>
                  <a:lnTo>
                    <a:pt x="422829" y="70959"/>
                  </a:lnTo>
                  <a:lnTo>
                    <a:pt x="404475" y="71795"/>
                  </a:lnTo>
                  <a:lnTo>
                    <a:pt x="385348" y="72396"/>
                  </a:lnTo>
                  <a:lnTo>
                    <a:pt x="365809" y="72986"/>
                  </a:lnTo>
                  <a:lnTo>
                    <a:pt x="346327" y="73921"/>
                  </a:lnTo>
                  <a:lnTo>
                    <a:pt x="327151" y="75367"/>
                  </a:lnTo>
                  <a:lnTo>
                    <a:pt x="308175" y="77153"/>
                  </a:lnTo>
                  <a:lnTo>
                    <a:pt x="289056" y="78891"/>
                  </a:lnTo>
                  <a:lnTo>
                    <a:pt x="269610" y="80359"/>
                  </a:lnTo>
                  <a:lnTo>
                    <a:pt x="250295" y="81665"/>
                  </a:lnTo>
                  <a:lnTo>
                    <a:pt x="232079" y="83149"/>
                  </a:lnTo>
                  <a:lnTo>
                    <a:pt x="215404" y="84994"/>
                  </a:lnTo>
                  <a:lnTo>
                    <a:pt x="199749" y="87063"/>
                  </a:lnTo>
                  <a:lnTo>
                    <a:pt x="183943" y="88999"/>
                  </a:lnTo>
                  <a:lnTo>
                    <a:pt x="167307" y="90603"/>
                  </a:lnTo>
                  <a:lnTo>
                    <a:pt x="149843" y="92002"/>
                  </a:lnTo>
                  <a:lnTo>
                    <a:pt x="131953" y="93549"/>
                  </a:lnTo>
                  <a:lnTo>
                    <a:pt x="113953" y="95441"/>
                  </a:lnTo>
                  <a:lnTo>
                    <a:pt x="96152" y="97712"/>
                  </a:lnTo>
                  <a:lnTo>
                    <a:pt x="78907" y="100315"/>
                  </a:lnTo>
                  <a:lnTo>
                    <a:pt x="62370" y="103176"/>
                  </a:lnTo>
                  <a:lnTo>
                    <a:pt x="47098" y="106075"/>
                  </a:lnTo>
                  <a:lnTo>
                    <a:pt x="32646" y="108941"/>
                  </a:lnTo>
                  <a:lnTo>
                    <a:pt x="17746" y="11202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89886" y="1316062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2864" y="10461"/>
                  </a:lnTo>
                  <a:lnTo>
                    <a:pt x="120233" y="9821"/>
                  </a:lnTo>
                  <a:lnTo>
                    <a:pt x="108324" y="8529"/>
                  </a:lnTo>
                  <a:lnTo>
                    <a:pt x="96669" y="6842"/>
                  </a:lnTo>
                  <a:lnTo>
                    <a:pt x="84828" y="5174"/>
                  </a:lnTo>
                  <a:lnTo>
                    <a:pt x="72597" y="3761"/>
                  </a:lnTo>
                  <a:lnTo>
                    <a:pt x="60171" y="2660"/>
                  </a:lnTo>
                  <a:lnTo>
                    <a:pt x="46618" y="1729"/>
                  </a:lnTo>
                  <a:lnTo>
                    <a:pt x="28509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341187" y="1179191"/>
              <a:ext cx="347651" cy="324872"/>
            </a:xfrm>
            <a:custGeom>
              <a:avLst/>
              <a:gdLst/>
              <a:ahLst/>
              <a:cxnLst/>
              <a:rect l="0" t="0" r="0" b="0"/>
              <a:pathLst>
                <a:path w="347651" h="324872">
                  <a:moveTo>
                    <a:pt x="27724" y="0"/>
                  </a:moveTo>
                  <a:lnTo>
                    <a:pt x="21924" y="8936"/>
                  </a:lnTo>
                  <a:lnTo>
                    <a:pt x="17000" y="18563"/>
                  </a:lnTo>
                  <a:lnTo>
                    <a:pt x="12502" y="29850"/>
                  </a:lnTo>
                  <a:lnTo>
                    <a:pt x="8454" y="42518"/>
                  </a:lnTo>
                  <a:lnTo>
                    <a:pt x="5088" y="55997"/>
                  </a:lnTo>
                  <a:lnTo>
                    <a:pt x="2485" y="69869"/>
                  </a:lnTo>
                  <a:lnTo>
                    <a:pt x="731" y="83905"/>
                  </a:lnTo>
                  <a:lnTo>
                    <a:pt x="0" y="97996"/>
                  </a:lnTo>
                  <a:lnTo>
                    <a:pt x="287" y="112093"/>
                  </a:lnTo>
                  <a:lnTo>
                    <a:pt x="1446" y="126014"/>
                  </a:lnTo>
                  <a:lnTo>
                    <a:pt x="3286" y="139447"/>
                  </a:lnTo>
                  <a:lnTo>
                    <a:pt x="5632" y="152269"/>
                  </a:lnTo>
                  <a:lnTo>
                    <a:pt x="8341" y="164678"/>
                  </a:lnTo>
                  <a:lnTo>
                    <a:pt x="11305" y="177084"/>
                  </a:lnTo>
                  <a:lnTo>
                    <a:pt x="14444" y="189726"/>
                  </a:lnTo>
                  <a:lnTo>
                    <a:pt x="17704" y="202506"/>
                  </a:lnTo>
                  <a:lnTo>
                    <a:pt x="21046" y="215093"/>
                  </a:lnTo>
                  <a:lnTo>
                    <a:pt x="24447" y="227303"/>
                  </a:lnTo>
                  <a:lnTo>
                    <a:pt x="28054" y="239113"/>
                  </a:lnTo>
                  <a:lnTo>
                    <a:pt x="32161" y="250577"/>
                  </a:lnTo>
                  <a:lnTo>
                    <a:pt x="36895" y="261759"/>
                  </a:lnTo>
                  <a:lnTo>
                    <a:pt x="42380" y="272404"/>
                  </a:lnTo>
                  <a:lnTo>
                    <a:pt x="48819" y="281954"/>
                  </a:lnTo>
                  <a:lnTo>
                    <a:pt x="56223" y="290175"/>
                  </a:lnTo>
                  <a:lnTo>
                    <a:pt x="64297" y="296508"/>
                  </a:lnTo>
                  <a:lnTo>
                    <a:pt x="72555" y="299949"/>
                  </a:lnTo>
                  <a:lnTo>
                    <a:pt x="80694" y="300214"/>
                  </a:lnTo>
                  <a:lnTo>
                    <a:pt x="88444" y="297476"/>
                  </a:lnTo>
                  <a:lnTo>
                    <a:pt x="95496" y="291991"/>
                  </a:lnTo>
                  <a:lnTo>
                    <a:pt x="101755" y="284199"/>
                  </a:lnTo>
                  <a:lnTo>
                    <a:pt x="107296" y="274768"/>
                  </a:lnTo>
                  <a:lnTo>
                    <a:pt x="112260" y="264471"/>
                  </a:lnTo>
                  <a:lnTo>
                    <a:pt x="116784" y="253812"/>
                  </a:lnTo>
                  <a:lnTo>
                    <a:pt x="120825" y="242880"/>
                  </a:lnTo>
                  <a:lnTo>
                    <a:pt x="124167" y="231475"/>
                  </a:lnTo>
                  <a:lnTo>
                    <a:pt x="126759" y="219606"/>
                  </a:lnTo>
                  <a:lnTo>
                    <a:pt x="128987" y="210877"/>
                  </a:lnTo>
                  <a:lnTo>
                    <a:pt x="131280" y="209528"/>
                  </a:lnTo>
                  <a:lnTo>
                    <a:pt x="133615" y="213844"/>
                  </a:lnTo>
                  <a:lnTo>
                    <a:pt x="136414" y="221744"/>
                  </a:lnTo>
                  <a:lnTo>
                    <a:pt x="140364" y="231873"/>
                  </a:lnTo>
                  <a:lnTo>
                    <a:pt x="145724" y="243389"/>
                  </a:lnTo>
                  <a:lnTo>
                    <a:pt x="152238" y="255452"/>
                  </a:lnTo>
                  <a:lnTo>
                    <a:pt x="159355" y="267130"/>
                  </a:lnTo>
                  <a:lnTo>
                    <a:pt x="166699" y="277964"/>
                  </a:lnTo>
                  <a:lnTo>
                    <a:pt x="174404" y="287892"/>
                  </a:lnTo>
                  <a:lnTo>
                    <a:pt x="183012" y="297033"/>
                  </a:lnTo>
                  <a:lnTo>
                    <a:pt x="192762" y="305544"/>
                  </a:lnTo>
                  <a:lnTo>
                    <a:pt x="203427" y="313094"/>
                  </a:lnTo>
                  <a:lnTo>
                    <a:pt x="214512" y="318890"/>
                  </a:lnTo>
                  <a:lnTo>
                    <a:pt x="225674" y="322641"/>
                  </a:lnTo>
                  <a:lnTo>
                    <a:pt x="236762" y="324517"/>
                  </a:lnTo>
                  <a:lnTo>
                    <a:pt x="247733" y="324871"/>
                  </a:lnTo>
                  <a:lnTo>
                    <a:pt x="258586" y="324068"/>
                  </a:lnTo>
                  <a:lnTo>
                    <a:pt x="269179" y="322261"/>
                  </a:lnTo>
                  <a:lnTo>
                    <a:pt x="279226" y="319386"/>
                  </a:lnTo>
                  <a:lnTo>
                    <a:pt x="288611" y="315486"/>
                  </a:lnTo>
                  <a:lnTo>
                    <a:pt x="297220" y="310394"/>
                  </a:lnTo>
                  <a:lnTo>
                    <a:pt x="304857" y="303688"/>
                  </a:lnTo>
                  <a:lnTo>
                    <a:pt x="311513" y="295283"/>
                  </a:lnTo>
                  <a:lnTo>
                    <a:pt x="317322" y="285382"/>
                  </a:lnTo>
                  <a:lnTo>
                    <a:pt x="322466" y="274295"/>
                  </a:lnTo>
                  <a:lnTo>
                    <a:pt x="327110" y="262315"/>
                  </a:lnTo>
                  <a:lnTo>
                    <a:pt x="331232" y="249526"/>
                  </a:lnTo>
                  <a:lnTo>
                    <a:pt x="334628" y="235811"/>
                  </a:lnTo>
                  <a:lnTo>
                    <a:pt x="337252" y="221183"/>
                  </a:lnTo>
                  <a:lnTo>
                    <a:pt x="339354" y="205937"/>
                  </a:lnTo>
                  <a:lnTo>
                    <a:pt x="341380" y="190550"/>
                  </a:lnTo>
                  <a:lnTo>
                    <a:pt x="343588" y="175310"/>
                  </a:lnTo>
                  <a:lnTo>
                    <a:pt x="345733" y="160314"/>
                  </a:lnTo>
                  <a:lnTo>
                    <a:pt x="347188" y="145558"/>
                  </a:lnTo>
                  <a:lnTo>
                    <a:pt x="347650" y="131002"/>
                  </a:lnTo>
                  <a:lnTo>
                    <a:pt x="347298" y="116600"/>
                  </a:lnTo>
                  <a:lnTo>
                    <a:pt x="346599" y="102309"/>
                  </a:lnTo>
                  <a:lnTo>
                    <a:pt x="345868" y="88116"/>
                  </a:lnTo>
                  <a:lnTo>
                    <a:pt x="345242" y="74603"/>
                  </a:lnTo>
                  <a:lnTo>
                    <a:pt x="344687" y="61610"/>
                  </a:lnTo>
                  <a:lnTo>
                    <a:pt x="344161" y="47997"/>
                  </a:lnTo>
                  <a:lnTo>
                    <a:pt x="343579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774910" y="1168663"/>
              <a:ext cx="173070" cy="336913"/>
            </a:xfrm>
            <a:custGeom>
              <a:avLst/>
              <a:gdLst/>
              <a:ahLst/>
              <a:cxnLst/>
              <a:rect l="0" t="0" r="0" b="0"/>
              <a:pathLst>
                <a:path w="173070" h="336913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7" y="38831"/>
                  </a:lnTo>
                  <a:lnTo>
                    <a:pt x="1326" y="50642"/>
                  </a:lnTo>
                  <a:lnTo>
                    <a:pt x="2147" y="63101"/>
                  </a:lnTo>
                  <a:lnTo>
                    <a:pt x="3003" y="76038"/>
                  </a:lnTo>
                  <a:lnTo>
                    <a:pt x="4178" y="89319"/>
                  </a:lnTo>
                  <a:lnTo>
                    <a:pt x="5817" y="102841"/>
                  </a:lnTo>
                  <a:lnTo>
                    <a:pt x="7917" y="116529"/>
                  </a:lnTo>
                  <a:lnTo>
                    <a:pt x="10406" y="130331"/>
                  </a:lnTo>
                  <a:lnTo>
                    <a:pt x="13189" y="144215"/>
                  </a:lnTo>
                  <a:lnTo>
                    <a:pt x="16025" y="158320"/>
                  </a:lnTo>
                  <a:lnTo>
                    <a:pt x="18542" y="172935"/>
                  </a:lnTo>
                  <a:lnTo>
                    <a:pt x="20568" y="188174"/>
                  </a:lnTo>
                  <a:lnTo>
                    <a:pt x="22267" y="203832"/>
                  </a:lnTo>
                  <a:lnTo>
                    <a:pt x="24022" y="219497"/>
                  </a:lnTo>
                  <a:lnTo>
                    <a:pt x="26052" y="234924"/>
                  </a:lnTo>
                  <a:lnTo>
                    <a:pt x="28247" y="250045"/>
                  </a:lnTo>
                  <a:lnTo>
                    <a:pt x="30268" y="264885"/>
                  </a:lnTo>
                  <a:lnTo>
                    <a:pt x="31900" y="279399"/>
                  </a:lnTo>
                  <a:lnTo>
                    <a:pt x="32245" y="290224"/>
                  </a:lnTo>
                  <a:lnTo>
                    <a:pt x="30965" y="293244"/>
                  </a:lnTo>
                  <a:lnTo>
                    <a:pt x="29483" y="290023"/>
                  </a:lnTo>
                  <a:lnTo>
                    <a:pt x="28479" y="282933"/>
                  </a:lnTo>
                  <a:lnTo>
                    <a:pt x="28285" y="273815"/>
                  </a:lnTo>
                  <a:lnTo>
                    <a:pt x="28961" y="263754"/>
                  </a:lnTo>
                  <a:lnTo>
                    <a:pt x="30564" y="253462"/>
                  </a:lnTo>
                  <a:lnTo>
                    <a:pt x="33241" y="243501"/>
                  </a:lnTo>
                  <a:lnTo>
                    <a:pt x="36975" y="234117"/>
                  </a:lnTo>
                  <a:lnTo>
                    <a:pt x="41771" y="225480"/>
                  </a:lnTo>
                  <a:lnTo>
                    <a:pt x="47739" y="217811"/>
                  </a:lnTo>
                  <a:lnTo>
                    <a:pt x="54828" y="211136"/>
                  </a:lnTo>
                  <a:lnTo>
                    <a:pt x="62859" y="205651"/>
                  </a:lnTo>
                  <a:lnTo>
                    <a:pt x="71620" y="201787"/>
                  </a:lnTo>
                  <a:lnTo>
                    <a:pt x="80915" y="199642"/>
                  </a:lnTo>
                  <a:lnTo>
                    <a:pt x="90426" y="199336"/>
                  </a:lnTo>
                  <a:lnTo>
                    <a:pt x="99731" y="201175"/>
                  </a:lnTo>
                  <a:lnTo>
                    <a:pt x="108616" y="205122"/>
                  </a:lnTo>
                  <a:lnTo>
                    <a:pt x="117056" y="211025"/>
                  </a:lnTo>
                  <a:lnTo>
                    <a:pt x="125112" y="218799"/>
                  </a:lnTo>
                  <a:lnTo>
                    <a:pt x="132861" y="228207"/>
                  </a:lnTo>
                  <a:lnTo>
                    <a:pt x="140219" y="238759"/>
                  </a:lnTo>
                  <a:lnTo>
                    <a:pt x="146942" y="249824"/>
                  </a:lnTo>
                  <a:lnTo>
                    <a:pt x="152938" y="261003"/>
                  </a:lnTo>
                  <a:lnTo>
                    <a:pt x="157948" y="272116"/>
                  </a:lnTo>
                  <a:lnTo>
                    <a:pt x="161484" y="283111"/>
                  </a:lnTo>
                  <a:lnTo>
                    <a:pt x="163424" y="293975"/>
                  </a:lnTo>
                  <a:lnTo>
                    <a:pt x="164293" y="304273"/>
                  </a:lnTo>
                  <a:lnTo>
                    <a:pt x="165275" y="314153"/>
                  </a:lnTo>
                  <a:lnTo>
                    <a:pt x="167572" y="324481"/>
                  </a:lnTo>
                  <a:lnTo>
                    <a:pt x="17306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21559" y="1349920"/>
              <a:ext cx="189633" cy="152149"/>
            </a:xfrm>
            <a:custGeom>
              <a:avLst/>
              <a:gdLst/>
              <a:ahLst/>
              <a:cxnLst/>
              <a:rect l="0" t="0" r="0" b="0"/>
              <a:pathLst>
                <a:path w="189633" h="152149">
                  <a:moveTo>
                    <a:pt x="84347" y="71427"/>
                  </a:moveTo>
                  <a:lnTo>
                    <a:pt x="87147" y="62625"/>
                  </a:lnTo>
                  <a:lnTo>
                    <a:pt x="88649" y="54279"/>
                  </a:lnTo>
                  <a:lnTo>
                    <a:pt x="88951" y="45584"/>
                  </a:lnTo>
                  <a:lnTo>
                    <a:pt x="88099" y="36636"/>
                  </a:lnTo>
                  <a:lnTo>
                    <a:pt x="85983" y="27790"/>
                  </a:lnTo>
                  <a:lnTo>
                    <a:pt x="82656" y="19265"/>
                  </a:lnTo>
                  <a:lnTo>
                    <a:pt x="78148" y="11595"/>
                  </a:lnTo>
                  <a:lnTo>
                    <a:pt x="72381" y="5662"/>
                  </a:lnTo>
                  <a:lnTo>
                    <a:pt x="65434" y="1796"/>
                  </a:lnTo>
                  <a:lnTo>
                    <a:pt x="57670" y="0"/>
                  </a:lnTo>
                  <a:lnTo>
                    <a:pt x="49621" y="224"/>
                  </a:lnTo>
                  <a:lnTo>
                    <a:pt x="41623" y="2235"/>
                  </a:lnTo>
                  <a:lnTo>
                    <a:pt x="33966" y="6006"/>
                  </a:lnTo>
                  <a:lnTo>
                    <a:pt x="26977" y="11802"/>
                  </a:lnTo>
                  <a:lnTo>
                    <a:pt x="20761" y="19586"/>
                  </a:lnTo>
                  <a:lnTo>
                    <a:pt x="15247" y="29064"/>
                  </a:lnTo>
                  <a:lnTo>
                    <a:pt x="10302" y="39867"/>
                  </a:lnTo>
                  <a:lnTo>
                    <a:pt x="5800" y="51651"/>
                  </a:lnTo>
                  <a:lnTo>
                    <a:pt x="2113" y="64139"/>
                  </a:lnTo>
                  <a:lnTo>
                    <a:pt x="74" y="77120"/>
                  </a:lnTo>
                  <a:lnTo>
                    <a:pt x="0" y="90432"/>
                  </a:lnTo>
                  <a:lnTo>
                    <a:pt x="1749" y="103641"/>
                  </a:lnTo>
                  <a:lnTo>
                    <a:pt x="4983" y="116057"/>
                  </a:lnTo>
                  <a:lnTo>
                    <a:pt x="9347" y="127357"/>
                  </a:lnTo>
                  <a:lnTo>
                    <a:pt x="14699" y="137079"/>
                  </a:lnTo>
                  <a:lnTo>
                    <a:pt x="21107" y="144481"/>
                  </a:lnTo>
                  <a:lnTo>
                    <a:pt x="28519" y="149378"/>
                  </a:lnTo>
                  <a:lnTo>
                    <a:pt x="36612" y="151886"/>
                  </a:lnTo>
                  <a:lnTo>
                    <a:pt x="44890" y="152148"/>
                  </a:lnTo>
                  <a:lnTo>
                    <a:pt x="53045" y="150468"/>
                  </a:lnTo>
                  <a:lnTo>
                    <a:pt x="60809" y="146920"/>
                  </a:lnTo>
                  <a:lnTo>
                    <a:pt x="67870" y="141275"/>
                  </a:lnTo>
                  <a:lnTo>
                    <a:pt x="74135" y="133592"/>
                  </a:lnTo>
                  <a:lnTo>
                    <a:pt x="79681" y="124181"/>
                  </a:lnTo>
                  <a:lnTo>
                    <a:pt x="84648" y="113424"/>
                  </a:lnTo>
                  <a:lnTo>
                    <a:pt x="89179" y="101674"/>
                  </a:lnTo>
                  <a:lnTo>
                    <a:pt x="93394" y="89380"/>
                  </a:lnTo>
                  <a:lnTo>
                    <a:pt x="97386" y="77061"/>
                  </a:lnTo>
                  <a:lnTo>
                    <a:pt x="101208" y="65072"/>
                  </a:lnTo>
                  <a:lnTo>
                    <a:pt x="104387" y="55977"/>
                  </a:lnTo>
                  <a:lnTo>
                    <a:pt x="106532" y="52878"/>
                  </a:lnTo>
                  <a:lnTo>
                    <a:pt x="108290" y="54741"/>
                  </a:lnTo>
                  <a:lnTo>
                    <a:pt x="110159" y="59858"/>
                  </a:lnTo>
                  <a:lnTo>
                    <a:pt x="112329" y="66994"/>
                  </a:lnTo>
                  <a:lnTo>
                    <a:pt x="114826" y="75371"/>
                  </a:lnTo>
                  <a:lnTo>
                    <a:pt x="117769" y="84353"/>
                  </a:lnTo>
                  <a:lnTo>
                    <a:pt x="121404" y="93346"/>
                  </a:lnTo>
                  <a:lnTo>
                    <a:pt x="125807" y="102040"/>
                  </a:lnTo>
                  <a:lnTo>
                    <a:pt x="131065" y="110193"/>
                  </a:lnTo>
                  <a:lnTo>
                    <a:pt x="137349" y="117528"/>
                  </a:lnTo>
                  <a:lnTo>
                    <a:pt x="144643" y="123979"/>
                  </a:lnTo>
                  <a:lnTo>
                    <a:pt x="152534" y="129500"/>
                  </a:lnTo>
                  <a:lnTo>
                    <a:pt x="161181" y="134509"/>
                  </a:lnTo>
                  <a:lnTo>
                    <a:pt x="172461" y="139448"/>
                  </a:lnTo>
                  <a:lnTo>
                    <a:pt x="189632" y="145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42777" y="1084435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5" y="83251"/>
                  </a:lnTo>
                  <a:lnTo>
                    <a:pt x="177" y="100834"/>
                  </a:lnTo>
                  <a:lnTo>
                    <a:pt x="826" y="117858"/>
                  </a:lnTo>
                  <a:lnTo>
                    <a:pt x="2074" y="133718"/>
                  </a:lnTo>
                  <a:lnTo>
                    <a:pt x="3727" y="148821"/>
                  </a:lnTo>
                  <a:lnTo>
                    <a:pt x="5375" y="164256"/>
                  </a:lnTo>
                  <a:lnTo>
                    <a:pt x="6782" y="180632"/>
                  </a:lnTo>
                  <a:lnTo>
                    <a:pt x="8048" y="197582"/>
                  </a:lnTo>
                  <a:lnTo>
                    <a:pt x="9504" y="214063"/>
                  </a:lnTo>
                  <a:lnTo>
                    <a:pt x="11331" y="229495"/>
                  </a:lnTo>
                  <a:lnTo>
                    <a:pt x="13388" y="244113"/>
                  </a:lnTo>
                  <a:lnTo>
                    <a:pt x="15316" y="258676"/>
                  </a:lnTo>
                  <a:lnTo>
                    <a:pt x="16915" y="273647"/>
                  </a:lnTo>
                  <a:lnTo>
                    <a:pt x="18310" y="288838"/>
                  </a:lnTo>
                  <a:lnTo>
                    <a:pt x="19854" y="303596"/>
                  </a:lnTo>
                  <a:lnTo>
                    <a:pt x="21740" y="317572"/>
                  </a:lnTo>
                  <a:lnTo>
                    <a:pt x="23837" y="330890"/>
                  </a:lnTo>
                  <a:lnTo>
                    <a:pt x="25792" y="343974"/>
                  </a:lnTo>
                  <a:lnTo>
                    <a:pt x="27404" y="357089"/>
                  </a:lnTo>
                  <a:lnTo>
                    <a:pt x="28640" y="369740"/>
                  </a:lnTo>
                  <a:lnTo>
                    <a:pt x="29680" y="381993"/>
                  </a:lnTo>
                  <a:lnTo>
                    <a:pt x="30609" y="394927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26963" y="1252891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0"/>
                  </a:moveTo>
                  <a:lnTo>
                    <a:pt x="230421" y="0"/>
                  </a:lnTo>
                  <a:lnTo>
                    <a:pt x="219292" y="0"/>
                  </a:lnTo>
                  <a:lnTo>
                    <a:pt x="207693" y="0"/>
                  </a:lnTo>
                  <a:lnTo>
                    <a:pt x="195533" y="0"/>
                  </a:lnTo>
                  <a:lnTo>
                    <a:pt x="182872" y="0"/>
                  </a:lnTo>
                  <a:lnTo>
                    <a:pt x="169817" y="0"/>
                  </a:lnTo>
                  <a:lnTo>
                    <a:pt x="156465" y="0"/>
                  </a:lnTo>
                  <a:lnTo>
                    <a:pt x="142899" y="0"/>
                  </a:lnTo>
                  <a:lnTo>
                    <a:pt x="129184" y="4"/>
                  </a:lnTo>
                  <a:lnTo>
                    <a:pt x="115365" y="177"/>
                  </a:lnTo>
                  <a:lnTo>
                    <a:pt x="101475" y="825"/>
                  </a:lnTo>
                  <a:lnTo>
                    <a:pt x="87541" y="2074"/>
                  </a:lnTo>
                  <a:lnTo>
                    <a:pt x="73607" y="3735"/>
                  </a:lnTo>
                  <a:lnTo>
                    <a:pt x="58055" y="5562"/>
                  </a:lnTo>
                  <a:lnTo>
                    <a:pt x="36165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66630" y="1284476"/>
              <a:ext cx="271344" cy="228703"/>
            </a:xfrm>
            <a:custGeom>
              <a:avLst/>
              <a:gdLst/>
              <a:ahLst/>
              <a:cxnLst/>
              <a:rect l="0" t="0" r="0" b="0"/>
              <a:pathLst>
                <a:path w="271344" h="228703">
                  <a:moveTo>
                    <a:pt x="7815" y="73700"/>
                  </a:moveTo>
                  <a:lnTo>
                    <a:pt x="4948" y="82568"/>
                  </a:lnTo>
                  <a:lnTo>
                    <a:pt x="2807" y="91555"/>
                  </a:lnTo>
                  <a:lnTo>
                    <a:pt x="1208" y="101550"/>
                  </a:lnTo>
                  <a:lnTo>
                    <a:pt x="200" y="112531"/>
                  </a:lnTo>
                  <a:lnTo>
                    <a:pt x="0" y="124342"/>
                  </a:lnTo>
                  <a:lnTo>
                    <a:pt x="655" y="136796"/>
                  </a:lnTo>
                  <a:lnTo>
                    <a:pt x="2067" y="149561"/>
                  </a:lnTo>
                  <a:lnTo>
                    <a:pt x="4080" y="162194"/>
                  </a:lnTo>
                  <a:lnTo>
                    <a:pt x="6546" y="174458"/>
                  </a:lnTo>
                  <a:lnTo>
                    <a:pt x="9507" y="186147"/>
                  </a:lnTo>
                  <a:lnTo>
                    <a:pt x="13172" y="197005"/>
                  </a:lnTo>
                  <a:lnTo>
                    <a:pt x="17609" y="206961"/>
                  </a:lnTo>
                  <a:lnTo>
                    <a:pt x="23063" y="215630"/>
                  </a:lnTo>
                  <a:lnTo>
                    <a:pt x="30014" y="222251"/>
                  </a:lnTo>
                  <a:lnTo>
                    <a:pt x="38575" y="226587"/>
                  </a:lnTo>
                  <a:lnTo>
                    <a:pt x="48240" y="228702"/>
                  </a:lnTo>
                  <a:lnTo>
                    <a:pt x="58105" y="228692"/>
                  </a:lnTo>
                  <a:lnTo>
                    <a:pt x="67623" y="226826"/>
                  </a:lnTo>
                  <a:lnTo>
                    <a:pt x="76621" y="223152"/>
                  </a:lnTo>
                  <a:lnTo>
                    <a:pt x="85116" y="217422"/>
                  </a:lnTo>
                  <a:lnTo>
                    <a:pt x="93199" y="209686"/>
                  </a:lnTo>
                  <a:lnTo>
                    <a:pt x="100964" y="200409"/>
                  </a:lnTo>
                  <a:lnTo>
                    <a:pt x="108501" y="190274"/>
                  </a:lnTo>
                  <a:lnTo>
                    <a:pt x="115869" y="179756"/>
                  </a:lnTo>
                  <a:lnTo>
                    <a:pt x="122956" y="169103"/>
                  </a:lnTo>
                  <a:lnTo>
                    <a:pt x="129490" y="158424"/>
                  </a:lnTo>
                  <a:lnTo>
                    <a:pt x="135374" y="147833"/>
                  </a:lnTo>
                  <a:lnTo>
                    <a:pt x="140948" y="139816"/>
                  </a:lnTo>
                  <a:lnTo>
                    <a:pt x="146136" y="137501"/>
                  </a:lnTo>
                  <a:lnTo>
                    <a:pt x="150303" y="139932"/>
                  </a:lnTo>
                  <a:lnTo>
                    <a:pt x="153763" y="145455"/>
                  </a:lnTo>
                  <a:lnTo>
                    <a:pt x="157100" y="152877"/>
                  </a:lnTo>
                  <a:lnTo>
                    <a:pt x="160861" y="161456"/>
                  </a:lnTo>
                  <a:lnTo>
                    <a:pt x="165276" y="170729"/>
                  </a:lnTo>
                  <a:lnTo>
                    <a:pt x="170506" y="179773"/>
                  </a:lnTo>
                  <a:lnTo>
                    <a:pt x="176754" y="187194"/>
                  </a:lnTo>
                  <a:lnTo>
                    <a:pt x="184025" y="192370"/>
                  </a:lnTo>
                  <a:lnTo>
                    <a:pt x="192175" y="195204"/>
                  </a:lnTo>
                  <a:lnTo>
                    <a:pt x="201013" y="195753"/>
                  </a:lnTo>
                  <a:lnTo>
                    <a:pt x="210354" y="194304"/>
                  </a:lnTo>
                  <a:lnTo>
                    <a:pt x="219726" y="191098"/>
                  </a:lnTo>
                  <a:lnTo>
                    <a:pt x="228405" y="186221"/>
                  </a:lnTo>
                  <a:lnTo>
                    <a:pt x="236056" y="179872"/>
                  </a:lnTo>
                  <a:lnTo>
                    <a:pt x="242854" y="172172"/>
                  </a:lnTo>
                  <a:lnTo>
                    <a:pt x="249268" y="163103"/>
                  </a:lnTo>
                  <a:lnTo>
                    <a:pt x="255610" y="152784"/>
                  </a:lnTo>
                  <a:lnTo>
                    <a:pt x="261532" y="141600"/>
                  </a:lnTo>
                  <a:lnTo>
                    <a:pt x="266152" y="130102"/>
                  </a:lnTo>
                  <a:lnTo>
                    <a:pt x="269079" y="118624"/>
                  </a:lnTo>
                  <a:lnTo>
                    <a:pt x="270552" y="107139"/>
                  </a:lnTo>
                  <a:lnTo>
                    <a:pt x="271161" y="95361"/>
                  </a:lnTo>
                  <a:lnTo>
                    <a:pt x="271343" y="83145"/>
                  </a:lnTo>
                  <a:lnTo>
                    <a:pt x="271180" y="70652"/>
                  </a:lnTo>
                  <a:lnTo>
                    <a:pt x="270479" y="58258"/>
                  </a:lnTo>
                  <a:lnTo>
                    <a:pt x="269167" y="46191"/>
                  </a:lnTo>
                  <a:lnTo>
                    <a:pt x="267448" y="34947"/>
                  </a:lnTo>
                  <a:lnTo>
                    <a:pt x="265570" y="24264"/>
                  </a:lnTo>
                  <a:lnTo>
                    <a:pt x="263366" y="13206"/>
                  </a:lnTo>
                  <a:lnTo>
                    <a:pt x="2604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68308" y="1305205"/>
              <a:ext cx="127278" cy="181907"/>
            </a:xfrm>
            <a:custGeom>
              <a:avLst/>
              <a:gdLst/>
              <a:ahLst/>
              <a:cxnLst/>
              <a:rect l="0" t="0" r="0" b="0"/>
              <a:pathLst>
                <a:path w="127278" h="181907">
                  <a:moveTo>
                    <a:pt x="935" y="31914"/>
                  </a:moveTo>
                  <a:lnTo>
                    <a:pt x="6870" y="37781"/>
                  </a:lnTo>
                  <a:lnTo>
                    <a:pt x="13074" y="43346"/>
                  </a:lnTo>
                  <a:lnTo>
                    <a:pt x="20174" y="49136"/>
                  </a:lnTo>
                  <a:lnTo>
                    <a:pt x="28288" y="54871"/>
                  </a:lnTo>
                  <a:lnTo>
                    <a:pt x="37583" y="59904"/>
                  </a:lnTo>
                  <a:lnTo>
                    <a:pt x="48026" y="63921"/>
                  </a:lnTo>
                  <a:lnTo>
                    <a:pt x="59278" y="66773"/>
                  </a:lnTo>
                  <a:lnTo>
                    <a:pt x="70816" y="68314"/>
                  </a:lnTo>
                  <a:lnTo>
                    <a:pt x="82303" y="68598"/>
                  </a:lnTo>
                  <a:lnTo>
                    <a:pt x="93283" y="67499"/>
                  </a:lnTo>
                  <a:lnTo>
                    <a:pt x="103123" y="64642"/>
                  </a:lnTo>
                  <a:lnTo>
                    <a:pt x="111576" y="59981"/>
                  </a:lnTo>
                  <a:lnTo>
                    <a:pt x="118251" y="53751"/>
                  </a:lnTo>
                  <a:lnTo>
                    <a:pt x="122460" y="46281"/>
                  </a:lnTo>
                  <a:lnTo>
                    <a:pt x="124063" y="37898"/>
                  </a:lnTo>
                  <a:lnTo>
                    <a:pt x="123209" y="29187"/>
                  </a:lnTo>
                  <a:lnTo>
                    <a:pt x="120060" y="20960"/>
                  </a:lnTo>
                  <a:lnTo>
                    <a:pt x="114946" y="13628"/>
                  </a:lnTo>
                  <a:lnTo>
                    <a:pt x="108279" y="7556"/>
                  </a:lnTo>
                  <a:lnTo>
                    <a:pt x="100451" y="3226"/>
                  </a:lnTo>
                  <a:lnTo>
                    <a:pt x="91785" y="728"/>
                  </a:lnTo>
                  <a:lnTo>
                    <a:pt x="82529" y="0"/>
                  </a:lnTo>
                  <a:lnTo>
                    <a:pt x="72864" y="1014"/>
                  </a:lnTo>
                  <a:lnTo>
                    <a:pt x="62923" y="3591"/>
                  </a:lnTo>
                  <a:lnTo>
                    <a:pt x="52960" y="7758"/>
                  </a:lnTo>
                  <a:lnTo>
                    <a:pt x="43343" y="13828"/>
                  </a:lnTo>
                  <a:lnTo>
                    <a:pt x="34248" y="21799"/>
                  </a:lnTo>
                  <a:lnTo>
                    <a:pt x="25837" y="31404"/>
                  </a:lnTo>
                  <a:lnTo>
                    <a:pt x="18332" y="42293"/>
                  </a:lnTo>
                  <a:lnTo>
                    <a:pt x="11775" y="54131"/>
                  </a:lnTo>
                  <a:lnTo>
                    <a:pt x="6371" y="66484"/>
                  </a:lnTo>
                  <a:lnTo>
                    <a:pt x="2563" y="78842"/>
                  </a:lnTo>
                  <a:lnTo>
                    <a:pt x="452" y="90928"/>
                  </a:lnTo>
                  <a:lnTo>
                    <a:pt x="0" y="102669"/>
                  </a:lnTo>
                  <a:lnTo>
                    <a:pt x="1207" y="114093"/>
                  </a:lnTo>
                  <a:lnTo>
                    <a:pt x="3912" y="125257"/>
                  </a:lnTo>
                  <a:lnTo>
                    <a:pt x="7999" y="136062"/>
                  </a:lnTo>
                  <a:lnTo>
                    <a:pt x="13482" y="146251"/>
                  </a:lnTo>
                  <a:lnTo>
                    <a:pt x="20246" y="155729"/>
                  </a:lnTo>
                  <a:lnTo>
                    <a:pt x="28227" y="164230"/>
                  </a:lnTo>
                  <a:lnTo>
                    <a:pt x="37487" y="171263"/>
                  </a:lnTo>
                  <a:lnTo>
                    <a:pt x="47929" y="176685"/>
                  </a:lnTo>
                  <a:lnTo>
                    <a:pt x="59026" y="180342"/>
                  </a:lnTo>
                  <a:lnTo>
                    <a:pt x="69933" y="181906"/>
                  </a:lnTo>
                  <a:lnTo>
                    <a:pt x="80187" y="181411"/>
                  </a:lnTo>
                  <a:lnTo>
                    <a:pt x="89586" y="179472"/>
                  </a:lnTo>
                  <a:lnTo>
                    <a:pt x="99042" y="176915"/>
                  </a:lnTo>
                  <a:lnTo>
                    <a:pt x="110497" y="173517"/>
                  </a:lnTo>
                  <a:lnTo>
                    <a:pt x="127277" y="1687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301547" y="1316062"/>
              <a:ext cx="270151" cy="169710"/>
            </a:xfrm>
            <a:custGeom>
              <a:avLst/>
              <a:gdLst/>
              <a:ahLst/>
              <a:cxnLst/>
              <a:rect l="0" t="0" r="0" b="0"/>
              <a:pathLst>
                <a:path w="270151" h="169710">
                  <a:moveTo>
                    <a:pt x="4608" y="42114"/>
                  </a:moveTo>
                  <a:lnTo>
                    <a:pt x="1808" y="53782"/>
                  </a:lnTo>
                  <a:lnTo>
                    <a:pt x="307" y="64271"/>
                  </a:lnTo>
                  <a:lnTo>
                    <a:pt x="0" y="74577"/>
                  </a:lnTo>
                  <a:lnTo>
                    <a:pt x="679" y="85051"/>
                  </a:lnTo>
                  <a:lnTo>
                    <a:pt x="2148" y="96043"/>
                  </a:lnTo>
                  <a:lnTo>
                    <a:pt x="4221" y="107677"/>
                  </a:lnTo>
                  <a:lnTo>
                    <a:pt x="6903" y="119585"/>
                  </a:lnTo>
                  <a:lnTo>
                    <a:pt x="10375" y="131043"/>
                  </a:lnTo>
                  <a:lnTo>
                    <a:pt x="14679" y="141663"/>
                  </a:lnTo>
                  <a:lnTo>
                    <a:pt x="20043" y="151080"/>
                  </a:lnTo>
                  <a:lnTo>
                    <a:pt x="26932" y="158800"/>
                  </a:lnTo>
                  <a:lnTo>
                    <a:pt x="35447" y="164715"/>
                  </a:lnTo>
                  <a:lnTo>
                    <a:pt x="44911" y="168550"/>
                  </a:lnTo>
                  <a:lnTo>
                    <a:pt x="54109" y="169709"/>
                  </a:lnTo>
                  <a:lnTo>
                    <a:pt x="62366" y="168118"/>
                  </a:lnTo>
                  <a:lnTo>
                    <a:pt x="69703" y="164137"/>
                  </a:lnTo>
                  <a:lnTo>
                    <a:pt x="76545" y="158268"/>
                  </a:lnTo>
                  <a:lnTo>
                    <a:pt x="83212" y="150988"/>
                  </a:lnTo>
                  <a:lnTo>
                    <a:pt x="89537" y="142528"/>
                  </a:lnTo>
                  <a:lnTo>
                    <a:pt x="94967" y="132881"/>
                  </a:lnTo>
                  <a:lnTo>
                    <a:pt x="99270" y="122170"/>
                  </a:lnTo>
                  <a:lnTo>
                    <a:pt x="103063" y="111794"/>
                  </a:lnTo>
                  <a:lnTo>
                    <a:pt x="107558" y="105388"/>
                  </a:lnTo>
                  <a:lnTo>
                    <a:pt x="112884" y="104811"/>
                  </a:lnTo>
                  <a:lnTo>
                    <a:pt x="118445" y="108243"/>
                  </a:lnTo>
                  <a:lnTo>
                    <a:pt x="124182" y="114001"/>
                  </a:lnTo>
                  <a:lnTo>
                    <a:pt x="130155" y="120870"/>
                  </a:lnTo>
                  <a:lnTo>
                    <a:pt x="136378" y="128158"/>
                  </a:lnTo>
                  <a:lnTo>
                    <a:pt x="142984" y="135377"/>
                  </a:lnTo>
                  <a:lnTo>
                    <a:pt x="150234" y="142093"/>
                  </a:lnTo>
                  <a:lnTo>
                    <a:pt x="158221" y="148127"/>
                  </a:lnTo>
                  <a:lnTo>
                    <a:pt x="167037" y="153183"/>
                  </a:lnTo>
                  <a:lnTo>
                    <a:pt x="176864" y="156759"/>
                  </a:lnTo>
                  <a:lnTo>
                    <a:pt x="187691" y="158717"/>
                  </a:lnTo>
                  <a:lnTo>
                    <a:pt x="199045" y="159067"/>
                  </a:lnTo>
                  <a:lnTo>
                    <a:pt x="210126" y="157791"/>
                  </a:lnTo>
                  <a:lnTo>
                    <a:pt x="220496" y="155040"/>
                  </a:lnTo>
                  <a:lnTo>
                    <a:pt x="229914" y="150924"/>
                  </a:lnTo>
                  <a:lnTo>
                    <a:pt x="238168" y="145421"/>
                  </a:lnTo>
                  <a:lnTo>
                    <a:pt x="245271" y="138643"/>
                  </a:lnTo>
                  <a:lnTo>
                    <a:pt x="251399" y="130653"/>
                  </a:lnTo>
                  <a:lnTo>
                    <a:pt x="256765" y="121388"/>
                  </a:lnTo>
                  <a:lnTo>
                    <a:pt x="261558" y="110932"/>
                  </a:lnTo>
                  <a:lnTo>
                    <a:pt x="265610" y="99487"/>
                  </a:lnTo>
                  <a:lnTo>
                    <a:pt x="268429" y="87281"/>
                  </a:lnTo>
                  <a:lnTo>
                    <a:pt x="269846" y="74524"/>
                  </a:lnTo>
                  <a:lnTo>
                    <a:pt x="270150" y="61600"/>
                  </a:lnTo>
                  <a:lnTo>
                    <a:pt x="269938" y="47589"/>
                  </a:lnTo>
                  <a:lnTo>
                    <a:pt x="269190" y="29026"/>
                  </a:lnTo>
                  <a:lnTo>
                    <a:pt x="2678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618053" y="1395686"/>
              <a:ext cx="182942" cy="115777"/>
            </a:xfrm>
            <a:custGeom>
              <a:avLst/>
              <a:gdLst/>
              <a:ahLst/>
              <a:cxnLst/>
              <a:rect l="0" t="0" r="0" b="0"/>
              <a:pathLst>
                <a:path w="182942" h="115777">
                  <a:moveTo>
                    <a:pt x="88185" y="4604"/>
                  </a:moveTo>
                  <a:lnTo>
                    <a:pt x="79317" y="1804"/>
                  </a:lnTo>
                  <a:lnTo>
                    <a:pt x="70330" y="302"/>
                  </a:lnTo>
                  <a:lnTo>
                    <a:pt x="60344" y="0"/>
                  </a:lnTo>
                  <a:lnTo>
                    <a:pt x="49708" y="852"/>
                  </a:lnTo>
                  <a:lnTo>
                    <a:pt x="39194" y="2968"/>
                  </a:lnTo>
                  <a:lnTo>
                    <a:pt x="29251" y="6300"/>
                  </a:lnTo>
                  <a:lnTo>
                    <a:pt x="20310" y="10980"/>
                  </a:lnTo>
                  <a:lnTo>
                    <a:pt x="12919" y="17397"/>
                  </a:lnTo>
                  <a:lnTo>
                    <a:pt x="7221" y="25597"/>
                  </a:lnTo>
                  <a:lnTo>
                    <a:pt x="3193" y="35186"/>
                  </a:lnTo>
                  <a:lnTo>
                    <a:pt x="841" y="45531"/>
                  </a:lnTo>
                  <a:lnTo>
                    <a:pt x="0" y="56190"/>
                  </a:lnTo>
                  <a:lnTo>
                    <a:pt x="550" y="66938"/>
                  </a:lnTo>
                  <a:lnTo>
                    <a:pt x="2505" y="77680"/>
                  </a:lnTo>
                  <a:lnTo>
                    <a:pt x="5747" y="88365"/>
                  </a:lnTo>
                  <a:lnTo>
                    <a:pt x="10211" y="98336"/>
                  </a:lnTo>
                  <a:lnTo>
                    <a:pt x="15954" y="106368"/>
                  </a:lnTo>
                  <a:lnTo>
                    <a:pt x="22888" y="111948"/>
                  </a:lnTo>
                  <a:lnTo>
                    <a:pt x="30645" y="115049"/>
                  </a:lnTo>
                  <a:lnTo>
                    <a:pt x="38690" y="115776"/>
                  </a:lnTo>
                  <a:lnTo>
                    <a:pt x="46686" y="114445"/>
                  </a:lnTo>
                  <a:lnTo>
                    <a:pt x="54342" y="111317"/>
                  </a:lnTo>
                  <a:lnTo>
                    <a:pt x="61329" y="106493"/>
                  </a:lnTo>
                  <a:lnTo>
                    <a:pt x="67545" y="100178"/>
                  </a:lnTo>
                  <a:lnTo>
                    <a:pt x="73057" y="92502"/>
                  </a:lnTo>
                  <a:lnTo>
                    <a:pt x="78002" y="83448"/>
                  </a:lnTo>
                  <a:lnTo>
                    <a:pt x="82533" y="73167"/>
                  </a:lnTo>
                  <a:lnTo>
                    <a:pt x="87274" y="63102"/>
                  </a:lnTo>
                  <a:lnTo>
                    <a:pt x="93070" y="56759"/>
                  </a:lnTo>
                  <a:lnTo>
                    <a:pt x="99541" y="55695"/>
                  </a:lnTo>
                  <a:lnTo>
                    <a:pt x="105896" y="57979"/>
                  </a:lnTo>
                  <a:lnTo>
                    <a:pt x="112137" y="62144"/>
                  </a:lnTo>
                  <a:lnTo>
                    <a:pt x="118425" y="67401"/>
                  </a:lnTo>
                  <a:lnTo>
                    <a:pt x="124841" y="73311"/>
                  </a:lnTo>
                  <a:lnTo>
                    <a:pt x="131399" y="79624"/>
                  </a:lnTo>
                  <a:lnTo>
                    <a:pt x="138081" y="86187"/>
                  </a:lnTo>
                  <a:lnTo>
                    <a:pt x="144855" y="92897"/>
                  </a:lnTo>
                  <a:lnTo>
                    <a:pt x="151587" y="99199"/>
                  </a:lnTo>
                  <a:lnTo>
                    <a:pt x="158805" y="104599"/>
                  </a:lnTo>
                  <a:lnTo>
                    <a:pt x="168260" y="108451"/>
                  </a:lnTo>
                  <a:lnTo>
                    <a:pt x="182941" y="109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03745" y="1365567"/>
              <a:ext cx="134121" cy="161066"/>
            </a:xfrm>
            <a:custGeom>
              <a:avLst/>
              <a:gdLst/>
              <a:ahLst/>
              <a:cxnLst/>
              <a:rect l="0" t="0" r="0" b="0"/>
              <a:pathLst>
                <a:path w="134121" h="161066">
                  <a:moveTo>
                    <a:pt x="7778" y="34723"/>
                  </a:moveTo>
                  <a:lnTo>
                    <a:pt x="4978" y="43591"/>
                  </a:lnTo>
                  <a:lnTo>
                    <a:pt x="3476" y="52578"/>
                  </a:lnTo>
                  <a:lnTo>
                    <a:pt x="3165" y="62573"/>
                  </a:lnTo>
                  <a:lnTo>
                    <a:pt x="3672" y="73554"/>
                  </a:lnTo>
                  <a:lnTo>
                    <a:pt x="4491" y="85365"/>
                  </a:lnTo>
                  <a:lnTo>
                    <a:pt x="5281" y="97752"/>
                  </a:lnTo>
                  <a:lnTo>
                    <a:pt x="5006" y="107995"/>
                  </a:lnTo>
                  <a:lnTo>
                    <a:pt x="3254" y="112190"/>
                  </a:lnTo>
                  <a:lnTo>
                    <a:pt x="1471" y="110406"/>
                  </a:lnTo>
                  <a:lnTo>
                    <a:pt x="292" y="104472"/>
                  </a:lnTo>
                  <a:lnTo>
                    <a:pt x="0" y="96186"/>
                  </a:lnTo>
                  <a:lnTo>
                    <a:pt x="616" y="86693"/>
                  </a:lnTo>
                  <a:lnTo>
                    <a:pt x="2013" y="76449"/>
                  </a:lnTo>
                  <a:lnTo>
                    <a:pt x="4025" y="65459"/>
                  </a:lnTo>
                  <a:lnTo>
                    <a:pt x="6494" y="53751"/>
                  </a:lnTo>
                  <a:lnTo>
                    <a:pt x="9458" y="41757"/>
                  </a:lnTo>
                  <a:lnTo>
                    <a:pt x="13125" y="30224"/>
                  </a:lnTo>
                  <a:lnTo>
                    <a:pt x="17556" y="19554"/>
                  </a:lnTo>
                  <a:lnTo>
                    <a:pt x="22667" y="10440"/>
                  </a:lnTo>
                  <a:lnTo>
                    <a:pt x="28322" y="3984"/>
                  </a:lnTo>
                  <a:lnTo>
                    <a:pt x="34386" y="545"/>
                  </a:lnTo>
                  <a:lnTo>
                    <a:pt x="40747" y="0"/>
                  </a:lnTo>
                  <a:lnTo>
                    <a:pt x="47315" y="2127"/>
                  </a:lnTo>
                  <a:lnTo>
                    <a:pt x="54024" y="6517"/>
                  </a:lnTo>
                  <a:lnTo>
                    <a:pt x="60664" y="12679"/>
                  </a:lnTo>
                  <a:lnTo>
                    <a:pt x="66896" y="20160"/>
                  </a:lnTo>
                  <a:lnTo>
                    <a:pt x="72568" y="28589"/>
                  </a:lnTo>
                  <a:lnTo>
                    <a:pt x="77700" y="37685"/>
                  </a:lnTo>
                  <a:lnTo>
                    <a:pt x="82380" y="47242"/>
                  </a:lnTo>
                  <a:lnTo>
                    <a:pt x="86715" y="57115"/>
                  </a:lnTo>
                  <a:lnTo>
                    <a:pt x="90797" y="67202"/>
                  </a:lnTo>
                  <a:lnTo>
                    <a:pt x="94699" y="77434"/>
                  </a:lnTo>
                  <a:lnTo>
                    <a:pt x="98479" y="87765"/>
                  </a:lnTo>
                  <a:lnTo>
                    <a:pt x="102343" y="98161"/>
                  </a:lnTo>
                  <a:lnTo>
                    <a:pt x="106623" y="108600"/>
                  </a:lnTo>
                  <a:lnTo>
                    <a:pt x="111458" y="119056"/>
                  </a:lnTo>
                  <a:lnTo>
                    <a:pt x="116523" y="129063"/>
                  </a:lnTo>
                  <a:lnTo>
                    <a:pt x="121617" y="138707"/>
                  </a:lnTo>
                  <a:lnTo>
                    <a:pt x="127191" y="148835"/>
                  </a:lnTo>
                  <a:lnTo>
                    <a:pt x="134120" y="161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51107" y="1158134"/>
              <a:ext cx="49930" cy="347442"/>
            </a:xfrm>
            <a:custGeom>
              <a:avLst/>
              <a:gdLst/>
              <a:ahLst/>
              <a:cxnLst/>
              <a:rect l="0" t="0" r="0" b="0"/>
              <a:pathLst>
                <a:path w="49930" h="347442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55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5" y="65185"/>
                  </a:lnTo>
                  <a:lnTo>
                    <a:pt x="2067" y="80121"/>
                  </a:lnTo>
                  <a:lnTo>
                    <a:pt x="4079" y="96347"/>
                  </a:lnTo>
                  <a:lnTo>
                    <a:pt x="6541" y="113778"/>
                  </a:lnTo>
                  <a:lnTo>
                    <a:pt x="9329" y="132210"/>
                  </a:lnTo>
                  <a:lnTo>
                    <a:pt x="12345" y="151413"/>
                  </a:lnTo>
                  <a:lnTo>
                    <a:pt x="15515" y="171173"/>
                  </a:lnTo>
                  <a:lnTo>
                    <a:pt x="18626" y="191000"/>
                  </a:lnTo>
                  <a:lnTo>
                    <a:pt x="21335" y="210159"/>
                  </a:lnTo>
                  <a:lnTo>
                    <a:pt x="23494" y="228297"/>
                  </a:lnTo>
                  <a:lnTo>
                    <a:pt x="25283" y="245256"/>
                  </a:lnTo>
                  <a:lnTo>
                    <a:pt x="27098" y="260887"/>
                  </a:lnTo>
                  <a:lnTo>
                    <a:pt x="29174" y="275250"/>
                  </a:lnTo>
                  <a:lnTo>
                    <a:pt x="31609" y="288490"/>
                  </a:lnTo>
                  <a:lnTo>
                    <a:pt x="34791" y="302241"/>
                  </a:lnTo>
                  <a:lnTo>
                    <a:pt x="40123" y="319952"/>
                  </a:lnTo>
                  <a:lnTo>
                    <a:pt x="4992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00994" y="1242362"/>
              <a:ext cx="294799" cy="73701"/>
            </a:xfrm>
            <a:custGeom>
              <a:avLst/>
              <a:gdLst/>
              <a:ahLst/>
              <a:cxnLst/>
              <a:rect l="0" t="0" r="0" b="0"/>
              <a:pathLst>
                <a:path w="294799" h="73701">
                  <a:moveTo>
                    <a:pt x="294798" y="73700"/>
                  </a:moveTo>
                  <a:lnTo>
                    <a:pt x="283130" y="73633"/>
                  </a:lnTo>
                  <a:lnTo>
                    <a:pt x="272642" y="72993"/>
                  </a:lnTo>
                  <a:lnTo>
                    <a:pt x="262336" y="71691"/>
                  </a:lnTo>
                  <a:lnTo>
                    <a:pt x="251861" y="69659"/>
                  </a:lnTo>
                  <a:lnTo>
                    <a:pt x="240869" y="66694"/>
                  </a:lnTo>
                  <a:lnTo>
                    <a:pt x="229217" y="62779"/>
                  </a:lnTo>
                  <a:lnTo>
                    <a:pt x="216617" y="58202"/>
                  </a:lnTo>
                  <a:lnTo>
                    <a:pt x="202566" y="53447"/>
                  </a:lnTo>
                  <a:lnTo>
                    <a:pt x="186929" y="48809"/>
                  </a:lnTo>
                  <a:lnTo>
                    <a:pt x="170037" y="44392"/>
                  </a:lnTo>
                  <a:lnTo>
                    <a:pt x="152482" y="40200"/>
                  </a:lnTo>
                  <a:lnTo>
                    <a:pt x="134686" y="36196"/>
                  </a:lnTo>
                  <a:lnTo>
                    <a:pt x="117178" y="32338"/>
                  </a:lnTo>
                  <a:lnTo>
                    <a:pt x="100657" y="28587"/>
                  </a:lnTo>
                  <a:lnTo>
                    <a:pt x="85402" y="24912"/>
                  </a:lnTo>
                  <a:lnTo>
                    <a:pt x="71346" y="21290"/>
                  </a:lnTo>
                  <a:lnTo>
                    <a:pt x="58278" y="17704"/>
                  </a:lnTo>
                  <a:lnTo>
                    <a:pt x="45976" y="14147"/>
                  </a:lnTo>
                  <a:lnTo>
                    <a:pt x="34689" y="10764"/>
                  </a:lnTo>
                  <a:lnTo>
                    <a:pt x="24031" y="7512"/>
                  </a:lnTo>
                  <a:lnTo>
                    <a:pt x="13058" y="41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28091" y="1147606"/>
              <a:ext cx="25671" cy="389555"/>
            </a:xfrm>
            <a:custGeom>
              <a:avLst/>
              <a:gdLst/>
              <a:ahLst/>
              <a:cxnLst/>
              <a:rect l="0" t="0" r="0" b="0"/>
              <a:pathLst>
                <a:path w="25671" h="389555">
                  <a:moveTo>
                    <a:pt x="4613" y="0"/>
                  </a:moveTo>
                  <a:lnTo>
                    <a:pt x="1813" y="11735"/>
                  </a:lnTo>
                  <a:lnTo>
                    <a:pt x="312" y="22864"/>
                  </a:lnTo>
                  <a:lnTo>
                    <a:pt x="0" y="34467"/>
                  </a:lnTo>
                  <a:lnTo>
                    <a:pt x="507" y="46801"/>
                  </a:lnTo>
                  <a:lnTo>
                    <a:pt x="1326" y="60109"/>
                  </a:lnTo>
                  <a:lnTo>
                    <a:pt x="2142" y="74423"/>
                  </a:lnTo>
                  <a:lnTo>
                    <a:pt x="2826" y="89773"/>
                  </a:lnTo>
                  <a:lnTo>
                    <a:pt x="3353" y="106283"/>
                  </a:lnTo>
                  <a:lnTo>
                    <a:pt x="3739" y="123903"/>
                  </a:lnTo>
                  <a:lnTo>
                    <a:pt x="4013" y="142293"/>
                  </a:lnTo>
                  <a:lnTo>
                    <a:pt x="4204" y="160936"/>
                  </a:lnTo>
                  <a:lnTo>
                    <a:pt x="4337" y="179507"/>
                  </a:lnTo>
                  <a:lnTo>
                    <a:pt x="4427" y="197721"/>
                  </a:lnTo>
                  <a:lnTo>
                    <a:pt x="4489" y="215258"/>
                  </a:lnTo>
                  <a:lnTo>
                    <a:pt x="4534" y="232012"/>
                  </a:lnTo>
                  <a:lnTo>
                    <a:pt x="4734" y="247889"/>
                  </a:lnTo>
                  <a:lnTo>
                    <a:pt x="5401" y="262720"/>
                  </a:lnTo>
                  <a:lnTo>
                    <a:pt x="6662" y="276520"/>
                  </a:lnTo>
                  <a:lnTo>
                    <a:pt x="8324" y="289603"/>
                  </a:lnTo>
                  <a:lnTo>
                    <a:pt x="9977" y="302471"/>
                  </a:lnTo>
                  <a:lnTo>
                    <a:pt x="11388" y="315421"/>
                  </a:lnTo>
                  <a:lnTo>
                    <a:pt x="12688" y="328344"/>
                  </a:lnTo>
                  <a:lnTo>
                    <a:pt x="14519" y="342290"/>
                  </a:lnTo>
                  <a:lnTo>
                    <a:pt x="18158" y="360726"/>
                  </a:lnTo>
                  <a:lnTo>
                    <a:pt x="2567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06362" y="1252891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0"/>
                  </a:moveTo>
                  <a:lnTo>
                    <a:pt x="269735" y="67"/>
                  </a:lnTo>
                  <a:lnTo>
                    <a:pt x="257104" y="707"/>
                  </a:lnTo>
                  <a:lnTo>
                    <a:pt x="245195" y="1999"/>
                  </a:lnTo>
                  <a:lnTo>
                    <a:pt x="233540" y="3686"/>
                  </a:lnTo>
                  <a:lnTo>
                    <a:pt x="221699" y="5354"/>
                  </a:lnTo>
                  <a:lnTo>
                    <a:pt x="209460" y="6767"/>
                  </a:lnTo>
                  <a:lnTo>
                    <a:pt x="196791" y="7865"/>
                  </a:lnTo>
                  <a:lnTo>
                    <a:pt x="183752" y="8676"/>
                  </a:lnTo>
                  <a:lnTo>
                    <a:pt x="170423" y="9260"/>
                  </a:lnTo>
                  <a:lnTo>
                    <a:pt x="156879" y="9838"/>
                  </a:lnTo>
                  <a:lnTo>
                    <a:pt x="143180" y="10767"/>
                  </a:lnTo>
                  <a:lnTo>
                    <a:pt x="129378" y="12211"/>
                  </a:lnTo>
                  <a:lnTo>
                    <a:pt x="115670" y="14166"/>
                  </a:lnTo>
                  <a:lnTo>
                    <a:pt x="102386" y="16551"/>
                  </a:lnTo>
                  <a:lnTo>
                    <a:pt x="89668" y="19261"/>
                  </a:lnTo>
                  <a:lnTo>
                    <a:pt x="77331" y="22046"/>
                  </a:lnTo>
                  <a:lnTo>
                    <a:pt x="64973" y="24529"/>
                  </a:lnTo>
                  <a:lnTo>
                    <a:pt x="52377" y="26527"/>
                  </a:lnTo>
                  <a:lnTo>
                    <a:pt x="40091" y="28040"/>
                  </a:lnTo>
                  <a:lnTo>
                    <a:pt x="28131" y="29302"/>
                  </a:lnTo>
                  <a:lnTo>
                    <a:pt x="15441" y="3042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33441" y="1389761"/>
              <a:ext cx="124592" cy="166694"/>
            </a:xfrm>
            <a:custGeom>
              <a:avLst/>
              <a:gdLst/>
              <a:ahLst/>
              <a:cxnLst/>
              <a:rect l="0" t="0" r="0" b="0"/>
              <a:pathLst>
                <a:path w="124592" h="166694">
                  <a:moveTo>
                    <a:pt x="78248" y="10529"/>
                  </a:moveTo>
                  <a:lnTo>
                    <a:pt x="66579" y="10663"/>
                  </a:lnTo>
                  <a:lnTo>
                    <a:pt x="56091" y="11943"/>
                  </a:lnTo>
                  <a:lnTo>
                    <a:pt x="45799" y="14546"/>
                  </a:lnTo>
                  <a:lnTo>
                    <a:pt x="35843" y="18611"/>
                  </a:lnTo>
                  <a:lnTo>
                    <a:pt x="26796" y="24540"/>
                  </a:lnTo>
                  <a:lnTo>
                    <a:pt x="18917" y="32380"/>
                  </a:lnTo>
                  <a:lnTo>
                    <a:pt x="12312" y="41878"/>
                  </a:lnTo>
                  <a:lnTo>
                    <a:pt x="7096" y="52685"/>
                  </a:lnTo>
                  <a:lnTo>
                    <a:pt x="3191" y="64464"/>
                  </a:lnTo>
                  <a:lnTo>
                    <a:pt x="703" y="76775"/>
                  </a:lnTo>
                  <a:lnTo>
                    <a:pt x="0" y="89105"/>
                  </a:lnTo>
                  <a:lnTo>
                    <a:pt x="1122" y="101166"/>
                  </a:lnTo>
                  <a:lnTo>
                    <a:pt x="3992" y="112720"/>
                  </a:lnTo>
                  <a:lnTo>
                    <a:pt x="8585" y="123487"/>
                  </a:lnTo>
                  <a:lnTo>
                    <a:pt x="14711" y="133392"/>
                  </a:lnTo>
                  <a:lnTo>
                    <a:pt x="22077" y="142366"/>
                  </a:lnTo>
                  <a:lnTo>
                    <a:pt x="30383" y="150257"/>
                  </a:lnTo>
                  <a:lnTo>
                    <a:pt x="39374" y="157072"/>
                  </a:lnTo>
                  <a:lnTo>
                    <a:pt x="48850" y="162481"/>
                  </a:lnTo>
                  <a:lnTo>
                    <a:pt x="58662" y="165759"/>
                  </a:lnTo>
                  <a:lnTo>
                    <a:pt x="68702" y="166693"/>
                  </a:lnTo>
                  <a:lnTo>
                    <a:pt x="78732" y="165202"/>
                  </a:lnTo>
                  <a:lnTo>
                    <a:pt x="88394" y="161085"/>
                  </a:lnTo>
                  <a:lnTo>
                    <a:pt x="97513" y="154499"/>
                  </a:lnTo>
                  <a:lnTo>
                    <a:pt x="105772" y="145858"/>
                  </a:lnTo>
                  <a:lnTo>
                    <a:pt x="112641" y="135633"/>
                  </a:lnTo>
                  <a:lnTo>
                    <a:pt x="117959" y="124248"/>
                  </a:lnTo>
                  <a:lnTo>
                    <a:pt x="121716" y="112201"/>
                  </a:lnTo>
                  <a:lnTo>
                    <a:pt x="123879" y="100050"/>
                  </a:lnTo>
                  <a:lnTo>
                    <a:pt x="124591" y="88103"/>
                  </a:lnTo>
                  <a:lnTo>
                    <a:pt x="123952" y="76456"/>
                  </a:lnTo>
                  <a:lnTo>
                    <a:pt x="121937" y="65094"/>
                  </a:lnTo>
                  <a:lnTo>
                    <a:pt x="118659" y="53976"/>
                  </a:lnTo>
                  <a:lnTo>
                    <a:pt x="114265" y="43306"/>
                  </a:lnTo>
                  <a:lnTo>
                    <a:pt x="108214" y="32393"/>
                  </a:lnTo>
                  <a:lnTo>
                    <a:pt x="97743" y="19158"/>
                  </a:lnTo>
                  <a:lnTo>
                    <a:pt x="782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895958" y="1158134"/>
              <a:ext cx="178986" cy="421141"/>
            </a:xfrm>
            <a:custGeom>
              <a:avLst/>
              <a:gdLst/>
              <a:ahLst/>
              <a:cxnLst/>
              <a:rect l="0" t="0" r="0" b="0"/>
              <a:pathLst>
                <a:path w="178986" h="4211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4" y="79103"/>
                  </a:lnTo>
                  <a:lnTo>
                    <a:pt x="177" y="93380"/>
                  </a:lnTo>
                  <a:lnTo>
                    <a:pt x="825" y="107107"/>
                  </a:lnTo>
                  <a:lnTo>
                    <a:pt x="2079" y="120158"/>
                  </a:lnTo>
                  <a:lnTo>
                    <a:pt x="3905" y="132903"/>
                  </a:lnTo>
                  <a:lnTo>
                    <a:pt x="6201" y="146073"/>
                  </a:lnTo>
                  <a:lnTo>
                    <a:pt x="8852" y="160053"/>
                  </a:lnTo>
                  <a:lnTo>
                    <a:pt x="11598" y="174887"/>
                  </a:lnTo>
                  <a:lnTo>
                    <a:pt x="14055" y="190456"/>
                  </a:lnTo>
                  <a:lnTo>
                    <a:pt x="16040" y="206601"/>
                  </a:lnTo>
                  <a:lnTo>
                    <a:pt x="17711" y="223172"/>
                  </a:lnTo>
                  <a:lnTo>
                    <a:pt x="19446" y="240048"/>
                  </a:lnTo>
                  <a:lnTo>
                    <a:pt x="21464" y="257134"/>
                  </a:lnTo>
                  <a:lnTo>
                    <a:pt x="23652" y="274198"/>
                  </a:lnTo>
                  <a:lnTo>
                    <a:pt x="25668" y="290888"/>
                  </a:lnTo>
                  <a:lnTo>
                    <a:pt x="27321" y="307042"/>
                  </a:lnTo>
                  <a:lnTo>
                    <a:pt x="28583" y="322670"/>
                  </a:lnTo>
                  <a:lnTo>
                    <a:pt x="29505" y="337858"/>
                  </a:lnTo>
                  <a:lnTo>
                    <a:pt x="30148" y="352677"/>
                  </a:lnTo>
                  <a:lnTo>
                    <a:pt x="30163" y="366096"/>
                  </a:lnTo>
                  <a:lnTo>
                    <a:pt x="28957" y="374469"/>
                  </a:lnTo>
                  <a:lnTo>
                    <a:pt x="26992" y="375351"/>
                  </a:lnTo>
                  <a:lnTo>
                    <a:pt x="25229" y="370409"/>
                  </a:lnTo>
                  <a:lnTo>
                    <a:pt x="23915" y="361593"/>
                  </a:lnTo>
                  <a:lnTo>
                    <a:pt x="22993" y="350482"/>
                  </a:lnTo>
                  <a:lnTo>
                    <a:pt x="22367" y="338092"/>
                  </a:lnTo>
                  <a:lnTo>
                    <a:pt x="22111" y="325163"/>
                  </a:lnTo>
                  <a:lnTo>
                    <a:pt x="22471" y="312318"/>
                  </a:lnTo>
                  <a:lnTo>
                    <a:pt x="23530" y="299857"/>
                  </a:lnTo>
                  <a:lnTo>
                    <a:pt x="25225" y="287840"/>
                  </a:lnTo>
                  <a:lnTo>
                    <a:pt x="27434" y="276219"/>
                  </a:lnTo>
                  <a:lnTo>
                    <a:pt x="30041" y="264922"/>
                  </a:lnTo>
                  <a:lnTo>
                    <a:pt x="33266" y="254196"/>
                  </a:lnTo>
                  <a:lnTo>
                    <a:pt x="37641" y="244591"/>
                  </a:lnTo>
                  <a:lnTo>
                    <a:pt x="43359" y="236327"/>
                  </a:lnTo>
                  <a:lnTo>
                    <a:pt x="50149" y="229795"/>
                  </a:lnTo>
                  <a:lnTo>
                    <a:pt x="57470" y="225688"/>
                  </a:lnTo>
                  <a:lnTo>
                    <a:pt x="64949" y="224152"/>
                  </a:lnTo>
                  <a:lnTo>
                    <a:pt x="72409" y="224884"/>
                  </a:lnTo>
                  <a:lnTo>
                    <a:pt x="79791" y="227419"/>
                  </a:lnTo>
                  <a:lnTo>
                    <a:pt x="87086" y="231307"/>
                  </a:lnTo>
                  <a:lnTo>
                    <a:pt x="94306" y="236337"/>
                  </a:lnTo>
                  <a:lnTo>
                    <a:pt x="101467" y="242528"/>
                  </a:lnTo>
                  <a:lnTo>
                    <a:pt x="108580" y="249798"/>
                  </a:lnTo>
                  <a:lnTo>
                    <a:pt x="115494" y="257966"/>
                  </a:lnTo>
                  <a:lnTo>
                    <a:pt x="121911" y="266827"/>
                  </a:lnTo>
                  <a:lnTo>
                    <a:pt x="127709" y="276196"/>
                  </a:lnTo>
                  <a:lnTo>
                    <a:pt x="132923" y="285929"/>
                  </a:lnTo>
                  <a:lnTo>
                    <a:pt x="137660" y="295915"/>
                  </a:lnTo>
                  <a:lnTo>
                    <a:pt x="142033" y="306077"/>
                  </a:lnTo>
                  <a:lnTo>
                    <a:pt x="146140" y="316358"/>
                  </a:lnTo>
                  <a:lnTo>
                    <a:pt x="150059" y="326720"/>
                  </a:lnTo>
                  <a:lnTo>
                    <a:pt x="153847" y="337137"/>
                  </a:lnTo>
                  <a:lnTo>
                    <a:pt x="157544" y="347591"/>
                  </a:lnTo>
                  <a:lnTo>
                    <a:pt x="161180" y="358070"/>
                  </a:lnTo>
                  <a:lnTo>
                    <a:pt x="164770" y="368556"/>
                  </a:lnTo>
                  <a:lnTo>
                    <a:pt x="168176" y="378782"/>
                  </a:lnTo>
                  <a:lnTo>
                    <a:pt x="171445" y="389341"/>
                  </a:lnTo>
                  <a:lnTo>
                    <a:pt x="174866" y="402278"/>
                  </a:lnTo>
                  <a:lnTo>
                    <a:pt x="17898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100541" y="1400772"/>
              <a:ext cx="184973" cy="140231"/>
            </a:xfrm>
            <a:custGeom>
              <a:avLst/>
              <a:gdLst/>
              <a:ahLst/>
              <a:cxnLst/>
              <a:rect l="0" t="0" r="0" b="0"/>
              <a:pathLst>
                <a:path w="184973" h="140231">
                  <a:moveTo>
                    <a:pt x="79687" y="73217"/>
                  </a:moveTo>
                  <a:lnTo>
                    <a:pt x="82553" y="64349"/>
                  </a:lnTo>
                  <a:lnTo>
                    <a:pt x="84695" y="55362"/>
                  </a:lnTo>
                  <a:lnTo>
                    <a:pt x="86285" y="45380"/>
                  </a:lnTo>
                  <a:lnTo>
                    <a:pt x="86947" y="34918"/>
                  </a:lnTo>
                  <a:lnTo>
                    <a:pt x="85851" y="25052"/>
                  </a:lnTo>
                  <a:lnTo>
                    <a:pt x="82688" y="16362"/>
                  </a:lnTo>
                  <a:lnTo>
                    <a:pt x="77626" y="9247"/>
                  </a:lnTo>
                  <a:lnTo>
                    <a:pt x="71021" y="4152"/>
                  </a:lnTo>
                  <a:lnTo>
                    <a:pt x="63251" y="1109"/>
                  </a:lnTo>
                  <a:lnTo>
                    <a:pt x="54800" y="0"/>
                  </a:lnTo>
                  <a:lnTo>
                    <a:pt x="46223" y="753"/>
                  </a:lnTo>
                  <a:lnTo>
                    <a:pt x="37838" y="3150"/>
                  </a:lnTo>
                  <a:lnTo>
                    <a:pt x="29905" y="7196"/>
                  </a:lnTo>
                  <a:lnTo>
                    <a:pt x="22725" y="13184"/>
                  </a:lnTo>
                  <a:lnTo>
                    <a:pt x="16381" y="21100"/>
                  </a:lnTo>
                  <a:lnTo>
                    <a:pt x="10951" y="30669"/>
                  </a:lnTo>
                  <a:lnTo>
                    <a:pt x="6593" y="41532"/>
                  </a:lnTo>
                  <a:lnTo>
                    <a:pt x="3293" y="53358"/>
                  </a:lnTo>
                  <a:lnTo>
                    <a:pt x="1059" y="65873"/>
                  </a:lnTo>
                  <a:lnTo>
                    <a:pt x="0" y="78872"/>
                  </a:lnTo>
                  <a:lnTo>
                    <a:pt x="74" y="92193"/>
                  </a:lnTo>
                  <a:lnTo>
                    <a:pt x="1427" y="105237"/>
                  </a:lnTo>
                  <a:lnTo>
                    <a:pt x="4463" y="117011"/>
                  </a:lnTo>
                  <a:lnTo>
                    <a:pt x="9247" y="127056"/>
                  </a:lnTo>
                  <a:lnTo>
                    <a:pt x="15562" y="134783"/>
                  </a:lnTo>
                  <a:lnTo>
                    <a:pt x="23088" y="139242"/>
                  </a:lnTo>
                  <a:lnTo>
                    <a:pt x="31514" y="140230"/>
                  </a:lnTo>
                  <a:lnTo>
                    <a:pt x="40425" y="137995"/>
                  </a:lnTo>
                  <a:lnTo>
                    <a:pt x="49318" y="132857"/>
                  </a:lnTo>
                  <a:lnTo>
                    <a:pt x="57918" y="125301"/>
                  </a:lnTo>
                  <a:lnTo>
                    <a:pt x="65997" y="116030"/>
                  </a:lnTo>
                  <a:lnTo>
                    <a:pt x="73277" y="105841"/>
                  </a:lnTo>
                  <a:lnTo>
                    <a:pt x="79687" y="95254"/>
                  </a:lnTo>
                  <a:lnTo>
                    <a:pt x="85162" y="84371"/>
                  </a:lnTo>
                  <a:lnTo>
                    <a:pt x="89550" y="72999"/>
                  </a:lnTo>
                  <a:lnTo>
                    <a:pt x="92887" y="61148"/>
                  </a:lnTo>
                  <a:lnTo>
                    <a:pt x="95840" y="52261"/>
                  </a:lnTo>
                  <a:lnTo>
                    <a:pt x="99203" y="50276"/>
                  </a:lnTo>
                  <a:lnTo>
                    <a:pt x="103051" y="53346"/>
                  </a:lnTo>
                  <a:lnTo>
                    <a:pt x="107487" y="59424"/>
                  </a:lnTo>
                  <a:lnTo>
                    <a:pt x="112526" y="67259"/>
                  </a:lnTo>
                  <a:lnTo>
                    <a:pt x="118090" y="76124"/>
                  </a:lnTo>
                  <a:lnTo>
                    <a:pt x="124072" y="85443"/>
                  </a:lnTo>
                  <a:lnTo>
                    <a:pt x="130367" y="94665"/>
                  </a:lnTo>
                  <a:lnTo>
                    <a:pt x="136886" y="103510"/>
                  </a:lnTo>
                  <a:lnTo>
                    <a:pt x="143646" y="111622"/>
                  </a:lnTo>
                  <a:lnTo>
                    <a:pt x="151629" y="119261"/>
                  </a:lnTo>
                  <a:lnTo>
                    <a:pt x="163773" y="127097"/>
                  </a:lnTo>
                  <a:lnTo>
                    <a:pt x="184972" y="1363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278490" y="1334811"/>
              <a:ext cx="126951" cy="309942"/>
            </a:xfrm>
            <a:custGeom>
              <a:avLst/>
              <a:gdLst/>
              <a:ahLst/>
              <a:cxnLst/>
              <a:rect l="0" t="0" r="0" b="0"/>
              <a:pathLst>
                <a:path w="126951" h="309942">
                  <a:moveTo>
                    <a:pt x="28080" y="86536"/>
                  </a:moveTo>
                  <a:lnTo>
                    <a:pt x="28079" y="101138"/>
                  </a:lnTo>
                  <a:lnTo>
                    <a:pt x="28079" y="114409"/>
                  </a:lnTo>
                  <a:lnTo>
                    <a:pt x="28079" y="127615"/>
                  </a:lnTo>
                  <a:lnTo>
                    <a:pt x="28079" y="141129"/>
                  </a:lnTo>
                  <a:lnTo>
                    <a:pt x="28079" y="155286"/>
                  </a:lnTo>
                  <a:lnTo>
                    <a:pt x="28083" y="170188"/>
                  </a:lnTo>
                  <a:lnTo>
                    <a:pt x="28256" y="185607"/>
                  </a:lnTo>
                  <a:lnTo>
                    <a:pt x="28905" y="201105"/>
                  </a:lnTo>
                  <a:lnTo>
                    <a:pt x="30153" y="216416"/>
                  </a:lnTo>
                  <a:lnTo>
                    <a:pt x="31806" y="231459"/>
                  </a:lnTo>
                  <a:lnTo>
                    <a:pt x="33454" y="246245"/>
                  </a:lnTo>
                  <a:lnTo>
                    <a:pt x="34862" y="260816"/>
                  </a:lnTo>
                  <a:lnTo>
                    <a:pt x="36128" y="275059"/>
                  </a:lnTo>
                  <a:lnTo>
                    <a:pt x="37584" y="288710"/>
                  </a:lnTo>
                  <a:lnTo>
                    <a:pt x="39388" y="301567"/>
                  </a:lnTo>
                  <a:lnTo>
                    <a:pt x="40599" y="309941"/>
                  </a:lnTo>
                  <a:lnTo>
                    <a:pt x="40135" y="309823"/>
                  </a:lnTo>
                  <a:lnTo>
                    <a:pt x="38529" y="303534"/>
                  </a:lnTo>
                  <a:lnTo>
                    <a:pt x="36242" y="293330"/>
                  </a:lnTo>
                  <a:lnTo>
                    <a:pt x="33533" y="280610"/>
                  </a:lnTo>
                  <a:lnTo>
                    <a:pt x="30550" y="266245"/>
                  </a:lnTo>
                  <a:lnTo>
                    <a:pt x="27389" y="250635"/>
                  </a:lnTo>
                  <a:lnTo>
                    <a:pt x="24111" y="233839"/>
                  </a:lnTo>
                  <a:lnTo>
                    <a:pt x="20755" y="215973"/>
                  </a:lnTo>
                  <a:lnTo>
                    <a:pt x="17348" y="197391"/>
                  </a:lnTo>
                  <a:lnTo>
                    <a:pt x="13906" y="178606"/>
                  </a:lnTo>
                  <a:lnTo>
                    <a:pt x="10447" y="159934"/>
                  </a:lnTo>
                  <a:lnTo>
                    <a:pt x="7140" y="141649"/>
                  </a:lnTo>
                  <a:lnTo>
                    <a:pt x="4299" y="124064"/>
                  </a:lnTo>
                  <a:lnTo>
                    <a:pt x="2061" y="107277"/>
                  </a:lnTo>
                  <a:lnTo>
                    <a:pt x="558" y="91377"/>
                  </a:lnTo>
                  <a:lnTo>
                    <a:pt x="0" y="76530"/>
                  </a:lnTo>
                  <a:lnTo>
                    <a:pt x="412" y="62729"/>
                  </a:lnTo>
                  <a:lnTo>
                    <a:pt x="1995" y="49985"/>
                  </a:lnTo>
                  <a:lnTo>
                    <a:pt x="5185" y="38410"/>
                  </a:lnTo>
                  <a:lnTo>
                    <a:pt x="10078" y="27963"/>
                  </a:lnTo>
                  <a:lnTo>
                    <a:pt x="16635" y="18793"/>
                  </a:lnTo>
                  <a:lnTo>
                    <a:pt x="24856" y="11304"/>
                  </a:lnTo>
                  <a:lnTo>
                    <a:pt x="34566" y="5572"/>
                  </a:lnTo>
                  <a:lnTo>
                    <a:pt x="45322" y="1705"/>
                  </a:lnTo>
                  <a:lnTo>
                    <a:pt x="56526" y="0"/>
                  </a:lnTo>
                  <a:lnTo>
                    <a:pt x="67792" y="415"/>
                  </a:lnTo>
                  <a:lnTo>
                    <a:pt x="78795" y="2793"/>
                  </a:lnTo>
                  <a:lnTo>
                    <a:pt x="89183" y="7048"/>
                  </a:lnTo>
                  <a:lnTo>
                    <a:pt x="98826" y="12953"/>
                  </a:lnTo>
                  <a:lnTo>
                    <a:pt x="107453" y="20509"/>
                  </a:lnTo>
                  <a:lnTo>
                    <a:pt x="114578" y="30007"/>
                  </a:lnTo>
                  <a:lnTo>
                    <a:pt x="120070" y="41425"/>
                  </a:lnTo>
                  <a:lnTo>
                    <a:pt x="123946" y="54158"/>
                  </a:lnTo>
                  <a:lnTo>
                    <a:pt x="126189" y="67236"/>
                  </a:lnTo>
                  <a:lnTo>
                    <a:pt x="126950" y="80060"/>
                  </a:lnTo>
                  <a:lnTo>
                    <a:pt x="126175" y="92261"/>
                  </a:lnTo>
                  <a:lnTo>
                    <a:pt x="123537" y="103529"/>
                  </a:lnTo>
                  <a:lnTo>
                    <a:pt x="119021" y="113803"/>
                  </a:lnTo>
                  <a:lnTo>
                    <a:pt x="112890" y="123041"/>
                  </a:lnTo>
                  <a:lnTo>
                    <a:pt x="105486" y="131115"/>
                  </a:lnTo>
                  <a:lnTo>
                    <a:pt x="97142" y="138066"/>
                  </a:lnTo>
                  <a:lnTo>
                    <a:pt x="88196" y="143924"/>
                  </a:lnTo>
                  <a:lnTo>
                    <a:pt x="77908" y="149197"/>
                  </a:lnTo>
                  <a:lnTo>
                    <a:pt x="63144" y="154351"/>
                  </a:lnTo>
                  <a:lnTo>
                    <a:pt x="38608" y="1602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43440" y="1325632"/>
              <a:ext cx="118043" cy="335123"/>
            </a:xfrm>
            <a:custGeom>
              <a:avLst/>
              <a:gdLst/>
              <a:ahLst/>
              <a:cxnLst/>
              <a:rect l="0" t="0" r="0" b="0"/>
              <a:pathLst>
                <a:path w="118043" h="335123">
                  <a:moveTo>
                    <a:pt x="0" y="95715"/>
                  </a:moveTo>
                  <a:lnTo>
                    <a:pt x="5801" y="101649"/>
                  </a:lnTo>
                  <a:lnTo>
                    <a:pt x="10725" y="107854"/>
                  </a:lnTo>
                  <a:lnTo>
                    <a:pt x="15227" y="114954"/>
                  </a:lnTo>
                  <a:lnTo>
                    <a:pt x="19448" y="123067"/>
                  </a:lnTo>
                  <a:lnTo>
                    <a:pt x="23462" y="132362"/>
                  </a:lnTo>
                  <a:lnTo>
                    <a:pt x="27319" y="142814"/>
                  </a:lnTo>
                  <a:lnTo>
                    <a:pt x="30898" y="154412"/>
                  </a:lnTo>
                  <a:lnTo>
                    <a:pt x="33926" y="167247"/>
                  </a:lnTo>
                  <a:lnTo>
                    <a:pt x="36299" y="181245"/>
                  </a:lnTo>
                  <a:lnTo>
                    <a:pt x="38232" y="196049"/>
                  </a:lnTo>
                  <a:lnTo>
                    <a:pt x="40145" y="211131"/>
                  </a:lnTo>
                  <a:lnTo>
                    <a:pt x="42281" y="226167"/>
                  </a:lnTo>
                  <a:lnTo>
                    <a:pt x="44548" y="241195"/>
                  </a:lnTo>
                  <a:lnTo>
                    <a:pt x="46617" y="256504"/>
                  </a:lnTo>
                  <a:lnTo>
                    <a:pt x="48305" y="272244"/>
                  </a:lnTo>
                  <a:lnTo>
                    <a:pt x="49591" y="288256"/>
                  </a:lnTo>
                  <a:lnTo>
                    <a:pt x="50529" y="304166"/>
                  </a:lnTo>
                  <a:lnTo>
                    <a:pt x="51162" y="319665"/>
                  </a:lnTo>
                  <a:lnTo>
                    <a:pt x="50459" y="331360"/>
                  </a:lnTo>
                  <a:lnTo>
                    <a:pt x="47785" y="335122"/>
                  </a:lnTo>
                  <a:lnTo>
                    <a:pt x="44547" y="332382"/>
                  </a:lnTo>
                  <a:lnTo>
                    <a:pt x="41250" y="325068"/>
                  </a:lnTo>
                  <a:lnTo>
                    <a:pt x="37942" y="314172"/>
                  </a:lnTo>
                  <a:lnTo>
                    <a:pt x="34608" y="300447"/>
                  </a:lnTo>
                  <a:lnTo>
                    <a:pt x="31238" y="284735"/>
                  </a:lnTo>
                  <a:lnTo>
                    <a:pt x="27832" y="267917"/>
                  </a:lnTo>
                  <a:lnTo>
                    <a:pt x="24398" y="250575"/>
                  </a:lnTo>
                  <a:lnTo>
                    <a:pt x="20942" y="232850"/>
                  </a:lnTo>
                  <a:lnTo>
                    <a:pt x="17469" y="214579"/>
                  </a:lnTo>
                  <a:lnTo>
                    <a:pt x="13990" y="195696"/>
                  </a:lnTo>
                  <a:lnTo>
                    <a:pt x="10670" y="176420"/>
                  </a:lnTo>
                  <a:lnTo>
                    <a:pt x="7820" y="157164"/>
                  </a:lnTo>
                  <a:lnTo>
                    <a:pt x="5572" y="138170"/>
                  </a:lnTo>
                  <a:lnTo>
                    <a:pt x="3893" y="119498"/>
                  </a:lnTo>
                  <a:lnTo>
                    <a:pt x="2684" y="101121"/>
                  </a:lnTo>
                  <a:lnTo>
                    <a:pt x="1842" y="82994"/>
                  </a:lnTo>
                  <a:lnTo>
                    <a:pt x="1598" y="65550"/>
                  </a:lnTo>
                  <a:lnTo>
                    <a:pt x="2491" y="49660"/>
                  </a:lnTo>
                  <a:lnTo>
                    <a:pt x="4732" y="35686"/>
                  </a:lnTo>
                  <a:lnTo>
                    <a:pt x="8543" y="23828"/>
                  </a:lnTo>
                  <a:lnTo>
                    <a:pt x="14308" y="14377"/>
                  </a:lnTo>
                  <a:lnTo>
                    <a:pt x="22033" y="7252"/>
                  </a:lnTo>
                  <a:lnTo>
                    <a:pt x="31119" y="2416"/>
                  </a:lnTo>
                  <a:lnTo>
                    <a:pt x="40586" y="44"/>
                  </a:lnTo>
                  <a:lnTo>
                    <a:pt x="49834" y="0"/>
                  </a:lnTo>
                  <a:lnTo>
                    <a:pt x="58650" y="1897"/>
                  </a:lnTo>
                  <a:lnTo>
                    <a:pt x="67023" y="5296"/>
                  </a:lnTo>
                  <a:lnTo>
                    <a:pt x="75017" y="9803"/>
                  </a:lnTo>
                  <a:lnTo>
                    <a:pt x="82556" y="15267"/>
                  </a:lnTo>
                  <a:lnTo>
                    <a:pt x="89406" y="21758"/>
                  </a:lnTo>
                  <a:lnTo>
                    <a:pt x="95501" y="29233"/>
                  </a:lnTo>
                  <a:lnTo>
                    <a:pt x="100919" y="37540"/>
                  </a:lnTo>
                  <a:lnTo>
                    <a:pt x="105793" y="46495"/>
                  </a:lnTo>
                  <a:lnTo>
                    <a:pt x="110249" y="55927"/>
                  </a:lnTo>
                  <a:lnTo>
                    <a:pt x="114074" y="65703"/>
                  </a:lnTo>
                  <a:lnTo>
                    <a:pt x="116737" y="75718"/>
                  </a:lnTo>
                  <a:lnTo>
                    <a:pt x="118042" y="85894"/>
                  </a:lnTo>
                  <a:lnTo>
                    <a:pt x="117934" y="96015"/>
                  </a:lnTo>
                  <a:lnTo>
                    <a:pt x="116341" y="105737"/>
                  </a:lnTo>
                  <a:lnTo>
                    <a:pt x="113379" y="114906"/>
                  </a:lnTo>
                  <a:lnTo>
                    <a:pt x="109289" y="123538"/>
                  </a:lnTo>
                  <a:lnTo>
                    <a:pt x="104335" y="131723"/>
                  </a:lnTo>
                  <a:lnTo>
                    <a:pt x="98743" y="139555"/>
                  </a:lnTo>
                  <a:lnTo>
                    <a:pt x="92424" y="146823"/>
                  </a:lnTo>
                  <a:lnTo>
                    <a:pt x="84047" y="153727"/>
                  </a:lnTo>
                  <a:lnTo>
                    <a:pt x="69526" y="160874"/>
                  </a:lnTo>
                  <a:lnTo>
                    <a:pt x="42114" y="1694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595417" y="1304469"/>
              <a:ext cx="121765" cy="162189"/>
            </a:xfrm>
            <a:custGeom>
              <a:avLst/>
              <a:gdLst/>
              <a:ahLst/>
              <a:cxnLst/>
              <a:rect l="0" t="0" r="0" b="0"/>
              <a:pathLst>
                <a:path w="121765" h="162189">
                  <a:moveTo>
                    <a:pt x="5951" y="106349"/>
                  </a:moveTo>
                  <a:lnTo>
                    <a:pt x="14752" y="103415"/>
                  </a:lnTo>
                  <a:lnTo>
                    <a:pt x="23099" y="100633"/>
                  </a:lnTo>
                  <a:lnTo>
                    <a:pt x="31797" y="97734"/>
                  </a:lnTo>
                  <a:lnTo>
                    <a:pt x="40919" y="94693"/>
                  </a:lnTo>
                  <a:lnTo>
                    <a:pt x="50414" y="91528"/>
                  </a:lnTo>
                  <a:lnTo>
                    <a:pt x="60201" y="88260"/>
                  </a:lnTo>
                  <a:lnTo>
                    <a:pt x="70042" y="84749"/>
                  </a:lnTo>
                  <a:lnTo>
                    <a:pt x="79568" y="80709"/>
                  </a:lnTo>
                  <a:lnTo>
                    <a:pt x="88588" y="76023"/>
                  </a:lnTo>
                  <a:lnTo>
                    <a:pt x="96607" y="70570"/>
                  </a:lnTo>
                  <a:lnTo>
                    <a:pt x="102783" y="64152"/>
                  </a:lnTo>
                  <a:lnTo>
                    <a:pt x="106817" y="56763"/>
                  </a:lnTo>
                  <a:lnTo>
                    <a:pt x="108728" y="48699"/>
                  </a:lnTo>
                  <a:lnTo>
                    <a:pt x="108580" y="40448"/>
                  </a:lnTo>
                  <a:lnTo>
                    <a:pt x="106626" y="32314"/>
                  </a:lnTo>
                  <a:lnTo>
                    <a:pt x="103063" y="24566"/>
                  </a:lnTo>
                  <a:lnTo>
                    <a:pt x="97940" y="17516"/>
                  </a:lnTo>
                  <a:lnTo>
                    <a:pt x="91425" y="11268"/>
                  </a:lnTo>
                  <a:lnTo>
                    <a:pt x="83782" y="6073"/>
                  </a:lnTo>
                  <a:lnTo>
                    <a:pt x="75282" y="2407"/>
                  </a:lnTo>
                  <a:lnTo>
                    <a:pt x="66164" y="390"/>
                  </a:lnTo>
                  <a:lnTo>
                    <a:pt x="56770" y="0"/>
                  </a:lnTo>
                  <a:lnTo>
                    <a:pt x="47545" y="1251"/>
                  </a:lnTo>
                  <a:lnTo>
                    <a:pt x="38717" y="3985"/>
                  </a:lnTo>
                  <a:lnTo>
                    <a:pt x="30484" y="8090"/>
                  </a:lnTo>
                  <a:lnTo>
                    <a:pt x="23101" y="13585"/>
                  </a:lnTo>
                  <a:lnTo>
                    <a:pt x="16621" y="20358"/>
                  </a:lnTo>
                  <a:lnTo>
                    <a:pt x="11099" y="28345"/>
                  </a:lnTo>
                  <a:lnTo>
                    <a:pt x="6680" y="37608"/>
                  </a:lnTo>
                  <a:lnTo>
                    <a:pt x="3339" y="48058"/>
                  </a:lnTo>
                  <a:lnTo>
                    <a:pt x="1077" y="59329"/>
                  </a:lnTo>
                  <a:lnTo>
                    <a:pt x="0" y="70886"/>
                  </a:lnTo>
                  <a:lnTo>
                    <a:pt x="57" y="82393"/>
                  </a:lnTo>
                  <a:lnTo>
                    <a:pt x="1229" y="93559"/>
                  </a:lnTo>
                  <a:lnTo>
                    <a:pt x="3611" y="104058"/>
                  </a:lnTo>
                  <a:lnTo>
                    <a:pt x="7138" y="113784"/>
                  </a:lnTo>
                  <a:lnTo>
                    <a:pt x="11625" y="122806"/>
                  </a:lnTo>
                  <a:lnTo>
                    <a:pt x="16853" y="131261"/>
                  </a:lnTo>
                  <a:lnTo>
                    <a:pt x="22641" y="139277"/>
                  </a:lnTo>
                  <a:lnTo>
                    <a:pt x="29323" y="146646"/>
                  </a:lnTo>
                  <a:lnTo>
                    <a:pt x="37704" y="152844"/>
                  </a:lnTo>
                  <a:lnTo>
                    <a:pt x="48075" y="157671"/>
                  </a:lnTo>
                  <a:lnTo>
                    <a:pt x="59786" y="160911"/>
                  </a:lnTo>
                  <a:lnTo>
                    <a:pt x="71571" y="162188"/>
                  </a:lnTo>
                  <a:lnTo>
                    <a:pt x="82669" y="161496"/>
                  </a:lnTo>
                  <a:lnTo>
                    <a:pt x="92573" y="159424"/>
                  </a:lnTo>
                  <a:lnTo>
                    <a:pt x="101744" y="156762"/>
                  </a:lnTo>
                  <a:lnTo>
                    <a:pt x="110978" y="153279"/>
                  </a:lnTo>
                  <a:lnTo>
                    <a:pt x="121764" y="1484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769823" y="1286267"/>
              <a:ext cx="231628" cy="261423"/>
            </a:xfrm>
            <a:custGeom>
              <a:avLst/>
              <a:gdLst/>
              <a:ahLst/>
              <a:cxnLst/>
              <a:rect l="0" t="0" r="0" b="0"/>
              <a:pathLst>
                <a:path w="231628" h="261423">
                  <a:moveTo>
                    <a:pt x="0" y="61380"/>
                  </a:moveTo>
                  <a:lnTo>
                    <a:pt x="2868" y="70249"/>
                  </a:lnTo>
                  <a:lnTo>
                    <a:pt x="5009" y="79236"/>
                  </a:lnTo>
                  <a:lnTo>
                    <a:pt x="6617" y="89231"/>
                  </a:lnTo>
                  <a:lnTo>
                    <a:pt x="7971" y="100211"/>
                  </a:lnTo>
                  <a:lnTo>
                    <a:pt x="9467" y="112023"/>
                  </a:lnTo>
                  <a:lnTo>
                    <a:pt x="11319" y="124477"/>
                  </a:lnTo>
                  <a:lnTo>
                    <a:pt x="13558" y="137242"/>
                  </a:lnTo>
                  <a:lnTo>
                    <a:pt x="16138" y="149874"/>
                  </a:lnTo>
                  <a:lnTo>
                    <a:pt x="18988" y="162143"/>
                  </a:lnTo>
                  <a:lnTo>
                    <a:pt x="22037" y="174006"/>
                  </a:lnTo>
                  <a:lnTo>
                    <a:pt x="25230" y="185511"/>
                  </a:lnTo>
                  <a:lnTo>
                    <a:pt x="28499" y="196662"/>
                  </a:lnTo>
                  <a:lnTo>
                    <a:pt x="30942" y="204975"/>
                  </a:lnTo>
                  <a:lnTo>
                    <a:pt x="31497" y="207390"/>
                  </a:lnTo>
                  <a:lnTo>
                    <a:pt x="30563" y="205061"/>
                  </a:lnTo>
                  <a:lnTo>
                    <a:pt x="28674" y="199497"/>
                  </a:lnTo>
                  <a:lnTo>
                    <a:pt x="26190" y="191555"/>
                  </a:lnTo>
                  <a:lnTo>
                    <a:pt x="23342" y="181830"/>
                  </a:lnTo>
                  <a:lnTo>
                    <a:pt x="20429" y="170796"/>
                  </a:lnTo>
                  <a:lnTo>
                    <a:pt x="17844" y="158827"/>
                  </a:lnTo>
                  <a:lnTo>
                    <a:pt x="15772" y="146200"/>
                  </a:lnTo>
                  <a:lnTo>
                    <a:pt x="14379" y="133119"/>
                  </a:lnTo>
                  <a:lnTo>
                    <a:pt x="13893" y="119727"/>
                  </a:lnTo>
                  <a:lnTo>
                    <a:pt x="14345" y="106128"/>
                  </a:lnTo>
                  <a:lnTo>
                    <a:pt x="15613" y="92554"/>
                  </a:lnTo>
                  <a:lnTo>
                    <a:pt x="17527" y="79360"/>
                  </a:lnTo>
                  <a:lnTo>
                    <a:pt x="19927" y="66711"/>
                  </a:lnTo>
                  <a:lnTo>
                    <a:pt x="22842" y="54758"/>
                  </a:lnTo>
                  <a:lnTo>
                    <a:pt x="26476" y="43723"/>
                  </a:lnTo>
                  <a:lnTo>
                    <a:pt x="30888" y="33638"/>
                  </a:lnTo>
                  <a:lnTo>
                    <a:pt x="36156" y="24543"/>
                  </a:lnTo>
                  <a:lnTo>
                    <a:pt x="42449" y="16571"/>
                  </a:lnTo>
                  <a:lnTo>
                    <a:pt x="49759" y="9702"/>
                  </a:lnTo>
                  <a:lnTo>
                    <a:pt x="57940" y="4257"/>
                  </a:lnTo>
                  <a:lnTo>
                    <a:pt x="66803" y="955"/>
                  </a:lnTo>
                  <a:lnTo>
                    <a:pt x="76166" y="0"/>
                  </a:lnTo>
                  <a:lnTo>
                    <a:pt x="85722" y="1308"/>
                  </a:lnTo>
                  <a:lnTo>
                    <a:pt x="95057" y="4770"/>
                  </a:lnTo>
                  <a:lnTo>
                    <a:pt x="103963" y="10102"/>
                  </a:lnTo>
                  <a:lnTo>
                    <a:pt x="112416" y="17087"/>
                  </a:lnTo>
                  <a:lnTo>
                    <a:pt x="120481" y="25661"/>
                  </a:lnTo>
                  <a:lnTo>
                    <a:pt x="128236" y="35647"/>
                  </a:lnTo>
                  <a:lnTo>
                    <a:pt x="135598" y="46773"/>
                  </a:lnTo>
                  <a:lnTo>
                    <a:pt x="142324" y="58764"/>
                  </a:lnTo>
                  <a:lnTo>
                    <a:pt x="148336" y="71385"/>
                  </a:lnTo>
                  <a:lnTo>
                    <a:pt x="153866" y="84453"/>
                  </a:lnTo>
                  <a:lnTo>
                    <a:pt x="159347" y="97831"/>
                  </a:lnTo>
                  <a:lnTo>
                    <a:pt x="165038" y="111423"/>
                  </a:lnTo>
                  <a:lnTo>
                    <a:pt x="171014" y="125161"/>
                  </a:lnTo>
                  <a:lnTo>
                    <a:pt x="177258" y="138997"/>
                  </a:lnTo>
                  <a:lnTo>
                    <a:pt x="183717" y="152900"/>
                  </a:lnTo>
                  <a:lnTo>
                    <a:pt x="190173" y="166847"/>
                  </a:lnTo>
                  <a:lnTo>
                    <a:pt x="196275" y="180825"/>
                  </a:lnTo>
                  <a:lnTo>
                    <a:pt x="201856" y="194809"/>
                  </a:lnTo>
                  <a:lnTo>
                    <a:pt x="206968" y="208379"/>
                  </a:lnTo>
                  <a:lnTo>
                    <a:pt x="212394" y="222159"/>
                  </a:lnTo>
                  <a:lnTo>
                    <a:pt x="219726" y="238478"/>
                  </a:lnTo>
                  <a:lnTo>
                    <a:pt x="231627" y="261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527046" y="2800580"/>
            <a:ext cx="42115" cy="136871"/>
            <a:chOff x="3527046" y="2800580"/>
            <a:chExt cx="42115" cy="136871"/>
          </a:xfrm>
        </p:grpSpPr>
        <p:sp>
          <p:nvSpPr>
            <p:cNvPr id="91" name="Freeform 90"/>
            <p:cNvSpPr/>
            <p:nvPr/>
          </p:nvSpPr>
          <p:spPr>
            <a:xfrm>
              <a:off x="3527046" y="2800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558632" y="293745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4095420" y="2634033"/>
            <a:ext cx="1540688" cy="608745"/>
            <a:chOff x="4095420" y="2634033"/>
            <a:chExt cx="1540688" cy="608745"/>
          </a:xfrm>
        </p:grpSpPr>
        <p:sp>
          <p:nvSpPr>
            <p:cNvPr id="94" name="Freeform 93"/>
            <p:cNvSpPr/>
            <p:nvPr/>
          </p:nvSpPr>
          <p:spPr>
            <a:xfrm>
              <a:off x="4095420" y="2634033"/>
              <a:ext cx="242322" cy="513988"/>
            </a:xfrm>
            <a:custGeom>
              <a:avLst/>
              <a:gdLst/>
              <a:ahLst/>
              <a:cxnLst/>
              <a:rect l="0" t="0" r="0" b="0"/>
              <a:pathLst>
                <a:path w="242322" h="513988">
                  <a:moveTo>
                    <a:pt x="52808" y="40205"/>
                  </a:moveTo>
                  <a:lnTo>
                    <a:pt x="49873" y="49006"/>
                  </a:lnTo>
                  <a:lnTo>
                    <a:pt x="47092" y="57353"/>
                  </a:lnTo>
                  <a:lnTo>
                    <a:pt x="44193" y="66051"/>
                  </a:lnTo>
                  <a:lnTo>
                    <a:pt x="41152" y="75172"/>
                  </a:lnTo>
                  <a:lnTo>
                    <a:pt x="37987" y="84667"/>
                  </a:lnTo>
                  <a:lnTo>
                    <a:pt x="34723" y="94459"/>
                  </a:lnTo>
                  <a:lnTo>
                    <a:pt x="31385" y="104474"/>
                  </a:lnTo>
                  <a:lnTo>
                    <a:pt x="27994" y="114647"/>
                  </a:lnTo>
                  <a:lnTo>
                    <a:pt x="24559" y="124863"/>
                  </a:lnTo>
                  <a:lnTo>
                    <a:pt x="20921" y="132595"/>
                  </a:lnTo>
                  <a:lnTo>
                    <a:pt x="17592" y="134691"/>
                  </a:lnTo>
                  <a:lnTo>
                    <a:pt x="15724" y="132117"/>
                  </a:lnTo>
                  <a:lnTo>
                    <a:pt x="15381" y="126508"/>
                  </a:lnTo>
                  <a:lnTo>
                    <a:pt x="16228" y="119035"/>
                  </a:lnTo>
                  <a:lnTo>
                    <a:pt x="17925" y="110425"/>
                  </a:lnTo>
                  <a:lnTo>
                    <a:pt x="20209" y="101115"/>
                  </a:lnTo>
                  <a:lnTo>
                    <a:pt x="22894" y="91370"/>
                  </a:lnTo>
                  <a:lnTo>
                    <a:pt x="25849" y="81348"/>
                  </a:lnTo>
                  <a:lnTo>
                    <a:pt x="28993" y="71155"/>
                  </a:lnTo>
                  <a:lnTo>
                    <a:pt x="32427" y="61016"/>
                  </a:lnTo>
                  <a:lnTo>
                    <a:pt x="36419" y="51279"/>
                  </a:lnTo>
                  <a:lnTo>
                    <a:pt x="41071" y="42098"/>
                  </a:lnTo>
                  <a:lnTo>
                    <a:pt x="46332" y="33457"/>
                  </a:lnTo>
                  <a:lnTo>
                    <a:pt x="52089" y="25267"/>
                  </a:lnTo>
                  <a:lnTo>
                    <a:pt x="58230" y="17436"/>
                  </a:lnTo>
                  <a:lnTo>
                    <a:pt x="64981" y="10362"/>
                  </a:lnTo>
                  <a:lnTo>
                    <a:pt x="72878" y="4895"/>
                  </a:lnTo>
                  <a:lnTo>
                    <a:pt x="82109" y="1378"/>
                  </a:lnTo>
                  <a:lnTo>
                    <a:pt x="92241" y="0"/>
                  </a:lnTo>
                  <a:lnTo>
                    <a:pt x="102426" y="1045"/>
                  </a:lnTo>
                  <a:lnTo>
                    <a:pt x="112159" y="4419"/>
                  </a:lnTo>
                  <a:lnTo>
                    <a:pt x="121132" y="9751"/>
                  </a:lnTo>
                  <a:lnTo>
                    <a:pt x="129080" y="16602"/>
                  </a:lnTo>
                  <a:lnTo>
                    <a:pt x="135975" y="24577"/>
                  </a:lnTo>
                  <a:lnTo>
                    <a:pt x="141962" y="33521"/>
                  </a:lnTo>
                  <a:lnTo>
                    <a:pt x="147231" y="43500"/>
                  </a:lnTo>
                  <a:lnTo>
                    <a:pt x="151964" y="54480"/>
                  </a:lnTo>
                  <a:lnTo>
                    <a:pt x="156146" y="66633"/>
                  </a:lnTo>
                  <a:lnTo>
                    <a:pt x="159584" y="80387"/>
                  </a:lnTo>
                  <a:lnTo>
                    <a:pt x="162236" y="95822"/>
                  </a:lnTo>
                  <a:lnTo>
                    <a:pt x="164357" y="112409"/>
                  </a:lnTo>
                  <a:lnTo>
                    <a:pt x="166396" y="129228"/>
                  </a:lnTo>
                  <a:lnTo>
                    <a:pt x="168613" y="145727"/>
                  </a:lnTo>
                  <a:lnTo>
                    <a:pt x="170764" y="161888"/>
                  </a:lnTo>
                  <a:lnTo>
                    <a:pt x="172221" y="178032"/>
                  </a:lnTo>
                  <a:lnTo>
                    <a:pt x="172682" y="194368"/>
                  </a:lnTo>
                  <a:lnTo>
                    <a:pt x="172159" y="210798"/>
                  </a:lnTo>
                  <a:lnTo>
                    <a:pt x="170812" y="226995"/>
                  </a:lnTo>
                  <a:lnTo>
                    <a:pt x="168829" y="242791"/>
                  </a:lnTo>
                  <a:lnTo>
                    <a:pt x="166379" y="258333"/>
                  </a:lnTo>
                  <a:lnTo>
                    <a:pt x="163597" y="273989"/>
                  </a:lnTo>
                  <a:lnTo>
                    <a:pt x="160582" y="289962"/>
                  </a:lnTo>
                  <a:lnTo>
                    <a:pt x="157408" y="306130"/>
                  </a:lnTo>
                  <a:lnTo>
                    <a:pt x="154125" y="322145"/>
                  </a:lnTo>
                  <a:lnTo>
                    <a:pt x="150767" y="337805"/>
                  </a:lnTo>
                  <a:lnTo>
                    <a:pt x="147359" y="352915"/>
                  </a:lnTo>
                  <a:lnTo>
                    <a:pt x="143918" y="367214"/>
                  </a:lnTo>
                  <a:lnTo>
                    <a:pt x="140449" y="380646"/>
                  </a:lnTo>
                  <a:lnTo>
                    <a:pt x="136797" y="393310"/>
                  </a:lnTo>
                  <a:lnTo>
                    <a:pt x="132660" y="405362"/>
                  </a:lnTo>
                  <a:lnTo>
                    <a:pt x="127910" y="416951"/>
                  </a:lnTo>
                  <a:lnTo>
                    <a:pt x="122584" y="428041"/>
                  </a:lnTo>
                  <a:lnTo>
                    <a:pt x="116785" y="438423"/>
                  </a:lnTo>
                  <a:lnTo>
                    <a:pt x="110623" y="448039"/>
                  </a:lnTo>
                  <a:lnTo>
                    <a:pt x="104198" y="456972"/>
                  </a:lnTo>
                  <a:lnTo>
                    <a:pt x="97586" y="465359"/>
                  </a:lnTo>
                  <a:lnTo>
                    <a:pt x="90839" y="473331"/>
                  </a:lnTo>
                  <a:lnTo>
                    <a:pt x="83834" y="480837"/>
                  </a:lnTo>
                  <a:lnTo>
                    <a:pt x="76292" y="487660"/>
                  </a:lnTo>
                  <a:lnTo>
                    <a:pt x="68105" y="493723"/>
                  </a:lnTo>
                  <a:lnTo>
                    <a:pt x="59317" y="498778"/>
                  </a:lnTo>
                  <a:lnTo>
                    <a:pt x="50040" y="502343"/>
                  </a:lnTo>
                  <a:lnTo>
                    <a:pt x="40399" y="504284"/>
                  </a:lnTo>
                  <a:lnTo>
                    <a:pt x="30824" y="504450"/>
                  </a:lnTo>
                  <a:lnTo>
                    <a:pt x="22009" y="502517"/>
                  </a:lnTo>
                  <a:lnTo>
                    <a:pt x="14279" y="498512"/>
                  </a:lnTo>
                  <a:lnTo>
                    <a:pt x="7938" y="492738"/>
                  </a:lnTo>
                  <a:lnTo>
                    <a:pt x="3429" y="485584"/>
                  </a:lnTo>
                  <a:lnTo>
                    <a:pt x="810" y="477406"/>
                  </a:lnTo>
                  <a:lnTo>
                    <a:pt x="0" y="468494"/>
                  </a:lnTo>
                  <a:lnTo>
                    <a:pt x="960" y="459068"/>
                  </a:lnTo>
                  <a:lnTo>
                    <a:pt x="3496" y="449291"/>
                  </a:lnTo>
                  <a:lnTo>
                    <a:pt x="7466" y="439440"/>
                  </a:lnTo>
                  <a:lnTo>
                    <a:pt x="12871" y="429899"/>
                  </a:lnTo>
                  <a:lnTo>
                    <a:pt x="19578" y="420865"/>
                  </a:lnTo>
                  <a:lnTo>
                    <a:pt x="27351" y="412832"/>
                  </a:lnTo>
                  <a:lnTo>
                    <a:pt x="35938" y="406647"/>
                  </a:lnTo>
                  <a:lnTo>
                    <a:pt x="45121" y="402602"/>
                  </a:lnTo>
                  <a:lnTo>
                    <a:pt x="54727" y="400515"/>
                  </a:lnTo>
                  <a:lnTo>
                    <a:pt x="64628" y="400010"/>
                  </a:lnTo>
                  <a:lnTo>
                    <a:pt x="74727" y="400713"/>
                  </a:lnTo>
                  <a:lnTo>
                    <a:pt x="84797" y="402622"/>
                  </a:lnTo>
                  <a:lnTo>
                    <a:pt x="94485" y="406097"/>
                  </a:lnTo>
                  <a:lnTo>
                    <a:pt x="103635" y="411204"/>
                  </a:lnTo>
                  <a:lnTo>
                    <a:pt x="112425" y="417580"/>
                  </a:lnTo>
                  <a:lnTo>
                    <a:pt x="121247" y="424623"/>
                  </a:lnTo>
                  <a:lnTo>
                    <a:pt x="130330" y="431915"/>
                  </a:lnTo>
                  <a:lnTo>
                    <a:pt x="139567" y="439250"/>
                  </a:lnTo>
                  <a:lnTo>
                    <a:pt x="148622" y="446548"/>
                  </a:lnTo>
                  <a:lnTo>
                    <a:pt x="157308" y="453787"/>
                  </a:lnTo>
                  <a:lnTo>
                    <a:pt x="165599" y="460970"/>
                  </a:lnTo>
                  <a:lnTo>
                    <a:pt x="173546" y="468105"/>
                  </a:lnTo>
                  <a:lnTo>
                    <a:pt x="181229" y="475202"/>
                  </a:lnTo>
                  <a:lnTo>
                    <a:pt x="188880" y="482105"/>
                  </a:lnTo>
                  <a:lnTo>
                    <a:pt x="196863" y="488515"/>
                  </a:lnTo>
                  <a:lnTo>
                    <a:pt x="205337" y="494302"/>
                  </a:lnTo>
                  <a:lnTo>
                    <a:pt x="213842" y="499356"/>
                  </a:lnTo>
                  <a:lnTo>
                    <a:pt x="222233" y="503993"/>
                  </a:lnTo>
                  <a:lnTo>
                    <a:pt x="231250" y="508619"/>
                  </a:lnTo>
                  <a:lnTo>
                    <a:pt x="242321" y="513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485140" y="3137492"/>
              <a:ext cx="16457" cy="105286"/>
            </a:xfrm>
            <a:custGeom>
              <a:avLst/>
              <a:gdLst/>
              <a:ahLst/>
              <a:cxnLst/>
              <a:rect l="0" t="0" r="0" b="0"/>
              <a:pathLst>
                <a:path w="16457" h="105286">
                  <a:moveTo>
                    <a:pt x="0" y="0"/>
                  </a:moveTo>
                  <a:lnTo>
                    <a:pt x="5733" y="6002"/>
                  </a:lnTo>
                  <a:lnTo>
                    <a:pt x="10017" y="12846"/>
                  </a:lnTo>
                  <a:lnTo>
                    <a:pt x="13218" y="21234"/>
                  </a:lnTo>
                  <a:lnTo>
                    <a:pt x="15407" y="30862"/>
                  </a:lnTo>
                  <a:lnTo>
                    <a:pt x="16456" y="41176"/>
                  </a:lnTo>
                  <a:lnTo>
                    <a:pt x="16402" y="51774"/>
                  </a:lnTo>
                  <a:lnTo>
                    <a:pt x="15571" y="62193"/>
                  </a:lnTo>
                  <a:lnTo>
                    <a:pt x="14404" y="72959"/>
                  </a:lnTo>
                  <a:lnTo>
                    <a:pt x="12800" y="86131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916808" y="2747937"/>
              <a:ext cx="1" cy="368499"/>
            </a:xfrm>
            <a:custGeom>
              <a:avLst/>
              <a:gdLst/>
              <a:ahLst/>
              <a:cxnLst/>
              <a:rect l="0" t="0" r="0" b="0"/>
              <a:pathLst>
                <a:path w="1" h="368499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72"/>
                  </a:lnTo>
                  <a:lnTo>
                    <a:pt x="0" y="46979"/>
                  </a:lnTo>
                  <a:lnTo>
                    <a:pt x="0" y="60935"/>
                  </a:lnTo>
                  <a:lnTo>
                    <a:pt x="0" y="76493"/>
                  </a:lnTo>
                  <a:lnTo>
                    <a:pt x="0" y="93323"/>
                  </a:lnTo>
                  <a:lnTo>
                    <a:pt x="0" y="110833"/>
                  </a:lnTo>
                  <a:lnTo>
                    <a:pt x="0" y="128607"/>
                  </a:lnTo>
                  <a:lnTo>
                    <a:pt x="0" y="146437"/>
                  </a:lnTo>
                  <a:lnTo>
                    <a:pt x="0" y="164240"/>
                  </a:lnTo>
                  <a:lnTo>
                    <a:pt x="0" y="181991"/>
                  </a:lnTo>
                  <a:lnTo>
                    <a:pt x="0" y="199690"/>
                  </a:lnTo>
                  <a:lnTo>
                    <a:pt x="0" y="217347"/>
                  </a:lnTo>
                  <a:lnTo>
                    <a:pt x="0" y="234967"/>
                  </a:lnTo>
                  <a:lnTo>
                    <a:pt x="0" y="252395"/>
                  </a:lnTo>
                  <a:lnTo>
                    <a:pt x="0" y="269330"/>
                  </a:lnTo>
                  <a:lnTo>
                    <a:pt x="0" y="285640"/>
                  </a:lnTo>
                  <a:lnTo>
                    <a:pt x="0" y="301144"/>
                  </a:lnTo>
                  <a:lnTo>
                    <a:pt x="0" y="317258"/>
                  </a:lnTo>
                  <a:lnTo>
                    <a:pt x="0" y="33763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737831" y="2737409"/>
              <a:ext cx="157921" cy="256394"/>
            </a:xfrm>
            <a:custGeom>
              <a:avLst/>
              <a:gdLst/>
              <a:ahLst/>
              <a:cxnLst/>
              <a:rect l="0" t="0" r="0" b="0"/>
              <a:pathLst>
                <a:path w="157921" h="256394">
                  <a:moveTo>
                    <a:pt x="157920" y="178984"/>
                  </a:moveTo>
                  <a:lnTo>
                    <a:pt x="149186" y="181985"/>
                  </a:lnTo>
                  <a:lnTo>
                    <a:pt x="141479" y="185408"/>
                  </a:lnTo>
                  <a:lnTo>
                    <a:pt x="134072" y="189604"/>
                  </a:lnTo>
                  <a:lnTo>
                    <a:pt x="126638" y="194504"/>
                  </a:lnTo>
                  <a:lnTo>
                    <a:pt x="118812" y="199985"/>
                  </a:lnTo>
                  <a:lnTo>
                    <a:pt x="110428" y="205916"/>
                  </a:lnTo>
                  <a:lnTo>
                    <a:pt x="101340" y="212177"/>
                  </a:lnTo>
                  <a:lnTo>
                    <a:pt x="91328" y="218676"/>
                  </a:lnTo>
                  <a:lnTo>
                    <a:pt x="80372" y="225340"/>
                  </a:lnTo>
                  <a:lnTo>
                    <a:pt x="68761" y="232119"/>
                  </a:lnTo>
                  <a:lnTo>
                    <a:pt x="56975" y="238976"/>
                  </a:lnTo>
                  <a:lnTo>
                    <a:pt x="45319" y="245863"/>
                  </a:lnTo>
                  <a:lnTo>
                    <a:pt x="34223" y="251944"/>
                  </a:lnTo>
                  <a:lnTo>
                    <a:pt x="24305" y="255673"/>
                  </a:lnTo>
                  <a:lnTo>
                    <a:pt x="15795" y="256393"/>
                  </a:lnTo>
                  <a:lnTo>
                    <a:pt x="8913" y="254262"/>
                  </a:lnTo>
                  <a:lnTo>
                    <a:pt x="4031" y="249784"/>
                  </a:lnTo>
                  <a:lnTo>
                    <a:pt x="1154" y="243513"/>
                  </a:lnTo>
                  <a:lnTo>
                    <a:pt x="0" y="235934"/>
                  </a:lnTo>
                  <a:lnTo>
                    <a:pt x="196" y="227426"/>
                  </a:lnTo>
                  <a:lnTo>
                    <a:pt x="1396" y="218268"/>
                  </a:lnTo>
                  <a:lnTo>
                    <a:pt x="3317" y="208496"/>
                  </a:lnTo>
                  <a:lnTo>
                    <a:pt x="5742" y="197945"/>
                  </a:lnTo>
                  <a:lnTo>
                    <a:pt x="8521" y="186584"/>
                  </a:lnTo>
                  <a:lnTo>
                    <a:pt x="11707" y="174511"/>
                  </a:lnTo>
                  <a:lnTo>
                    <a:pt x="15532" y="161875"/>
                  </a:lnTo>
                  <a:lnTo>
                    <a:pt x="20066" y="148817"/>
                  </a:lnTo>
                  <a:lnTo>
                    <a:pt x="25078" y="135454"/>
                  </a:lnTo>
                  <a:lnTo>
                    <a:pt x="30136" y="121878"/>
                  </a:lnTo>
                  <a:lnTo>
                    <a:pt x="34981" y="108157"/>
                  </a:lnTo>
                  <a:lnTo>
                    <a:pt x="39539" y="94503"/>
                  </a:lnTo>
                  <a:lnTo>
                    <a:pt x="43826" y="81256"/>
                  </a:lnTo>
                  <a:lnTo>
                    <a:pt x="47889" y="68571"/>
                  </a:lnTo>
                  <a:lnTo>
                    <a:pt x="51631" y="56497"/>
                  </a:lnTo>
                  <a:lnTo>
                    <a:pt x="55169" y="43672"/>
                  </a:lnTo>
                  <a:lnTo>
                    <a:pt x="58817" y="26732"/>
                  </a:lnTo>
                  <a:lnTo>
                    <a:pt x="631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095792" y="3095378"/>
              <a:ext cx="13928" cy="115814"/>
            </a:xfrm>
            <a:custGeom>
              <a:avLst/>
              <a:gdLst/>
              <a:ahLst/>
              <a:cxnLst/>
              <a:rect l="0" t="0" r="0" b="0"/>
              <a:pathLst>
                <a:path w="13928" h="115814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07" y="25851"/>
                  </a:lnTo>
                  <a:lnTo>
                    <a:pt x="11302" y="35145"/>
                  </a:lnTo>
                  <a:lnTo>
                    <a:pt x="13170" y="45288"/>
                  </a:lnTo>
                  <a:lnTo>
                    <a:pt x="13927" y="56320"/>
                  </a:lnTo>
                  <a:lnTo>
                    <a:pt x="13580" y="67714"/>
                  </a:lnTo>
                  <a:lnTo>
                    <a:pt x="12113" y="79706"/>
                  </a:lnTo>
                  <a:lnTo>
                    <a:pt x="8275" y="9446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415419" y="2737409"/>
              <a:ext cx="220689" cy="357818"/>
            </a:xfrm>
            <a:custGeom>
              <a:avLst/>
              <a:gdLst/>
              <a:ahLst/>
              <a:cxnLst/>
              <a:rect l="0" t="0" r="0" b="0"/>
              <a:pathLst>
                <a:path w="220689" h="357818">
                  <a:moveTo>
                    <a:pt x="122570" y="0"/>
                  </a:moveTo>
                  <a:lnTo>
                    <a:pt x="116703" y="5935"/>
                  </a:lnTo>
                  <a:lnTo>
                    <a:pt x="111139" y="12139"/>
                  </a:lnTo>
                  <a:lnTo>
                    <a:pt x="105339" y="19239"/>
                  </a:lnTo>
                  <a:lnTo>
                    <a:pt x="99258" y="27353"/>
                  </a:lnTo>
                  <a:lnTo>
                    <a:pt x="92928" y="36647"/>
                  </a:lnTo>
                  <a:lnTo>
                    <a:pt x="86401" y="47090"/>
                  </a:lnTo>
                  <a:lnTo>
                    <a:pt x="79725" y="58343"/>
                  </a:lnTo>
                  <a:lnTo>
                    <a:pt x="72942" y="69881"/>
                  </a:lnTo>
                  <a:lnTo>
                    <a:pt x="66084" y="81376"/>
                  </a:lnTo>
                  <a:lnTo>
                    <a:pt x="59175" y="92703"/>
                  </a:lnTo>
                  <a:lnTo>
                    <a:pt x="52230" y="103840"/>
                  </a:lnTo>
                  <a:lnTo>
                    <a:pt x="45265" y="114817"/>
                  </a:lnTo>
                  <a:lnTo>
                    <a:pt x="38453" y="125834"/>
                  </a:lnTo>
                  <a:lnTo>
                    <a:pt x="32104" y="137230"/>
                  </a:lnTo>
                  <a:lnTo>
                    <a:pt x="26353" y="149163"/>
                  </a:lnTo>
                  <a:lnTo>
                    <a:pt x="21170" y="161619"/>
                  </a:lnTo>
                  <a:lnTo>
                    <a:pt x="16454" y="174514"/>
                  </a:lnTo>
                  <a:lnTo>
                    <a:pt x="12100" y="187746"/>
                  </a:lnTo>
                  <a:lnTo>
                    <a:pt x="8175" y="201224"/>
                  </a:lnTo>
                  <a:lnTo>
                    <a:pt x="4911" y="214878"/>
                  </a:lnTo>
                  <a:lnTo>
                    <a:pt x="2385" y="228655"/>
                  </a:lnTo>
                  <a:lnTo>
                    <a:pt x="689" y="242517"/>
                  </a:lnTo>
                  <a:lnTo>
                    <a:pt x="0" y="256435"/>
                  </a:lnTo>
                  <a:lnTo>
                    <a:pt x="315" y="270388"/>
                  </a:lnTo>
                  <a:lnTo>
                    <a:pt x="1494" y="284200"/>
                  </a:lnTo>
                  <a:lnTo>
                    <a:pt x="3347" y="297554"/>
                  </a:lnTo>
                  <a:lnTo>
                    <a:pt x="5712" y="310306"/>
                  </a:lnTo>
                  <a:lnTo>
                    <a:pt x="8772" y="322156"/>
                  </a:lnTo>
                  <a:lnTo>
                    <a:pt x="13037" y="332591"/>
                  </a:lnTo>
                  <a:lnTo>
                    <a:pt x="18690" y="341450"/>
                  </a:lnTo>
                  <a:lnTo>
                    <a:pt x="25776" y="348568"/>
                  </a:lnTo>
                  <a:lnTo>
                    <a:pt x="34360" y="353608"/>
                  </a:lnTo>
                  <a:lnTo>
                    <a:pt x="44318" y="356592"/>
                  </a:lnTo>
                  <a:lnTo>
                    <a:pt x="55242" y="357817"/>
                  </a:lnTo>
                  <a:lnTo>
                    <a:pt x="66559" y="357668"/>
                  </a:lnTo>
                  <a:lnTo>
                    <a:pt x="77910" y="356491"/>
                  </a:lnTo>
                  <a:lnTo>
                    <a:pt x="89310" y="354247"/>
                  </a:lnTo>
                  <a:lnTo>
                    <a:pt x="101029" y="350539"/>
                  </a:lnTo>
                  <a:lnTo>
                    <a:pt x="113200" y="345272"/>
                  </a:lnTo>
                  <a:lnTo>
                    <a:pt x="125494" y="338787"/>
                  </a:lnTo>
                  <a:lnTo>
                    <a:pt x="137223" y="331670"/>
                  </a:lnTo>
                  <a:lnTo>
                    <a:pt x="148038" y="324329"/>
                  </a:lnTo>
                  <a:lnTo>
                    <a:pt x="157928" y="316960"/>
                  </a:lnTo>
                  <a:lnTo>
                    <a:pt x="167032" y="309639"/>
                  </a:lnTo>
                  <a:lnTo>
                    <a:pt x="175525" y="302386"/>
                  </a:lnTo>
                  <a:lnTo>
                    <a:pt x="183569" y="295193"/>
                  </a:lnTo>
                  <a:lnTo>
                    <a:pt x="191292" y="288051"/>
                  </a:lnTo>
                  <a:lnTo>
                    <a:pt x="198782" y="280936"/>
                  </a:lnTo>
                  <a:lnTo>
                    <a:pt x="205780" y="273512"/>
                  </a:lnTo>
                  <a:lnTo>
                    <a:pt x="211721" y="265155"/>
                  </a:lnTo>
                  <a:lnTo>
                    <a:pt x="216372" y="255611"/>
                  </a:lnTo>
                  <a:lnTo>
                    <a:pt x="219492" y="245268"/>
                  </a:lnTo>
                  <a:lnTo>
                    <a:pt x="220688" y="234940"/>
                  </a:lnTo>
                  <a:lnTo>
                    <a:pt x="219924" y="225120"/>
                  </a:lnTo>
                  <a:lnTo>
                    <a:pt x="217139" y="216429"/>
                  </a:lnTo>
                  <a:lnTo>
                    <a:pt x="212079" y="209735"/>
                  </a:lnTo>
                  <a:lnTo>
                    <a:pt x="204829" y="205322"/>
                  </a:lnTo>
                  <a:lnTo>
                    <a:pt x="195895" y="203141"/>
                  </a:lnTo>
                  <a:lnTo>
                    <a:pt x="185998" y="203099"/>
                  </a:lnTo>
                  <a:lnTo>
                    <a:pt x="175643" y="204923"/>
                  </a:lnTo>
                  <a:lnTo>
                    <a:pt x="165101" y="208397"/>
                  </a:lnTo>
                  <a:lnTo>
                    <a:pt x="154498" y="213461"/>
                  </a:lnTo>
                  <a:lnTo>
                    <a:pt x="143883" y="219936"/>
                  </a:lnTo>
                  <a:lnTo>
                    <a:pt x="133111" y="227551"/>
                  </a:lnTo>
                  <a:lnTo>
                    <a:pt x="121879" y="236032"/>
                  </a:lnTo>
                  <a:lnTo>
                    <a:pt x="110066" y="245138"/>
                  </a:lnTo>
                  <a:lnTo>
                    <a:pt x="98028" y="254523"/>
                  </a:lnTo>
                  <a:lnTo>
                    <a:pt x="86479" y="263744"/>
                  </a:lnTo>
                  <a:lnTo>
                    <a:pt x="75791" y="272568"/>
                  </a:lnTo>
                  <a:lnTo>
                    <a:pt x="66099" y="280854"/>
                  </a:lnTo>
                  <a:lnTo>
                    <a:pt x="56414" y="289369"/>
                  </a:lnTo>
                  <a:lnTo>
                    <a:pt x="44772" y="299974"/>
                  </a:lnTo>
                  <a:lnTo>
                    <a:pt x="2781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979357" y="3987849"/>
            <a:ext cx="3505991" cy="485710"/>
            <a:chOff x="1979357" y="3987849"/>
            <a:chExt cx="3505991" cy="485710"/>
          </a:xfrm>
        </p:grpSpPr>
        <p:sp>
          <p:nvSpPr>
            <p:cNvPr id="101" name="Freeform 100"/>
            <p:cNvSpPr/>
            <p:nvPr/>
          </p:nvSpPr>
          <p:spPr>
            <a:xfrm>
              <a:off x="1979357" y="4422369"/>
              <a:ext cx="736996" cy="20658"/>
            </a:xfrm>
            <a:custGeom>
              <a:avLst/>
              <a:gdLst/>
              <a:ahLst/>
              <a:cxnLst/>
              <a:rect l="0" t="0" r="0" b="0"/>
              <a:pathLst>
                <a:path w="736996" h="20658">
                  <a:moveTo>
                    <a:pt x="736995" y="10128"/>
                  </a:moveTo>
                  <a:lnTo>
                    <a:pt x="725260" y="10128"/>
                  </a:lnTo>
                  <a:lnTo>
                    <a:pt x="714131" y="10128"/>
                  </a:lnTo>
                  <a:lnTo>
                    <a:pt x="702533" y="10128"/>
                  </a:lnTo>
                  <a:lnTo>
                    <a:pt x="690372" y="10128"/>
                  </a:lnTo>
                  <a:lnTo>
                    <a:pt x="677711" y="10128"/>
                  </a:lnTo>
                  <a:lnTo>
                    <a:pt x="664651" y="10124"/>
                  </a:lnTo>
                  <a:lnTo>
                    <a:pt x="651126" y="9951"/>
                  </a:lnTo>
                  <a:lnTo>
                    <a:pt x="636913" y="9303"/>
                  </a:lnTo>
                  <a:lnTo>
                    <a:pt x="621944" y="8054"/>
                  </a:lnTo>
                  <a:lnTo>
                    <a:pt x="606300" y="6401"/>
                  </a:lnTo>
                  <a:lnTo>
                    <a:pt x="590113" y="4753"/>
                  </a:lnTo>
                  <a:lnTo>
                    <a:pt x="573509" y="3351"/>
                  </a:lnTo>
                  <a:lnTo>
                    <a:pt x="556274" y="2257"/>
                  </a:lnTo>
                  <a:lnTo>
                    <a:pt x="537880" y="1449"/>
                  </a:lnTo>
                  <a:lnTo>
                    <a:pt x="518131" y="871"/>
                  </a:lnTo>
                  <a:lnTo>
                    <a:pt x="497139" y="467"/>
                  </a:lnTo>
                  <a:lnTo>
                    <a:pt x="475137" y="187"/>
                  </a:lnTo>
                  <a:lnTo>
                    <a:pt x="452375" y="0"/>
                  </a:lnTo>
                  <a:lnTo>
                    <a:pt x="429226" y="43"/>
                  </a:lnTo>
                  <a:lnTo>
                    <a:pt x="406160" y="604"/>
                  </a:lnTo>
                  <a:lnTo>
                    <a:pt x="383435" y="1793"/>
                  </a:lnTo>
                  <a:lnTo>
                    <a:pt x="361431" y="3407"/>
                  </a:lnTo>
                  <a:lnTo>
                    <a:pt x="340721" y="5028"/>
                  </a:lnTo>
                  <a:lnTo>
                    <a:pt x="321484" y="6418"/>
                  </a:lnTo>
                  <a:lnTo>
                    <a:pt x="303260" y="7672"/>
                  </a:lnTo>
                  <a:lnTo>
                    <a:pt x="285174" y="9120"/>
                  </a:lnTo>
                  <a:lnTo>
                    <a:pt x="266705" y="10942"/>
                  </a:lnTo>
                  <a:lnTo>
                    <a:pt x="247855" y="12995"/>
                  </a:lnTo>
                  <a:lnTo>
                    <a:pt x="228961" y="14921"/>
                  </a:lnTo>
                  <a:lnTo>
                    <a:pt x="210245" y="16513"/>
                  </a:lnTo>
                  <a:lnTo>
                    <a:pt x="191777" y="17735"/>
                  </a:lnTo>
                  <a:lnTo>
                    <a:pt x="173545" y="18630"/>
                  </a:lnTo>
                  <a:lnTo>
                    <a:pt x="155510" y="19266"/>
                  </a:lnTo>
                  <a:lnTo>
                    <a:pt x="137790" y="19710"/>
                  </a:lnTo>
                  <a:lnTo>
                    <a:pt x="120652" y="20017"/>
                  </a:lnTo>
                  <a:lnTo>
                    <a:pt x="104194" y="20225"/>
                  </a:lnTo>
                  <a:lnTo>
                    <a:pt x="88361" y="20366"/>
                  </a:lnTo>
                  <a:lnTo>
                    <a:pt x="73035" y="20462"/>
                  </a:lnTo>
                  <a:lnTo>
                    <a:pt x="58111" y="20526"/>
                  </a:lnTo>
                  <a:lnTo>
                    <a:pt x="44090" y="20570"/>
                  </a:lnTo>
                  <a:lnTo>
                    <a:pt x="30693" y="20603"/>
                  </a:lnTo>
                  <a:lnTo>
                    <a:pt x="16743" y="20631"/>
                  </a:lnTo>
                  <a:lnTo>
                    <a:pt x="0" y="206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981556" y="4190342"/>
              <a:ext cx="246019" cy="269217"/>
            </a:xfrm>
            <a:custGeom>
              <a:avLst/>
              <a:gdLst/>
              <a:ahLst/>
              <a:cxnLst/>
              <a:rect l="0" t="0" r="0" b="0"/>
              <a:pathLst>
                <a:path w="246019" h="269217">
                  <a:moveTo>
                    <a:pt x="145407" y="0"/>
                  </a:moveTo>
                  <a:lnTo>
                    <a:pt x="133739" y="67"/>
                  </a:lnTo>
                  <a:lnTo>
                    <a:pt x="123250" y="707"/>
                  </a:lnTo>
                  <a:lnTo>
                    <a:pt x="112953" y="2008"/>
                  </a:lnTo>
                  <a:lnTo>
                    <a:pt x="102825" y="4041"/>
                  </a:lnTo>
                  <a:lnTo>
                    <a:pt x="93129" y="7006"/>
                  </a:lnTo>
                  <a:lnTo>
                    <a:pt x="83993" y="10925"/>
                  </a:lnTo>
                  <a:lnTo>
                    <a:pt x="75390" y="15674"/>
                  </a:lnTo>
                  <a:lnTo>
                    <a:pt x="67229" y="21078"/>
                  </a:lnTo>
                  <a:lnTo>
                    <a:pt x="59405" y="26974"/>
                  </a:lnTo>
                  <a:lnTo>
                    <a:pt x="51828" y="33389"/>
                  </a:lnTo>
                  <a:lnTo>
                    <a:pt x="44427" y="40526"/>
                  </a:lnTo>
                  <a:lnTo>
                    <a:pt x="37152" y="48443"/>
                  </a:lnTo>
                  <a:lnTo>
                    <a:pt x="30131" y="57218"/>
                  </a:lnTo>
                  <a:lnTo>
                    <a:pt x="23642" y="67019"/>
                  </a:lnTo>
                  <a:lnTo>
                    <a:pt x="17801" y="77842"/>
                  </a:lnTo>
                  <a:lnTo>
                    <a:pt x="12727" y="89705"/>
                  </a:lnTo>
                  <a:lnTo>
                    <a:pt x="8617" y="102724"/>
                  </a:lnTo>
                  <a:lnTo>
                    <a:pt x="5483" y="116848"/>
                  </a:lnTo>
                  <a:lnTo>
                    <a:pt x="3192" y="131740"/>
                  </a:lnTo>
                  <a:lnTo>
                    <a:pt x="1563" y="146880"/>
                  </a:lnTo>
                  <a:lnTo>
                    <a:pt x="436" y="161943"/>
                  </a:lnTo>
                  <a:lnTo>
                    <a:pt x="0" y="176479"/>
                  </a:lnTo>
                  <a:lnTo>
                    <a:pt x="763" y="189861"/>
                  </a:lnTo>
                  <a:lnTo>
                    <a:pt x="2907" y="201858"/>
                  </a:lnTo>
                  <a:lnTo>
                    <a:pt x="6314" y="212574"/>
                  </a:lnTo>
                  <a:lnTo>
                    <a:pt x="10743" y="222248"/>
                  </a:lnTo>
                  <a:lnTo>
                    <a:pt x="15949" y="231127"/>
                  </a:lnTo>
                  <a:lnTo>
                    <a:pt x="21885" y="239263"/>
                  </a:lnTo>
                  <a:lnTo>
                    <a:pt x="28693" y="246516"/>
                  </a:lnTo>
                  <a:lnTo>
                    <a:pt x="36386" y="252877"/>
                  </a:lnTo>
                  <a:lnTo>
                    <a:pt x="45009" y="258303"/>
                  </a:lnTo>
                  <a:lnTo>
                    <a:pt x="54707" y="262651"/>
                  </a:lnTo>
                  <a:lnTo>
                    <a:pt x="65452" y="265940"/>
                  </a:lnTo>
                  <a:lnTo>
                    <a:pt x="76923" y="268164"/>
                  </a:lnTo>
                  <a:lnTo>
                    <a:pt x="88614" y="269216"/>
                  </a:lnTo>
                  <a:lnTo>
                    <a:pt x="100217" y="269147"/>
                  </a:lnTo>
                  <a:lnTo>
                    <a:pt x="111616" y="268135"/>
                  </a:lnTo>
                  <a:lnTo>
                    <a:pt x="122803" y="266394"/>
                  </a:lnTo>
                  <a:lnTo>
                    <a:pt x="133809" y="264109"/>
                  </a:lnTo>
                  <a:lnTo>
                    <a:pt x="144676" y="261272"/>
                  </a:lnTo>
                  <a:lnTo>
                    <a:pt x="155439" y="257689"/>
                  </a:lnTo>
                  <a:lnTo>
                    <a:pt x="166124" y="253317"/>
                  </a:lnTo>
                  <a:lnTo>
                    <a:pt x="176589" y="248244"/>
                  </a:lnTo>
                  <a:lnTo>
                    <a:pt x="186544" y="242615"/>
                  </a:lnTo>
                  <a:lnTo>
                    <a:pt x="195864" y="236559"/>
                  </a:lnTo>
                  <a:lnTo>
                    <a:pt x="204428" y="229866"/>
                  </a:lnTo>
                  <a:lnTo>
                    <a:pt x="212035" y="222008"/>
                  </a:lnTo>
                  <a:lnTo>
                    <a:pt x="218669" y="212793"/>
                  </a:lnTo>
                  <a:lnTo>
                    <a:pt x="224464" y="202333"/>
                  </a:lnTo>
                  <a:lnTo>
                    <a:pt x="229598" y="190863"/>
                  </a:lnTo>
                  <a:lnTo>
                    <a:pt x="234236" y="178626"/>
                  </a:lnTo>
                  <a:lnTo>
                    <a:pt x="238353" y="165834"/>
                  </a:lnTo>
                  <a:lnTo>
                    <a:pt x="241747" y="152648"/>
                  </a:lnTo>
                  <a:lnTo>
                    <a:pt x="244355" y="139194"/>
                  </a:lnTo>
                  <a:lnTo>
                    <a:pt x="245937" y="125721"/>
                  </a:lnTo>
                  <a:lnTo>
                    <a:pt x="246018" y="112595"/>
                  </a:lnTo>
                  <a:lnTo>
                    <a:pt x="244474" y="99992"/>
                  </a:lnTo>
                  <a:lnTo>
                    <a:pt x="241488" y="88071"/>
                  </a:lnTo>
                  <a:lnTo>
                    <a:pt x="237349" y="77057"/>
                  </a:lnTo>
                  <a:lnTo>
                    <a:pt x="232341" y="66985"/>
                  </a:lnTo>
                  <a:lnTo>
                    <a:pt x="226540" y="57899"/>
                  </a:lnTo>
                  <a:lnTo>
                    <a:pt x="219823" y="49934"/>
                  </a:lnTo>
                  <a:lnTo>
                    <a:pt x="212205" y="43060"/>
                  </a:lnTo>
                  <a:lnTo>
                    <a:pt x="204080" y="37256"/>
                  </a:lnTo>
                  <a:lnTo>
                    <a:pt x="195243" y="32025"/>
                  </a:lnTo>
                  <a:lnTo>
                    <a:pt x="183800" y="26906"/>
                  </a:lnTo>
                  <a:lnTo>
                    <a:pt x="166464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88752" y="4253513"/>
              <a:ext cx="175124" cy="202457"/>
            </a:xfrm>
            <a:custGeom>
              <a:avLst/>
              <a:gdLst/>
              <a:ahLst/>
              <a:cxnLst/>
              <a:rect l="0" t="0" r="0" b="0"/>
              <a:pathLst>
                <a:path w="175124" h="202457">
                  <a:moveTo>
                    <a:pt x="27724" y="10528"/>
                  </a:moveTo>
                  <a:lnTo>
                    <a:pt x="21923" y="16529"/>
                  </a:lnTo>
                  <a:lnTo>
                    <a:pt x="16999" y="23375"/>
                  </a:lnTo>
                  <a:lnTo>
                    <a:pt x="12501" y="31768"/>
                  </a:lnTo>
                  <a:lnTo>
                    <a:pt x="8454" y="41567"/>
                  </a:lnTo>
                  <a:lnTo>
                    <a:pt x="5088" y="52529"/>
                  </a:lnTo>
                  <a:lnTo>
                    <a:pt x="2485" y="64391"/>
                  </a:lnTo>
                  <a:lnTo>
                    <a:pt x="730" y="76914"/>
                  </a:lnTo>
                  <a:lnTo>
                    <a:pt x="0" y="89911"/>
                  </a:lnTo>
                  <a:lnTo>
                    <a:pt x="287" y="103235"/>
                  </a:lnTo>
                  <a:lnTo>
                    <a:pt x="1446" y="116619"/>
                  </a:lnTo>
                  <a:lnTo>
                    <a:pt x="3285" y="129684"/>
                  </a:lnTo>
                  <a:lnTo>
                    <a:pt x="5636" y="142246"/>
                  </a:lnTo>
                  <a:lnTo>
                    <a:pt x="8518" y="154140"/>
                  </a:lnTo>
                  <a:lnTo>
                    <a:pt x="12130" y="165135"/>
                  </a:lnTo>
                  <a:lnTo>
                    <a:pt x="16532" y="175189"/>
                  </a:lnTo>
                  <a:lnTo>
                    <a:pt x="21963" y="184094"/>
                  </a:lnTo>
                  <a:lnTo>
                    <a:pt x="28898" y="191405"/>
                  </a:lnTo>
                  <a:lnTo>
                    <a:pt x="37453" y="197019"/>
                  </a:lnTo>
                  <a:lnTo>
                    <a:pt x="47283" y="200805"/>
                  </a:lnTo>
                  <a:lnTo>
                    <a:pt x="57791" y="202456"/>
                  </a:lnTo>
                  <a:lnTo>
                    <a:pt x="68555" y="202011"/>
                  </a:lnTo>
                  <a:lnTo>
                    <a:pt x="79204" y="199781"/>
                  </a:lnTo>
                  <a:lnTo>
                    <a:pt x="89347" y="196159"/>
                  </a:lnTo>
                  <a:lnTo>
                    <a:pt x="98830" y="191505"/>
                  </a:lnTo>
                  <a:lnTo>
                    <a:pt x="107689" y="186113"/>
                  </a:lnTo>
                  <a:lnTo>
                    <a:pt x="116033" y="180204"/>
                  </a:lnTo>
                  <a:lnTo>
                    <a:pt x="123979" y="173932"/>
                  </a:lnTo>
                  <a:lnTo>
                    <a:pt x="131471" y="167247"/>
                  </a:lnTo>
                  <a:lnTo>
                    <a:pt x="138284" y="159921"/>
                  </a:lnTo>
                  <a:lnTo>
                    <a:pt x="144350" y="151877"/>
                  </a:lnTo>
                  <a:lnTo>
                    <a:pt x="149747" y="143186"/>
                  </a:lnTo>
                  <a:lnTo>
                    <a:pt x="154606" y="133973"/>
                  </a:lnTo>
                  <a:lnTo>
                    <a:pt x="159057" y="124362"/>
                  </a:lnTo>
                  <a:lnTo>
                    <a:pt x="163046" y="114297"/>
                  </a:lnTo>
                  <a:lnTo>
                    <a:pt x="166354" y="103556"/>
                  </a:lnTo>
                  <a:lnTo>
                    <a:pt x="168913" y="92070"/>
                  </a:lnTo>
                  <a:lnTo>
                    <a:pt x="170801" y="79915"/>
                  </a:lnTo>
                  <a:lnTo>
                    <a:pt x="172153" y="67225"/>
                  </a:lnTo>
                  <a:lnTo>
                    <a:pt x="173099" y="54149"/>
                  </a:lnTo>
                  <a:lnTo>
                    <a:pt x="173753" y="41407"/>
                  </a:lnTo>
                  <a:lnTo>
                    <a:pt x="174271" y="29025"/>
                  </a:lnTo>
                  <a:lnTo>
                    <a:pt x="174702" y="15917"/>
                  </a:lnTo>
                  <a:lnTo>
                    <a:pt x="1751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582366" y="4011357"/>
              <a:ext cx="7852" cy="368499"/>
            </a:xfrm>
            <a:custGeom>
              <a:avLst/>
              <a:gdLst/>
              <a:ahLst/>
              <a:cxnLst/>
              <a:rect l="0" t="0" r="0" b="0"/>
              <a:pathLst>
                <a:path w="7852" h="368499">
                  <a:moveTo>
                    <a:pt x="7851" y="0"/>
                  </a:moveTo>
                  <a:lnTo>
                    <a:pt x="7784" y="14602"/>
                  </a:lnTo>
                  <a:lnTo>
                    <a:pt x="7144" y="27873"/>
                  </a:lnTo>
                  <a:lnTo>
                    <a:pt x="5852" y="41079"/>
                  </a:lnTo>
                  <a:lnTo>
                    <a:pt x="4165" y="54593"/>
                  </a:lnTo>
                  <a:lnTo>
                    <a:pt x="2498" y="68750"/>
                  </a:lnTo>
                  <a:lnTo>
                    <a:pt x="1088" y="83653"/>
                  </a:lnTo>
                  <a:lnTo>
                    <a:pt x="163" y="99071"/>
                  </a:lnTo>
                  <a:lnTo>
                    <a:pt x="0" y="114569"/>
                  </a:lnTo>
                  <a:lnTo>
                    <a:pt x="670" y="129885"/>
                  </a:lnTo>
                  <a:lnTo>
                    <a:pt x="1917" y="145101"/>
                  </a:lnTo>
                  <a:lnTo>
                    <a:pt x="3286" y="160535"/>
                  </a:lnTo>
                  <a:lnTo>
                    <a:pt x="4497" y="176360"/>
                  </a:lnTo>
                  <a:lnTo>
                    <a:pt x="5460" y="192428"/>
                  </a:lnTo>
                  <a:lnTo>
                    <a:pt x="6180" y="208376"/>
                  </a:lnTo>
                  <a:lnTo>
                    <a:pt x="6699" y="223996"/>
                  </a:lnTo>
                  <a:lnTo>
                    <a:pt x="7065" y="239248"/>
                  </a:lnTo>
                  <a:lnTo>
                    <a:pt x="7318" y="254176"/>
                  </a:lnTo>
                  <a:lnTo>
                    <a:pt x="7491" y="268848"/>
                  </a:lnTo>
                  <a:lnTo>
                    <a:pt x="7609" y="283328"/>
                  </a:lnTo>
                  <a:lnTo>
                    <a:pt x="7689" y="297670"/>
                  </a:lnTo>
                  <a:lnTo>
                    <a:pt x="7742" y="311898"/>
                  </a:lnTo>
                  <a:lnTo>
                    <a:pt x="7779" y="325434"/>
                  </a:lnTo>
                  <a:lnTo>
                    <a:pt x="7807" y="338445"/>
                  </a:lnTo>
                  <a:lnTo>
                    <a:pt x="7829" y="352072"/>
                  </a:lnTo>
                  <a:lnTo>
                    <a:pt x="7851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442818" y="4137699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21057"/>
                  </a:moveTo>
                  <a:lnTo>
                    <a:pt x="264873" y="18190"/>
                  </a:lnTo>
                  <a:lnTo>
                    <a:pt x="255886" y="16049"/>
                  </a:lnTo>
                  <a:lnTo>
                    <a:pt x="245891" y="14441"/>
                  </a:lnTo>
                  <a:lnTo>
                    <a:pt x="234910" y="13087"/>
                  </a:lnTo>
                  <a:lnTo>
                    <a:pt x="223098" y="11590"/>
                  </a:lnTo>
                  <a:lnTo>
                    <a:pt x="210636" y="9744"/>
                  </a:lnTo>
                  <a:lnTo>
                    <a:pt x="197525" y="7677"/>
                  </a:lnTo>
                  <a:lnTo>
                    <a:pt x="183596" y="5745"/>
                  </a:lnTo>
                  <a:lnTo>
                    <a:pt x="168825" y="4148"/>
                  </a:lnTo>
                  <a:lnTo>
                    <a:pt x="153484" y="2925"/>
                  </a:lnTo>
                  <a:lnTo>
                    <a:pt x="138034" y="2029"/>
                  </a:lnTo>
                  <a:lnTo>
                    <a:pt x="122753" y="1392"/>
                  </a:lnTo>
                  <a:lnTo>
                    <a:pt x="107728" y="947"/>
                  </a:lnTo>
                  <a:lnTo>
                    <a:pt x="92954" y="641"/>
                  </a:lnTo>
                  <a:lnTo>
                    <a:pt x="78394" y="433"/>
                  </a:lnTo>
                  <a:lnTo>
                    <a:pt x="64221" y="291"/>
                  </a:lnTo>
                  <a:lnTo>
                    <a:pt x="49220" y="179"/>
                  </a:lnTo>
                  <a:lnTo>
                    <a:pt x="29833" y="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938954" y="4285098"/>
              <a:ext cx="141656" cy="158777"/>
            </a:xfrm>
            <a:custGeom>
              <a:avLst/>
              <a:gdLst/>
              <a:ahLst/>
              <a:cxnLst/>
              <a:rect l="0" t="0" r="0" b="0"/>
              <a:pathLst>
                <a:path w="141656" h="158777">
                  <a:moveTo>
                    <a:pt x="103989" y="0"/>
                  </a:moveTo>
                  <a:lnTo>
                    <a:pt x="92320" y="67"/>
                  </a:lnTo>
                  <a:lnTo>
                    <a:pt x="81832" y="707"/>
                  </a:lnTo>
                  <a:lnTo>
                    <a:pt x="71535" y="2009"/>
                  </a:lnTo>
                  <a:lnTo>
                    <a:pt x="61407" y="4041"/>
                  </a:lnTo>
                  <a:lnTo>
                    <a:pt x="51711" y="7005"/>
                  </a:lnTo>
                  <a:lnTo>
                    <a:pt x="42575" y="10930"/>
                  </a:lnTo>
                  <a:lnTo>
                    <a:pt x="33972" y="15852"/>
                  </a:lnTo>
                  <a:lnTo>
                    <a:pt x="25810" y="21904"/>
                  </a:lnTo>
                  <a:lnTo>
                    <a:pt x="18000" y="29053"/>
                  </a:lnTo>
                  <a:lnTo>
                    <a:pt x="10942" y="37293"/>
                  </a:lnTo>
                  <a:lnTo>
                    <a:pt x="5485" y="46727"/>
                  </a:lnTo>
                  <a:lnTo>
                    <a:pt x="1966" y="57291"/>
                  </a:lnTo>
                  <a:lnTo>
                    <a:pt x="247" y="68639"/>
                  </a:lnTo>
                  <a:lnTo>
                    <a:pt x="0" y="80247"/>
                  </a:lnTo>
                  <a:lnTo>
                    <a:pt x="874" y="91789"/>
                  </a:lnTo>
                  <a:lnTo>
                    <a:pt x="2729" y="102978"/>
                  </a:lnTo>
                  <a:lnTo>
                    <a:pt x="5636" y="113492"/>
                  </a:lnTo>
                  <a:lnTo>
                    <a:pt x="9553" y="123224"/>
                  </a:lnTo>
                  <a:lnTo>
                    <a:pt x="14486" y="132080"/>
                  </a:lnTo>
                  <a:lnTo>
                    <a:pt x="20554" y="139890"/>
                  </a:lnTo>
                  <a:lnTo>
                    <a:pt x="27712" y="146657"/>
                  </a:lnTo>
                  <a:lnTo>
                    <a:pt x="35791" y="152202"/>
                  </a:lnTo>
                  <a:lnTo>
                    <a:pt x="44585" y="156105"/>
                  </a:lnTo>
                  <a:lnTo>
                    <a:pt x="53903" y="158281"/>
                  </a:lnTo>
                  <a:lnTo>
                    <a:pt x="63429" y="158776"/>
                  </a:lnTo>
                  <a:lnTo>
                    <a:pt x="72744" y="157597"/>
                  </a:lnTo>
                  <a:lnTo>
                    <a:pt x="81636" y="154916"/>
                  </a:lnTo>
                  <a:lnTo>
                    <a:pt x="90081" y="151016"/>
                  </a:lnTo>
                  <a:lnTo>
                    <a:pt x="98139" y="146190"/>
                  </a:lnTo>
                  <a:lnTo>
                    <a:pt x="105891" y="140684"/>
                  </a:lnTo>
                  <a:lnTo>
                    <a:pt x="113250" y="134532"/>
                  </a:lnTo>
                  <a:lnTo>
                    <a:pt x="119974" y="127572"/>
                  </a:lnTo>
                  <a:lnTo>
                    <a:pt x="125976" y="119774"/>
                  </a:lnTo>
                  <a:lnTo>
                    <a:pt x="131159" y="111078"/>
                  </a:lnTo>
                  <a:lnTo>
                    <a:pt x="135343" y="101331"/>
                  </a:lnTo>
                  <a:lnTo>
                    <a:pt x="138522" y="90561"/>
                  </a:lnTo>
                  <a:lnTo>
                    <a:pt x="140650" y="79341"/>
                  </a:lnTo>
                  <a:lnTo>
                    <a:pt x="141655" y="67484"/>
                  </a:lnTo>
                  <a:lnTo>
                    <a:pt x="140510" y="52831"/>
                  </a:lnTo>
                  <a:lnTo>
                    <a:pt x="135574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130492" y="3987849"/>
              <a:ext cx="112493" cy="455178"/>
            </a:xfrm>
            <a:custGeom>
              <a:avLst/>
              <a:gdLst/>
              <a:ahLst/>
              <a:cxnLst/>
              <a:rect l="0" t="0" r="0" b="0"/>
              <a:pathLst>
                <a:path w="112493" h="455178">
                  <a:moveTo>
                    <a:pt x="28264" y="455177"/>
                  </a:moveTo>
                  <a:lnTo>
                    <a:pt x="31131" y="446308"/>
                  </a:lnTo>
                  <a:lnTo>
                    <a:pt x="33273" y="437321"/>
                  </a:lnTo>
                  <a:lnTo>
                    <a:pt x="34876" y="427326"/>
                  </a:lnTo>
                  <a:lnTo>
                    <a:pt x="36056" y="416346"/>
                  </a:lnTo>
                  <a:lnTo>
                    <a:pt x="36905" y="404534"/>
                  </a:lnTo>
                  <a:lnTo>
                    <a:pt x="37498" y="392071"/>
                  </a:lnTo>
                  <a:lnTo>
                    <a:pt x="37739" y="378960"/>
                  </a:lnTo>
                  <a:lnTo>
                    <a:pt x="37375" y="365031"/>
                  </a:lnTo>
                  <a:lnTo>
                    <a:pt x="36320" y="350261"/>
                  </a:lnTo>
                  <a:lnTo>
                    <a:pt x="34798" y="334920"/>
                  </a:lnTo>
                  <a:lnTo>
                    <a:pt x="33238" y="319470"/>
                  </a:lnTo>
                  <a:lnTo>
                    <a:pt x="31890" y="304187"/>
                  </a:lnTo>
                  <a:lnTo>
                    <a:pt x="30664" y="289163"/>
                  </a:lnTo>
                  <a:lnTo>
                    <a:pt x="29235" y="274388"/>
                  </a:lnTo>
                  <a:lnTo>
                    <a:pt x="27425" y="259820"/>
                  </a:lnTo>
                  <a:lnTo>
                    <a:pt x="25380" y="245409"/>
                  </a:lnTo>
                  <a:lnTo>
                    <a:pt x="23460" y="231113"/>
                  </a:lnTo>
                  <a:lnTo>
                    <a:pt x="21867" y="216898"/>
                  </a:lnTo>
                  <a:lnTo>
                    <a:pt x="20475" y="202740"/>
                  </a:lnTo>
                  <a:lnTo>
                    <a:pt x="18933" y="188621"/>
                  </a:lnTo>
                  <a:lnTo>
                    <a:pt x="17045" y="174532"/>
                  </a:lnTo>
                  <a:lnTo>
                    <a:pt x="14776" y="160631"/>
                  </a:lnTo>
                  <a:lnTo>
                    <a:pt x="12174" y="147216"/>
                  </a:lnTo>
                  <a:lnTo>
                    <a:pt x="9314" y="134411"/>
                  </a:lnTo>
                  <a:lnTo>
                    <a:pt x="6427" y="122014"/>
                  </a:lnTo>
                  <a:lnTo>
                    <a:pt x="3876" y="109617"/>
                  </a:lnTo>
                  <a:lnTo>
                    <a:pt x="1835" y="96981"/>
                  </a:lnTo>
                  <a:lnTo>
                    <a:pt x="467" y="84205"/>
                  </a:lnTo>
                  <a:lnTo>
                    <a:pt x="0" y="71622"/>
                  </a:lnTo>
                  <a:lnTo>
                    <a:pt x="469" y="59418"/>
                  </a:lnTo>
                  <a:lnTo>
                    <a:pt x="1920" y="47782"/>
                  </a:lnTo>
                  <a:lnTo>
                    <a:pt x="4488" y="36968"/>
                  </a:lnTo>
                  <a:lnTo>
                    <a:pt x="8151" y="27039"/>
                  </a:lnTo>
                  <a:lnTo>
                    <a:pt x="13067" y="18220"/>
                  </a:lnTo>
                  <a:lnTo>
                    <a:pt x="19648" y="10967"/>
                  </a:lnTo>
                  <a:lnTo>
                    <a:pt x="27957" y="5394"/>
                  </a:lnTo>
                  <a:lnTo>
                    <a:pt x="37452" y="1634"/>
                  </a:lnTo>
                  <a:lnTo>
                    <a:pt x="47201" y="0"/>
                  </a:lnTo>
                  <a:lnTo>
                    <a:pt x="56643" y="454"/>
                  </a:lnTo>
                  <a:lnTo>
                    <a:pt x="65676" y="2562"/>
                  </a:lnTo>
                  <a:lnTo>
                    <a:pt x="75582" y="5996"/>
                  </a:lnTo>
                  <a:lnTo>
                    <a:pt x="89460" y="12172"/>
                  </a:lnTo>
                  <a:lnTo>
                    <a:pt x="112492" y="235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21886" y="4224640"/>
              <a:ext cx="200042" cy="18345"/>
            </a:xfrm>
            <a:custGeom>
              <a:avLst/>
              <a:gdLst/>
              <a:ahLst/>
              <a:cxnLst/>
              <a:rect l="0" t="0" r="0" b="0"/>
              <a:pathLst>
                <a:path w="200042" h="18345">
                  <a:moveTo>
                    <a:pt x="200041" y="7815"/>
                  </a:moveTo>
                  <a:lnTo>
                    <a:pt x="188306" y="4949"/>
                  </a:lnTo>
                  <a:lnTo>
                    <a:pt x="177177" y="2807"/>
                  </a:lnTo>
                  <a:lnTo>
                    <a:pt x="165579" y="1208"/>
                  </a:lnTo>
                  <a:lnTo>
                    <a:pt x="153418" y="201"/>
                  </a:lnTo>
                  <a:lnTo>
                    <a:pt x="140758" y="0"/>
                  </a:lnTo>
                  <a:lnTo>
                    <a:pt x="127702" y="652"/>
                  </a:lnTo>
                  <a:lnTo>
                    <a:pt x="114350" y="1890"/>
                  </a:lnTo>
                  <a:lnTo>
                    <a:pt x="100785" y="3254"/>
                  </a:lnTo>
                  <a:lnTo>
                    <a:pt x="87074" y="4468"/>
                  </a:lnTo>
                  <a:lnTo>
                    <a:pt x="73428" y="5603"/>
                  </a:lnTo>
                  <a:lnTo>
                    <a:pt x="60186" y="6971"/>
                  </a:lnTo>
                  <a:lnTo>
                    <a:pt x="47514" y="8738"/>
                  </a:lnTo>
                  <a:lnTo>
                    <a:pt x="35847" y="10766"/>
                  </a:lnTo>
                  <a:lnTo>
                    <a:pt x="24827" y="12885"/>
                  </a:lnTo>
                  <a:lnTo>
                    <a:pt x="13486" y="15287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622010" y="4443067"/>
              <a:ext cx="863338" cy="30492"/>
            </a:xfrm>
            <a:custGeom>
              <a:avLst/>
              <a:gdLst/>
              <a:ahLst/>
              <a:cxnLst/>
              <a:rect l="0" t="0" r="0" b="0"/>
              <a:pathLst>
                <a:path w="863338" h="30492">
                  <a:moveTo>
                    <a:pt x="0" y="21015"/>
                  </a:moveTo>
                  <a:lnTo>
                    <a:pt x="8935" y="23882"/>
                  </a:lnTo>
                  <a:lnTo>
                    <a:pt x="18562" y="26024"/>
                  </a:lnTo>
                  <a:lnTo>
                    <a:pt x="29854" y="27627"/>
                  </a:lnTo>
                  <a:lnTo>
                    <a:pt x="42695" y="28808"/>
                  </a:lnTo>
                  <a:lnTo>
                    <a:pt x="56823" y="29657"/>
                  </a:lnTo>
                  <a:lnTo>
                    <a:pt x="71948" y="30249"/>
                  </a:lnTo>
                  <a:lnTo>
                    <a:pt x="87809" y="30491"/>
                  </a:lnTo>
                  <a:lnTo>
                    <a:pt x="104197" y="30127"/>
                  </a:lnTo>
                  <a:lnTo>
                    <a:pt x="120959" y="29067"/>
                  </a:lnTo>
                  <a:lnTo>
                    <a:pt x="138144" y="27372"/>
                  </a:lnTo>
                  <a:lnTo>
                    <a:pt x="155979" y="25163"/>
                  </a:lnTo>
                  <a:lnTo>
                    <a:pt x="174536" y="22571"/>
                  </a:lnTo>
                  <a:lnTo>
                    <a:pt x="193747" y="19866"/>
                  </a:lnTo>
                  <a:lnTo>
                    <a:pt x="213482" y="17437"/>
                  </a:lnTo>
                  <a:lnTo>
                    <a:pt x="233602" y="15474"/>
                  </a:lnTo>
                  <a:lnTo>
                    <a:pt x="253674" y="13988"/>
                  </a:lnTo>
                  <a:lnTo>
                    <a:pt x="272997" y="12909"/>
                  </a:lnTo>
                  <a:lnTo>
                    <a:pt x="291250" y="12140"/>
                  </a:lnTo>
                  <a:lnTo>
                    <a:pt x="308456" y="11435"/>
                  </a:lnTo>
                  <a:lnTo>
                    <a:pt x="324784" y="10422"/>
                  </a:lnTo>
                  <a:lnTo>
                    <a:pt x="340439" y="8925"/>
                  </a:lnTo>
                  <a:lnTo>
                    <a:pt x="355598" y="7104"/>
                  </a:lnTo>
                  <a:lnTo>
                    <a:pt x="370405" y="5342"/>
                  </a:lnTo>
                  <a:lnTo>
                    <a:pt x="384967" y="3863"/>
                  </a:lnTo>
                  <a:lnTo>
                    <a:pt x="399359" y="2719"/>
                  </a:lnTo>
                  <a:lnTo>
                    <a:pt x="413636" y="1877"/>
                  </a:lnTo>
                  <a:lnTo>
                    <a:pt x="427839" y="1276"/>
                  </a:lnTo>
                  <a:lnTo>
                    <a:pt x="442157" y="855"/>
                  </a:lnTo>
                  <a:lnTo>
                    <a:pt x="456916" y="566"/>
                  </a:lnTo>
                  <a:lnTo>
                    <a:pt x="472256" y="368"/>
                  </a:lnTo>
                  <a:lnTo>
                    <a:pt x="488150" y="234"/>
                  </a:lnTo>
                  <a:lnTo>
                    <a:pt x="504506" y="143"/>
                  </a:lnTo>
                  <a:lnTo>
                    <a:pt x="521215" y="82"/>
                  </a:lnTo>
                  <a:lnTo>
                    <a:pt x="538181" y="41"/>
                  </a:lnTo>
                  <a:lnTo>
                    <a:pt x="555330" y="13"/>
                  </a:lnTo>
                  <a:lnTo>
                    <a:pt x="572602" y="0"/>
                  </a:lnTo>
                  <a:lnTo>
                    <a:pt x="589793" y="161"/>
                  </a:lnTo>
                  <a:lnTo>
                    <a:pt x="606569" y="801"/>
                  </a:lnTo>
                  <a:lnTo>
                    <a:pt x="622789" y="2044"/>
                  </a:lnTo>
                  <a:lnTo>
                    <a:pt x="638801" y="3693"/>
                  </a:lnTo>
                  <a:lnTo>
                    <a:pt x="655312" y="5339"/>
                  </a:lnTo>
                  <a:lnTo>
                    <a:pt x="672680" y="6740"/>
                  </a:lnTo>
                  <a:lnTo>
                    <a:pt x="690771" y="7832"/>
                  </a:lnTo>
                  <a:lnTo>
                    <a:pt x="709147" y="8639"/>
                  </a:lnTo>
                  <a:lnTo>
                    <a:pt x="727517" y="9217"/>
                  </a:lnTo>
                  <a:lnTo>
                    <a:pt x="745920" y="9621"/>
                  </a:lnTo>
                  <a:lnTo>
                    <a:pt x="764641" y="9900"/>
                  </a:lnTo>
                  <a:lnTo>
                    <a:pt x="783798" y="10091"/>
                  </a:lnTo>
                  <a:lnTo>
                    <a:pt x="802478" y="10221"/>
                  </a:lnTo>
                  <a:lnTo>
                    <a:pt x="820650" y="10323"/>
                  </a:lnTo>
                  <a:lnTo>
                    <a:pt x="839914" y="10406"/>
                  </a:lnTo>
                  <a:lnTo>
                    <a:pt x="863337" y="104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5748971" y="3916601"/>
            <a:ext cx="2927154" cy="789415"/>
            <a:chOff x="5748971" y="3916601"/>
            <a:chExt cx="2927154" cy="789415"/>
          </a:xfrm>
        </p:grpSpPr>
        <p:sp>
          <p:nvSpPr>
            <p:cNvPr id="111" name="Freeform 110"/>
            <p:cNvSpPr/>
            <p:nvPr/>
          </p:nvSpPr>
          <p:spPr>
            <a:xfrm>
              <a:off x="5748971" y="4116749"/>
              <a:ext cx="174147" cy="589267"/>
            </a:xfrm>
            <a:custGeom>
              <a:avLst/>
              <a:gdLst/>
              <a:ahLst/>
              <a:cxnLst/>
              <a:rect l="0" t="0" r="0" b="0"/>
              <a:pathLst>
                <a:path w="174147" h="589267">
                  <a:moveTo>
                    <a:pt x="10117" y="168349"/>
                  </a:moveTo>
                  <a:lnTo>
                    <a:pt x="10117" y="180084"/>
                  </a:lnTo>
                  <a:lnTo>
                    <a:pt x="10117" y="191213"/>
                  </a:lnTo>
                  <a:lnTo>
                    <a:pt x="10117" y="202816"/>
                  </a:lnTo>
                  <a:lnTo>
                    <a:pt x="10117" y="215150"/>
                  </a:lnTo>
                  <a:lnTo>
                    <a:pt x="10117" y="228459"/>
                  </a:lnTo>
                  <a:lnTo>
                    <a:pt x="10117" y="242768"/>
                  </a:lnTo>
                  <a:lnTo>
                    <a:pt x="10117" y="257945"/>
                  </a:lnTo>
                  <a:lnTo>
                    <a:pt x="10117" y="273807"/>
                  </a:lnTo>
                  <a:lnTo>
                    <a:pt x="10121" y="290169"/>
                  </a:lnTo>
                  <a:lnTo>
                    <a:pt x="10295" y="306560"/>
                  </a:lnTo>
                  <a:lnTo>
                    <a:pt x="10943" y="322259"/>
                  </a:lnTo>
                  <a:lnTo>
                    <a:pt x="12191" y="336938"/>
                  </a:lnTo>
                  <a:lnTo>
                    <a:pt x="13843" y="351100"/>
                  </a:lnTo>
                  <a:lnTo>
                    <a:pt x="15492" y="365830"/>
                  </a:lnTo>
                  <a:lnTo>
                    <a:pt x="16895" y="381706"/>
                  </a:lnTo>
                  <a:lnTo>
                    <a:pt x="17988" y="398644"/>
                  </a:lnTo>
                  <a:lnTo>
                    <a:pt x="18796" y="416173"/>
                  </a:lnTo>
                  <a:lnTo>
                    <a:pt x="19374" y="433932"/>
                  </a:lnTo>
                  <a:lnTo>
                    <a:pt x="19779" y="451739"/>
                  </a:lnTo>
                  <a:lnTo>
                    <a:pt x="20058" y="469521"/>
                  </a:lnTo>
                  <a:lnTo>
                    <a:pt x="20254" y="487245"/>
                  </a:lnTo>
                  <a:lnTo>
                    <a:pt x="20556" y="504585"/>
                  </a:lnTo>
                  <a:lnTo>
                    <a:pt x="21292" y="520936"/>
                  </a:lnTo>
                  <a:lnTo>
                    <a:pt x="22600" y="536052"/>
                  </a:lnTo>
                  <a:lnTo>
                    <a:pt x="24292" y="550170"/>
                  </a:lnTo>
                  <a:lnTo>
                    <a:pt x="25967" y="563806"/>
                  </a:lnTo>
                  <a:lnTo>
                    <a:pt x="27386" y="577217"/>
                  </a:lnTo>
                  <a:lnTo>
                    <a:pt x="28415" y="587071"/>
                  </a:lnTo>
                  <a:lnTo>
                    <a:pt x="28764" y="589266"/>
                  </a:lnTo>
                  <a:lnTo>
                    <a:pt x="28175" y="585483"/>
                  </a:lnTo>
                  <a:lnTo>
                    <a:pt x="26912" y="577722"/>
                  </a:lnTo>
                  <a:lnTo>
                    <a:pt x="25485" y="567120"/>
                  </a:lnTo>
                  <a:lnTo>
                    <a:pt x="24209" y="554446"/>
                  </a:lnTo>
                  <a:lnTo>
                    <a:pt x="23190" y="540441"/>
                  </a:lnTo>
                  <a:lnTo>
                    <a:pt x="22425" y="525850"/>
                  </a:lnTo>
                  <a:lnTo>
                    <a:pt x="21869" y="511132"/>
                  </a:lnTo>
                  <a:lnTo>
                    <a:pt x="21307" y="496645"/>
                  </a:lnTo>
                  <a:lnTo>
                    <a:pt x="20389" y="482758"/>
                  </a:lnTo>
                  <a:lnTo>
                    <a:pt x="18956" y="469587"/>
                  </a:lnTo>
                  <a:lnTo>
                    <a:pt x="17177" y="456588"/>
                  </a:lnTo>
                  <a:lnTo>
                    <a:pt x="15444" y="442712"/>
                  </a:lnTo>
                  <a:lnTo>
                    <a:pt x="13984" y="427448"/>
                  </a:lnTo>
                  <a:lnTo>
                    <a:pt x="12852" y="411108"/>
                  </a:lnTo>
                  <a:lnTo>
                    <a:pt x="12018" y="394520"/>
                  </a:lnTo>
                  <a:lnTo>
                    <a:pt x="11419" y="378218"/>
                  </a:lnTo>
                  <a:lnTo>
                    <a:pt x="10830" y="362545"/>
                  </a:lnTo>
                  <a:lnTo>
                    <a:pt x="9894" y="347800"/>
                  </a:lnTo>
                  <a:lnTo>
                    <a:pt x="8449" y="334023"/>
                  </a:lnTo>
                  <a:lnTo>
                    <a:pt x="6663" y="320604"/>
                  </a:lnTo>
                  <a:lnTo>
                    <a:pt x="4925" y="306441"/>
                  </a:lnTo>
                  <a:lnTo>
                    <a:pt x="3461" y="290972"/>
                  </a:lnTo>
                  <a:lnTo>
                    <a:pt x="2328" y="274154"/>
                  </a:lnTo>
                  <a:lnTo>
                    <a:pt x="1493" y="256180"/>
                  </a:lnTo>
                  <a:lnTo>
                    <a:pt x="897" y="237311"/>
                  </a:lnTo>
                  <a:lnTo>
                    <a:pt x="480" y="217947"/>
                  </a:lnTo>
                  <a:lnTo>
                    <a:pt x="192" y="198582"/>
                  </a:lnTo>
                  <a:lnTo>
                    <a:pt x="0" y="179494"/>
                  </a:lnTo>
                  <a:lnTo>
                    <a:pt x="40" y="160917"/>
                  </a:lnTo>
                  <a:lnTo>
                    <a:pt x="597" y="143129"/>
                  </a:lnTo>
                  <a:lnTo>
                    <a:pt x="1795" y="126205"/>
                  </a:lnTo>
                  <a:lnTo>
                    <a:pt x="3752" y="110211"/>
                  </a:lnTo>
                  <a:lnTo>
                    <a:pt x="6670" y="95302"/>
                  </a:lnTo>
                  <a:lnTo>
                    <a:pt x="10561" y="81454"/>
                  </a:lnTo>
                  <a:lnTo>
                    <a:pt x="15293" y="68508"/>
                  </a:lnTo>
                  <a:lnTo>
                    <a:pt x="20686" y="56265"/>
                  </a:lnTo>
                  <a:lnTo>
                    <a:pt x="26575" y="44552"/>
                  </a:lnTo>
                  <a:lnTo>
                    <a:pt x="32986" y="33548"/>
                  </a:lnTo>
                  <a:lnTo>
                    <a:pt x="40120" y="23757"/>
                  </a:lnTo>
                  <a:lnTo>
                    <a:pt x="48036" y="15365"/>
                  </a:lnTo>
                  <a:lnTo>
                    <a:pt x="56809" y="8577"/>
                  </a:lnTo>
                  <a:lnTo>
                    <a:pt x="66610" y="3766"/>
                  </a:lnTo>
                  <a:lnTo>
                    <a:pt x="77418" y="946"/>
                  </a:lnTo>
                  <a:lnTo>
                    <a:pt x="88762" y="0"/>
                  </a:lnTo>
                  <a:lnTo>
                    <a:pt x="99835" y="870"/>
                  </a:lnTo>
                  <a:lnTo>
                    <a:pt x="110201" y="3350"/>
                  </a:lnTo>
                  <a:lnTo>
                    <a:pt x="119615" y="7453"/>
                  </a:lnTo>
                  <a:lnTo>
                    <a:pt x="127866" y="13479"/>
                  </a:lnTo>
                  <a:lnTo>
                    <a:pt x="134970" y="21422"/>
                  </a:lnTo>
                  <a:lnTo>
                    <a:pt x="141096" y="31008"/>
                  </a:lnTo>
                  <a:lnTo>
                    <a:pt x="146461" y="41884"/>
                  </a:lnTo>
                  <a:lnTo>
                    <a:pt x="151263" y="53717"/>
                  </a:lnTo>
                  <a:lnTo>
                    <a:pt x="155660" y="66238"/>
                  </a:lnTo>
                  <a:lnTo>
                    <a:pt x="159776" y="79241"/>
                  </a:lnTo>
                  <a:lnTo>
                    <a:pt x="163691" y="92577"/>
                  </a:lnTo>
                  <a:lnTo>
                    <a:pt x="167304" y="106142"/>
                  </a:lnTo>
                  <a:lnTo>
                    <a:pt x="170351" y="119861"/>
                  </a:lnTo>
                  <a:lnTo>
                    <a:pt x="172723" y="133681"/>
                  </a:lnTo>
                  <a:lnTo>
                    <a:pt x="174146" y="147403"/>
                  </a:lnTo>
                  <a:lnTo>
                    <a:pt x="174118" y="160697"/>
                  </a:lnTo>
                  <a:lnTo>
                    <a:pt x="172498" y="173418"/>
                  </a:lnTo>
                  <a:lnTo>
                    <a:pt x="169290" y="185588"/>
                  </a:lnTo>
                  <a:lnTo>
                    <a:pt x="164470" y="197300"/>
                  </a:lnTo>
                  <a:lnTo>
                    <a:pt x="158191" y="208654"/>
                  </a:lnTo>
                  <a:lnTo>
                    <a:pt x="150723" y="219416"/>
                  </a:lnTo>
                  <a:lnTo>
                    <a:pt x="142348" y="229044"/>
                  </a:lnTo>
                  <a:lnTo>
                    <a:pt x="133311" y="237326"/>
                  </a:lnTo>
                  <a:lnTo>
                    <a:pt x="123805" y="244041"/>
                  </a:lnTo>
                  <a:lnTo>
                    <a:pt x="113971" y="248802"/>
                  </a:lnTo>
                  <a:lnTo>
                    <a:pt x="103927" y="251600"/>
                  </a:lnTo>
                  <a:lnTo>
                    <a:pt x="94198" y="252866"/>
                  </a:lnTo>
                  <a:lnTo>
                    <a:pt x="84771" y="253421"/>
                  </a:lnTo>
                  <a:lnTo>
                    <a:pt x="74820" y="253315"/>
                  </a:lnTo>
                  <a:lnTo>
                    <a:pt x="62759" y="2525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978895" y="4148228"/>
              <a:ext cx="181536" cy="204635"/>
            </a:xfrm>
            <a:custGeom>
              <a:avLst/>
              <a:gdLst/>
              <a:ahLst/>
              <a:cxnLst/>
              <a:rect l="0" t="0" r="0" b="0"/>
              <a:pathLst>
                <a:path w="181536" h="204635">
                  <a:moveTo>
                    <a:pt x="96048" y="31585"/>
                  </a:moveTo>
                  <a:lnTo>
                    <a:pt x="87313" y="28852"/>
                  </a:lnTo>
                  <a:lnTo>
                    <a:pt x="79606" y="27991"/>
                  </a:lnTo>
                  <a:lnTo>
                    <a:pt x="72204" y="28980"/>
                  </a:lnTo>
                  <a:lnTo>
                    <a:pt x="64943" y="31520"/>
                  </a:lnTo>
                  <a:lnTo>
                    <a:pt x="57765" y="35305"/>
                  </a:lnTo>
                  <a:lnTo>
                    <a:pt x="50639" y="40049"/>
                  </a:lnTo>
                  <a:lnTo>
                    <a:pt x="43549" y="45828"/>
                  </a:lnTo>
                  <a:lnTo>
                    <a:pt x="36482" y="53054"/>
                  </a:lnTo>
                  <a:lnTo>
                    <a:pt x="29436" y="61834"/>
                  </a:lnTo>
                  <a:lnTo>
                    <a:pt x="22568" y="71829"/>
                  </a:lnTo>
                  <a:lnTo>
                    <a:pt x="16183" y="82454"/>
                  </a:lnTo>
                  <a:lnTo>
                    <a:pt x="10418" y="93304"/>
                  </a:lnTo>
                  <a:lnTo>
                    <a:pt x="5563" y="104182"/>
                  </a:lnTo>
                  <a:lnTo>
                    <a:pt x="2133" y="115011"/>
                  </a:lnTo>
                  <a:lnTo>
                    <a:pt x="279" y="125769"/>
                  </a:lnTo>
                  <a:lnTo>
                    <a:pt x="0" y="136298"/>
                  </a:lnTo>
                  <a:lnTo>
                    <a:pt x="1325" y="146302"/>
                  </a:lnTo>
                  <a:lnTo>
                    <a:pt x="4109" y="155663"/>
                  </a:lnTo>
                  <a:lnTo>
                    <a:pt x="8248" y="164426"/>
                  </a:lnTo>
                  <a:lnTo>
                    <a:pt x="13767" y="172699"/>
                  </a:lnTo>
                  <a:lnTo>
                    <a:pt x="20555" y="180590"/>
                  </a:lnTo>
                  <a:lnTo>
                    <a:pt x="28552" y="187873"/>
                  </a:lnTo>
                  <a:lnTo>
                    <a:pt x="37822" y="194013"/>
                  </a:lnTo>
                  <a:lnTo>
                    <a:pt x="48280" y="198805"/>
                  </a:lnTo>
                  <a:lnTo>
                    <a:pt x="59727" y="202192"/>
                  </a:lnTo>
                  <a:lnTo>
                    <a:pt x="71935" y="204098"/>
                  </a:lnTo>
                  <a:lnTo>
                    <a:pt x="84692" y="204634"/>
                  </a:lnTo>
                  <a:lnTo>
                    <a:pt x="97512" y="203876"/>
                  </a:lnTo>
                  <a:lnTo>
                    <a:pt x="109659" y="201781"/>
                  </a:lnTo>
                  <a:lnTo>
                    <a:pt x="120788" y="198448"/>
                  </a:lnTo>
                  <a:lnTo>
                    <a:pt x="130904" y="194094"/>
                  </a:lnTo>
                  <a:lnTo>
                    <a:pt x="140167" y="188956"/>
                  </a:lnTo>
                  <a:lnTo>
                    <a:pt x="148766" y="183229"/>
                  </a:lnTo>
                  <a:lnTo>
                    <a:pt x="156713" y="176587"/>
                  </a:lnTo>
                  <a:lnTo>
                    <a:pt x="163838" y="168232"/>
                  </a:lnTo>
                  <a:lnTo>
                    <a:pt x="170109" y="157875"/>
                  </a:lnTo>
                  <a:lnTo>
                    <a:pt x="175305" y="146004"/>
                  </a:lnTo>
                  <a:lnTo>
                    <a:pt x="178966" y="133578"/>
                  </a:lnTo>
                  <a:lnTo>
                    <a:pt x="180979" y="121219"/>
                  </a:lnTo>
                  <a:lnTo>
                    <a:pt x="181535" y="109007"/>
                  </a:lnTo>
                  <a:lnTo>
                    <a:pt x="180927" y="96675"/>
                  </a:lnTo>
                  <a:lnTo>
                    <a:pt x="179443" y="84059"/>
                  </a:lnTo>
                  <a:lnTo>
                    <a:pt x="177161" y="71452"/>
                  </a:lnTo>
                  <a:lnTo>
                    <a:pt x="173960" y="59507"/>
                  </a:lnTo>
                  <a:lnTo>
                    <a:pt x="169841" y="48546"/>
                  </a:lnTo>
                  <a:lnTo>
                    <a:pt x="164772" y="38728"/>
                  </a:lnTo>
                  <a:lnTo>
                    <a:pt x="158613" y="30204"/>
                  </a:lnTo>
                  <a:lnTo>
                    <a:pt x="151407" y="22922"/>
                  </a:lnTo>
                  <a:lnTo>
                    <a:pt x="143772" y="16828"/>
                  </a:lnTo>
                  <a:lnTo>
                    <a:pt x="136070" y="11364"/>
                  </a:lnTo>
                  <a:lnTo>
                    <a:pt x="127622" y="6047"/>
                  </a:lnTo>
                  <a:lnTo>
                    <a:pt x="1171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211813" y="4127171"/>
              <a:ext cx="155816" cy="211967"/>
            </a:xfrm>
            <a:custGeom>
              <a:avLst/>
              <a:gdLst/>
              <a:ahLst/>
              <a:cxnLst/>
              <a:rect l="0" t="0" r="0" b="0"/>
              <a:pathLst>
                <a:path w="155816" h="211967">
                  <a:moveTo>
                    <a:pt x="105285" y="0"/>
                  </a:moveTo>
                  <a:lnTo>
                    <a:pt x="93617" y="67"/>
                  </a:lnTo>
                  <a:lnTo>
                    <a:pt x="83129" y="707"/>
                  </a:lnTo>
                  <a:lnTo>
                    <a:pt x="72831" y="2008"/>
                  </a:lnTo>
                  <a:lnTo>
                    <a:pt x="62703" y="4041"/>
                  </a:lnTo>
                  <a:lnTo>
                    <a:pt x="53008" y="7006"/>
                  </a:lnTo>
                  <a:lnTo>
                    <a:pt x="43876" y="10930"/>
                  </a:lnTo>
                  <a:lnTo>
                    <a:pt x="35446" y="15852"/>
                  </a:lnTo>
                  <a:lnTo>
                    <a:pt x="27932" y="21904"/>
                  </a:lnTo>
                  <a:lnTo>
                    <a:pt x="21376" y="29044"/>
                  </a:lnTo>
                  <a:lnTo>
                    <a:pt x="16143" y="36939"/>
                  </a:lnTo>
                  <a:lnTo>
                    <a:pt x="12983" y="45076"/>
                  </a:lnTo>
                  <a:lnTo>
                    <a:pt x="12124" y="53134"/>
                  </a:lnTo>
                  <a:lnTo>
                    <a:pt x="13497" y="60830"/>
                  </a:lnTo>
                  <a:lnTo>
                    <a:pt x="17002" y="67845"/>
                  </a:lnTo>
                  <a:lnTo>
                    <a:pt x="22363" y="74075"/>
                  </a:lnTo>
                  <a:lnTo>
                    <a:pt x="29368" y="79427"/>
                  </a:lnTo>
                  <a:lnTo>
                    <a:pt x="37955" y="83732"/>
                  </a:lnTo>
                  <a:lnTo>
                    <a:pt x="47949" y="87004"/>
                  </a:lnTo>
                  <a:lnTo>
                    <a:pt x="59080" y="89560"/>
                  </a:lnTo>
                  <a:lnTo>
                    <a:pt x="71075" y="91899"/>
                  </a:lnTo>
                  <a:lnTo>
                    <a:pt x="83690" y="94335"/>
                  </a:lnTo>
                  <a:lnTo>
                    <a:pt x="96413" y="97144"/>
                  </a:lnTo>
                  <a:lnTo>
                    <a:pt x="108496" y="100641"/>
                  </a:lnTo>
                  <a:lnTo>
                    <a:pt x="119578" y="104930"/>
                  </a:lnTo>
                  <a:lnTo>
                    <a:pt x="129492" y="110099"/>
                  </a:lnTo>
                  <a:lnTo>
                    <a:pt x="138088" y="116319"/>
                  </a:lnTo>
                  <a:lnTo>
                    <a:pt x="145412" y="123576"/>
                  </a:lnTo>
                  <a:lnTo>
                    <a:pt x="151179" y="131720"/>
                  </a:lnTo>
                  <a:lnTo>
                    <a:pt x="154707" y="140556"/>
                  </a:lnTo>
                  <a:lnTo>
                    <a:pt x="155815" y="149900"/>
                  </a:lnTo>
                  <a:lnTo>
                    <a:pt x="154612" y="159445"/>
                  </a:lnTo>
                  <a:lnTo>
                    <a:pt x="151221" y="168772"/>
                  </a:lnTo>
                  <a:lnTo>
                    <a:pt x="145942" y="177668"/>
                  </a:lnTo>
                  <a:lnTo>
                    <a:pt x="139162" y="185945"/>
                  </a:lnTo>
                  <a:lnTo>
                    <a:pt x="131258" y="193359"/>
                  </a:lnTo>
                  <a:lnTo>
                    <a:pt x="122536" y="199855"/>
                  </a:lnTo>
                  <a:lnTo>
                    <a:pt x="113072" y="205218"/>
                  </a:lnTo>
                  <a:lnTo>
                    <a:pt x="102736" y="208997"/>
                  </a:lnTo>
                  <a:lnTo>
                    <a:pt x="91522" y="211099"/>
                  </a:lnTo>
                  <a:lnTo>
                    <a:pt x="79549" y="211885"/>
                  </a:lnTo>
                  <a:lnTo>
                    <a:pt x="66981" y="211966"/>
                  </a:lnTo>
                  <a:lnTo>
                    <a:pt x="53986" y="211766"/>
                  </a:lnTo>
                  <a:lnTo>
                    <a:pt x="41297" y="211499"/>
                  </a:lnTo>
                  <a:lnTo>
                    <a:pt x="28958" y="211226"/>
                  </a:lnTo>
                  <a:lnTo>
                    <a:pt x="15885" y="21093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416360" y="4164681"/>
              <a:ext cx="150154" cy="212487"/>
            </a:xfrm>
            <a:custGeom>
              <a:avLst/>
              <a:gdLst/>
              <a:ahLst/>
              <a:cxnLst/>
              <a:rect l="0" t="0" r="0" b="0"/>
              <a:pathLst>
                <a:path w="150154" h="212487">
                  <a:moveTo>
                    <a:pt x="111309" y="4604"/>
                  </a:moveTo>
                  <a:lnTo>
                    <a:pt x="102507" y="1804"/>
                  </a:lnTo>
                  <a:lnTo>
                    <a:pt x="94160" y="302"/>
                  </a:lnTo>
                  <a:lnTo>
                    <a:pt x="85462" y="0"/>
                  </a:lnTo>
                  <a:lnTo>
                    <a:pt x="76341" y="852"/>
                  </a:lnTo>
                  <a:lnTo>
                    <a:pt x="66845" y="2968"/>
                  </a:lnTo>
                  <a:lnTo>
                    <a:pt x="57053" y="6290"/>
                  </a:lnTo>
                  <a:lnTo>
                    <a:pt x="47039" y="10625"/>
                  </a:lnTo>
                  <a:lnTo>
                    <a:pt x="36865" y="15745"/>
                  </a:lnTo>
                  <a:lnTo>
                    <a:pt x="26597" y="21447"/>
                  </a:lnTo>
                  <a:lnTo>
                    <a:pt x="16924" y="27731"/>
                  </a:lnTo>
                  <a:lnTo>
                    <a:pt x="9100" y="34780"/>
                  </a:lnTo>
                  <a:lnTo>
                    <a:pt x="3664" y="42630"/>
                  </a:lnTo>
                  <a:lnTo>
                    <a:pt x="661" y="51019"/>
                  </a:lnTo>
                  <a:lnTo>
                    <a:pt x="0" y="59496"/>
                  </a:lnTo>
                  <a:lnTo>
                    <a:pt x="1376" y="67786"/>
                  </a:lnTo>
                  <a:lnTo>
                    <a:pt x="4534" y="75640"/>
                  </a:lnTo>
                  <a:lnTo>
                    <a:pt x="9378" y="82761"/>
                  </a:lnTo>
                  <a:lnTo>
                    <a:pt x="15702" y="89067"/>
                  </a:lnTo>
                  <a:lnTo>
                    <a:pt x="23214" y="94640"/>
                  </a:lnTo>
                  <a:lnTo>
                    <a:pt x="31626" y="99625"/>
                  </a:lnTo>
                  <a:lnTo>
                    <a:pt x="40695" y="104168"/>
                  </a:lnTo>
                  <a:lnTo>
                    <a:pt x="50395" y="108391"/>
                  </a:lnTo>
                  <a:lnTo>
                    <a:pt x="60891" y="112388"/>
                  </a:lnTo>
                  <a:lnTo>
                    <a:pt x="72208" y="116229"/>
                  </a:lnTo>
                  <a:lnTo>
                    <a:pt x="84080" y="119962"/>
                  </a:lnTo>
                  <a:lnTo>
                    <a:pt x="96048" y="123621"/>
                  </a:lnTo>
                  <a:lnTo>
                    <a:pt x="107831" y="127241"/>
                  </a:lnTo>
                  <a:lnTo>
                    <a:pt x="119013" y="131164"/>
                  </a:lnTo>
                  <a:lnTo>
                    <a:pt x="128990" y="136015"/>
                  </a:lnTo>
                  <a:lnTo>
                    <a:pt x="137535" y="142057"/>
                  </a:lnTo>
                  <a:lnTo>
                    <a:pt x="144271" y="149065"/>
                  </a:lnTo>
                  <a:lnTo>
                    <a:pt x="148523" y="156533"/>
                  </a:lnTo>
                  <a:lnTo>
                    <a:pt x="150153" y="164110"/>
                  </a:lnTo>
                  <a:lnTo>
                    <a:pt x="149317" y="171637"/>
                  </a:lnTo>
                  <a:lnTo>
                    <a:pt x="146181" y="179062"/>
                  </a:lnTo>
                  <a:lnTo>
                    <a:pt x="141070" y="186378"/>
                  </a:lnTo>
                  <a:lnTo>
                    <a:pt x="134236" y="193271"/>
                  </a:lnTo>
                  <a:lnTo>
                    <a:pt x="125764" y="199150"/>
                  </a:lnTo>
                  <a:lnTo>
                    <a:pt x="115847" y="203770"/>
                  </a:lnTo>
                  <a:lnTo>
                    <a:pt x="104766" y="207211"/>
                  </a:lnTo>
                  <a:lnTo>
                    <a:pt x="92806" y="209688"/>
                  </a:lnTo>
                  <a:lnTo>
                    <a:pt x="80219" y="211423"/>
                  </a:lnTo>
                  <a:lnTo>
                    <a:pt x="67608" y="212429"/>
                  </a:lnTo>
                  <a:lnTo>
                    <a:pt x="54583" y="212486"/>
                  </a:lnTo>
                  <a:lnTo>
                    <a:pt x="38889" y="210485"/>
                  </a:lnTo>
                  <a:lnTo>
                    <a:pt x="16551" y="2046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64538" y="4253513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0462" y="11735"/>
                  </a:lnTo>
                  <a:lnTo>
                    <a:pt x="9822" y="22863"/>
                  </a:lnTo>
                  <a:lnTo>
                    <a:pt x="8530" y="34462"/>
                  </a:lnTo>
                  <a:lnTo>
                    <a:pt x="6843" y="46623"/>
                  </a:lnTo>
                  <a:lnTo>
                    <a:pt x="5175" y="59283"/>
                  </a:lnTo>
                  <a:lnTo>
                    <a:pt x="3761" y="72321"/>
                  </a:lnTo>
                  <a:lnTo>
                    <a:pt x="2661" y="85029"/>
                  </a:lnTo>
                  <a:lnTo>
                    <a:pt x="1729" y="97380"/>
                  </a:lnTo>
                  <a:lnTo>
                    <a:pt x="889" y="1104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664538" y="411664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748767" y="3990300"/>
              <a:ext cx="174419" cy="389528"/>
            </a:xfrm>
            <a:custGeom>
              <a:avLst/>
              <a:gdLst/>
              <a:ahLst/>
              <a:cxnLst/>
              <a:rect l="0" t="0" r="0" b="0"/>
              <a:pathLst>
                <a:path w="174419" h="389528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2" y="27851"/>
                  </a:lnTo>
                  <a:lnTo>
                    <a:pt x="7792" y="38831"/>
                  </a:lnTo>
                  <a:lnTo>
                    <a:pt x="8640" y="50643"/>
                  </a:lnTo>
                  <a:lnTo>
                    <a:pt x="9242" y="63101"/>
                  </a:lnTo>
                  <a:lnTo>
                    <a:pt x="9830" y="76039"/>
                  </a:lnTo>
                  <a:lnTo>
                    <a:pt x="10763" y="89320"/>
                  </a:lnTo>
                  <a:lnTo>
                    <a:pt x="12210" y="102847"/>
                  </a:lnTo>
                  <a:lnTo>
                    <a:pt x="14165" y="116707"/>
                  </a:lnTo>
                  <a:lnTo>
                    <a:pt x="16550" y="131158"/>
                  </a:lnTo>
                  <a:lnTo>
                    <a:pt x="19260" y="146285"/>
                  </a:lnTo>
                  <a:lnTo>
                    <a:pt x="22046" y="161869"/>
                  </a:lnTo>
                  <a:lnTo>
                    <a:pt x="24528" y="177485"/>
                  </a:lnTo>
                  <a:lnTo>
                    <a:pt x="26527" y="192877"/>
                  </a:lnTo>
                  <a:lnTo>
                    <a:pt x="28037" y="207977"/>
                  </a:lnTo>
                  <a:lnTo>
                    <a:pt x="29133" y="222801"/>
                  </a:lnTo>
                  <a:lnTo>
                    <a:pt x="29913" y="237403"/>
                  </a:lnTo>
                  <a:lnTo>
                    <a:pt x="30623" y="251837"/>
                  </a:lnTo>
                  <a:lnTo>
                    <a:pt x="31640" y="266148"/>
                  </a:lnTo>
                  <a:lnTo>
                    <a:pt x="33141" y="280373"/>
                  </a:lnTo>
                  <a:lnTo>
                    <a:pt x="34963" y="294537"/>
                  </a:lnTo>
                  <a:lnTo>
                    <a:pt x="36727" y="308661"/>
                  </a:lnTo>
                  <a:lnTo>
                    <a:pt x="38183" y="322727"/>
                  </a:lnTo>
                  <a:lnTo>
                    <a:pt x="38462" y="335609"/>
                  </a:lnTo>
                  <a:lnTo>
                    <a:pt x="36305" y="343754"/>
                  </a:lnTo>
                  <a:lnTo>
                    <a:pt x="32575" y="345011"/>
                  </a:lnTo>
                  <a:lnTo>
                    <a:pt x="29183" y="341149"/>
                  </a:lnTo>
                  <a:lnTo>
                    <a:pt x="26638" y="333886"/>
                  </a:lnTo>
                  <a:lnTo>
                    <a:pt x="24845" y="324364"/>
                  </a:lnTo>
                  <a:lnTo>
                    <a:pt x="23617" y="313342"/>
                  </a:lnTo>
                  <a:lnTo>
                    <a:pt x="22952" y="301485"/>
                  </a:lnTo>
                  <a:lnTo>
                    <a:pt x="23035" y="289435"/>
                  </a:lnTo>
                  <a:lnTo>
                    <a:pt x="23912" y="277548"/>
                  </a:lnTo>
                  <a:lnTo>
                    <a:pt x="25655" y="266104"/>
                  </a:lnTo>
                  <a:lnTo>
                    <a:pt x="28429" y="255407"/>
                  </a:lnTo>
                  <a:lnTo>
                    <a:pt x="32233" y="245552"/>
                  </a:lnTo>
                  <a:lnTo>
                    <a:pt x="37245" y="236781"/>
                  </a:lnTo>
                  <a:lnTo>
                    <a:pt x="43892" y="229557"/>
                  </a:lnTo>
                  <a:lnTo>
                    <a:pt x="52245" y="224004"/>
                  </a:lnTo>
                  <a:lnTo>
                    <a:pt x="61769" y="220256"/>
                  </a:lnTo>
                  <a:lnTo>
                    <a:pt x="71539" y="218632"/>
                  </a:lnTo>
                  <a:lnTo>
                    <a:pt x="80999" y="219095"/>
                  </a:lnTo>
                  <a:lnTo>
                    <a:pt x="90127" y="221336"/>
                  </a:lnTo>
                  <a:lnTo>
                    <a:pt x="99242" y="224966"/>
                  </a:lnTo>
                  <a:lnTo>
                    <a:pt x="108553" y="229630"/>
                  </a:lnTo>
                  <a:lnTo>
                    <a:pt x="117958" y="235198"/>
                  </a:lnTo>
                  <a:lnTo>
                    <a:pt x="127135" y="241758"/>
                  </a:lnTo>
                  <a:lnTo>
                    <a:pt x="135900" y="249280"/>
                  </a:lnTo>
                  <a:lnTo>
                    <a:pt x="144076" y="257618"/>
                  </a:lnTo>
                  <a:lnTo>
                    <a:pt x="151415" y="266594"/>
                  </a:lnTo>
                  <a:lnTo>
                    <a:pt x="157862" y="276045"/>
                  </a:lnTo>
                  <a:lnTo>
                    <a:pt x="163360" y="286002"/>
                  </a:lnTo>
                  <a:lnTo>
                    <a:pt x="167762" y="296671"/>
                  </a:lnTo>
                  <a:lnTo>
                    <a:pt x="171092" y="308105"/>
                  </a:lnTo>
                  <a:lnTo>
                    <a:pt x="173346" y="320054"/>
                  </a:lnTo>
                  <a:lnTo>
                    <a:pt x="174418" y="332075"/>
                  </a:lnTo>
                  <a:lnTo>
                    <a:pt x="174353" y="343892"/>
                  </a:lnTo>
                  <a:lnTo>
                    <a:pt x="173004" y="355097"/>
                  </a:lnTo>
                  <a:lnTo>
                    <a:pt x="169972" y="365091"/>
                  </a:lnTo>
                  <a:lnTo>
                    <a:pt x="165190" y="373650"/>
                  </a:lnTo>
                  <a:lnTo>
                    <a:pt x="158878" y="380566"/>
                  </a:lnTo>
                  <a:lnTo>
                    <a:pt x="151353" y="385471"/>
                  </a:lnTo>
                  <a:lnTo>
                    <a:pt x="142923" y="388362"/>
                  </a:lnTo>
                  <a:lnTo>
                    <a:pt x="133840" y="389527"/>
                  </a:lnTo>
                  <a:lnTo>
                    <a:pt x="124299" y="389337"/>
                  </a:lnTo>
                  <a:lnTo>
                    <a:pt x="114441" y="388137"/>
                  </a:lnTo>
                  <a:lnTo>
                    <a:pt x="104364" y="386047"/>
                  </a:lnTo>
                  <a:lnTo>
                    <a:pt x="94140" y="382976"/>
                  </a:lnTo>
                  <a:lnTo>
                    <a:pt x="83825" y="378954"/>
                  </a:lnTo>
                  <a:lnTo>
                    <a:pt x="73714" y="374239"/>
                  </a:lnTo>
                  <a:lnTo>
                    <a:pt x="63243" y="368675"/>
                  </a:lnTo>
                  <a:lnTo>
                    <a:pt x="50378" y="360655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969865" y="3969243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4" y="83261"/>
                  </a:lnTo>
                  <a:lnTo>
                    <a:pt x="176" y="101189"/>
                  </a:lnTo>
                  <a:lnTo>
                    <a:pt x="825" y="119509"/>
                  </a:lnTo>
                  <a:lnTo>
                    <a:pt x="2079" y="137863"/>
                  </a:lnTo>
                  <a:lnTo>
                    <a:pt x="3904" y="156098"/>
                  </a:lnTo>
                  <a:lnTo>
                    <a:pt x="6201" y="174181"/>
                  </a:lnTo>
                  <a:lnTo>
                    <a:pt x="8852" y="192123"/>
                  </a:lnTo>
                  <a:lnTo>
                    <a:pt x="11598" y="209952"/>
                  </a:lnTo>
                  <a:lnTo>
                    <a:pt x="14054" y="227697"/>
                  </a:lnTo>
                  <a:lnTo>
                    <a:pt x="16035" y="245376"/>
                  </a:lnTo>
                  <a:lnTo>
                    <a:pt x="17534" y="262843"/>
                  </a:lnTo>
                  <a:lnTo>
                    <a:pt x="18621" y="279805"/>
                  </a:lnTo>
                  <a:lnTo>
                    <a:pt x="19394" y="296137"/>
                  </a:lnTo>
                  <a:lnTo>
                    <a:pt x="20102" y="311715"/>
                  </a:lnTo>
                  <a:lnTo>
                    <a:pt x="21117" y="326337"/>
                  </a:lnTo>
                  <a:lnTo>
                    <a:pt x="22616" y="339979"/>
                  </a:lnTo>
                  <a:lnTo>
                    <a:pt x="24447" y="352516"/>
                  </a:lnTo>
                  <a:lnTo>
                    <a:pt x="26407" y="364967"/>
                  </a:lnTo>
                  <a:lnTo>
                    <a:pt x="28669" y="379545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33036" y="4190840"/>
              <a:ext cx="147400" cy="184355"/>
            </a:xfrm>
            <a:custGeom>
              <a:avLst/>
              <a:gdLst/>
              <a:ahLst/>
              <a:cxnLst/>
              <a:rect l="0" t="0" r="0" b="0"/>
              <a:pathLst>
                <a:path w="147400" h="184355">
                  <a:moveTo>
                    <a:pt x="0" y="94258"/>
                  </a:moveTo>
                  <a:lnTo>
                    <a:pt x="11668" y="91324"/>
                  </a:lnTo>
                  <a:lnTo>
                    <a:pt x="22156" y="88542"/>
                  </a:lnTo>
                  <a:lnTo>
                    <a:pt x="32459" y="85642"/>
                  </a:lnTo>
                  <a:lnTo>
                    <a:pt x="42760" y="82602"/>
                  </a:lnTo>
                  <a:lnTo>
                    <a:pt x="53103" y="79437"/>
                  </a:lnTo>
                  <a:lnTo>
                    <a:pt x="63488" y="76168"/>
                  </a:lnTo>
                  <a:lnTo>
                    <a:pt x="73744" y="72658"/>
                  </a:lnTo>
                  <a:lnTo>
                    <a:pt x="83554" y="68618"/>
                  </a:lnTo>
                  <a:lnTo>
                    <a:pt x="92767" y="63927"/>
                  </a:lnTo>
                  <a:lnTo>
                    <a:pt x="100918" y="58301"/>
                  </a:lnTo>
                  <a:lnTo>
                    <a:pt x="107183" y="51236"/>
                  </a:lnTo>
                  <a:lnTo>
                    <a:pt x="111271" y="42603"/>
                  </a:lnTo>
                  <a:lnTo>
                    <a:pt x="113048" y="33058"/>
                  </a:lnTo>
                  <a:lnTo>
                    <a:pt x="112279" y="23808"/>
                  </a:lnTo>
                  <a:lnTo>
                    <a:pt x="109094" y="15529"/>
                  </a:lnTo>
                  <a:lnTo>
                    <a:pt x="103891" y="8686"/>
                  </a:lnTo>
                  <a:lnTo>
                    <a:pt x="97126" y="3773"/>
                  </a:lnTo>
                  <a:lnTo>
                    <a:pt x="89219" y="856"/>
                  </a:lnTo>
                  <a:lnTo>
                    <a:pt x="80660" y="0"/>
                  </a:lnTo>
                  <a:lnTo>
                    <a:pt x="72003" y="1455"/>
                  </a:lnTo>
                  <a:lnTo>
                    <a:pt x="63557" y="5127"/>
                  </a:lnTo>
                  <a:lnTo>
                    <a:pt x="55412" y="10505"/>
                  </a:lnTo>
                  <a:lnTo>
                    <a:pt x="47555" y="16860"/>
                  </a:lnTo>
                  <a:lnTo>
                    <a:pt x="39940" y="23687"/>
                  </a:lnTo>
                  <a:lnTo>
                    <a:pt x="32671" y="30878"/>
                  </a:lnTo>
                  <a:lnTo>
                    <a:pt x="26008" y="38609"/>
                  </a:lnTo>
                  <a:lnTo>
                    <a:pt x="20046" y="46962"/>
                  </a:lnTo>
                  <a:lnTo>
                    <a:pt x="14890" y="56046"/>
                  </a:lnTo>
                  <a:lnTo>
                    <a:pt x="10723" y="66062"/>
                  </a:lnTo>
                  <a:lnTo>
                    <a:pt x="7556" y="77024"/>
                  </a:lnTo>
                  <a:lnTo>
                    <a:pt x="5412" y="88642"/>
                  </a:lnTo>
                  <a:lnTo>
                    <a:pt x="4415" y="100434"/>
                  </a:lnTo>
                  <a:lnTo>
                    <a:pt x="4525" y="112099"/>
                  </a:lnTo>
                  <a:lnTo>
                    <a:pt x="5734" y="123370"/>
                  </a:lnTo>
                  <a:lnTo>
                    <a:pt x="8140" y="133939"/>
                  </a:lnTo>
                  <a:lnTo>
                    <a:pt x="11689" y="143707"/>
                  </a:lnTo>
                  <a:lnTo>
                    <a:pt x="16360" y="152589"/>
                  </a:lnTo>
                  <a:lnTo>
                    <a:pt x="22243" y="160416"/>
                  </a:lnTo>
                  <a:lnTo>
                    <a:pt x="29279" y="167198"/>
                  </a:lnTo>
                  <a:lnTo>
                    <a:pt x="37445" y="172923"/>
                  </a:lnTo>
                  <a:lnTo>
                    <a:pt x="46828" y="177479"/>
                  </a:lnTo>
                  <a:lnTo>
                    <a:pt x="57359" y="180912"/>
                  </a:lnTo>
                  <a:lnTo>
                    <a:pt x="68684" y="183236"/>
                  </a:lnTo>
                  <a:lnTo>
                    <a:pt x="80277" y="184354"/>
                  </a:lnTo>
                  <a:lnTo>
                    <a:pt x="91805" y="184334"/>
                  </a:lnTo>
                  <a:lnTo>
                    <a:pt x="102881" y="183518"/>
                  </a:lnTo>
                  <a:lnTo>
                    <a:pt x="114178" y="182360"/>
                  </a:lnTo>
                  <a:lnTo>
                    <a:pt x="127798" y="180759"/>
                  </a:lnTo>
                  <a:lnTo>
                    <a:pt x="147399" y="1784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391005" y="4185738"/>
              <a:ext cx="84229" cy="25662"/>
            </a:xfrm>
            <a:custGeom>
              <a:avLst/>
              <a:gdLst/>
              <a:ahLst/>
              <a:cxnLst/>
              <a:rect l="0" t="0" r="0" b="0"/>
              <a:pathLst>
                <a:path w="84229" h="25662">
                  <a:moveTo>
                    <a:pt x="84228" y="4604"/>
                  </a:moveTo>
                  <a:lnTo>
                    <a:pt x="75426" y="1804"/>
                  </a:lnTo>
                  <a:lnTo>
                    <a:pt x="67080" y="302"/>
                  </a:lnTo>
                  <a:lnTo>
                    <a:pt x="58386" y="0"/>
                  </a:lnTo>
                  <a:lnTo>
                    <a:pt x="49437" y="852"/>
                  </a:lnTo>
                  <a:lnTo>
                    <a:pt x="40590" y="2969"/>
                  </a:lnTo>
                  <a:lnTo>
                    <a:pt x="32021" y="6310"/>
                  </a:lnTo>
                  <a:lnTo>
                    <a:pt x="23254" y="10650"/>
                  </a:lnTo>
                  <a:lnTo>
                    <a:pt x="13196" y="16707"/>
                  </a:lnTo>
                  <a:lnTo>
                    <a:pt x="0" y="256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394096" y="4190342"/>
              <a:ext cx="148785" cy="183109"/>
            </a:xfrm>
            <a:custGeom>
              <a:avLst/>
              <a:gdLst/>
              <a:ahLst/>
              <a:cxnLst/>
              <a:rect l="0" t="0" r="0" b="0"/>
              <a:pathLst>
                <a:path w="148785" h="183109">
                  <a:moveTo>
                    <a:pt x="7438" y="63171"/>
                  </a:moveTo>
                  <a:lnTo>
                    <a:pt x="4570" y="72039"/>
                  </a:lnTo>
                  <a:lnTo>
                    <a:pt x="2429" y="81026"/>
                  </a:lnTo>
                  <a:lnTo>
                    <a:pt x="835" y="91017"/>
                  </a:lnTo>
                  <a:lnTo>
                    <a:pt x="0" y="101825"/>
                  </a:lnTo>
                  <a:lnTo>
                    <a:pt x="449" y="112987"/>
                  </a:lnTo>
                  <a:lnTo>
                    <a:pt x="2357" y="124188"/>
                  </a:lnTo>
                  <a:lnTo>
                    <a:pt x="5593" y="135128"/>
                  </a:lnTo>
                  <a:lnTo>
                    <a:pt x="9903" y="145464"/>
                  </a:lnTo>
                  <a:lnTo>
                    <a:pt x="15030" y="155067"/>
                  </a:lnTo>
                  <a:lnTo>
                    <a:pt x="21083" y="163666"/>
                  </a:lnTo>
                  <a:lnTo>
                    <a:pt x="28500" y="170770"/>
                  </a:lnTo>
                  <a:lnTo>
                    <a:pt x="37411" y="176248"/>
                  </a:lnTo>
                  <a:lnTo>
                    <a:pt x="47496" y="180114"/>
                  </a:lnTo>
                  <a:lnTo>
                    <a:pt x="58182" y="182351"/>
                  </a:lnTo>
                  <a:lnTo>
                    <a:pt x="69073" y="183108"/>
                  </a:lnTo>
                  <a:lnTo>
                    <a:pt x="79978" y="182330"/>
                  </a:lnTo>
                  <a:lnTo>
                    <a:pt x="90826" y="179689"/>
                  </a:lnTo>
                  <a:lnTo>
                    <a:pt x="101592" y="175168"/>
                  </a:lnTo>
                  <a:lnTo>
                    <a:pt x="111956" y="168862"/>
                  </a:lnTo>
                  <a:lnTo>
                    <a:pt x="121317" y="160810"/>
                  </a:lnTo>
                  <a:lnTo>
                    <a:pt x="129425" y="151208"/>
                  </a:lnTo>
                  <a:lnTo>
                    <a:pt x="136192" y="140354"/>
                  </a:lnTo>
                  <a:lnTo>
                    <a:pt x="141521" y="128553"/>
                  </a:lnTo>
                  <a:lnTo>
                    <a:pt x="145504" y="116068"/>
                  </a:lnTo>
                  <a:lnTo>
                    <a:pt x="148044" y="103262"/>
                  </a:lnTo>
                  <a:lnTo>
                    <a:pt x="148784" y="90592"/>
                  </a:lnTo>
                  <a:lnTo>
                    <a:pt x="147690" y="78299"/>
                  </a:lnTo>
                  <a:lnTo>
                    <a:pt x="145008" y="66587"/>
                  </a:lnTo>
                  <a:lnTo>
                    <a:pt x="141076" y="55715"/>
                  </a:lnTo>
                  <a:lnTo>
                    <a:pt x="136211" y="45738"/>
                  </a:lnTo>
                  <a:lnTo>
                    <a:pt x="130595" y="36657"/>
                  </a:lnTo>
                  <a:lnTo>
                    <a:pt x="123517" y="27515"/>
                  </a:lnTo>
                  <a:lnTo>
                    <a:pt x="112127" y="16388"/>
                  </a:lnTo>
                  <a:lnTo>
                    <a:pt x="916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592975" y="4190342"/>
              <a:ext cx="116638" cy="189246"/>
            </a:xfrm>
            <a:custGeom>
              <a:avLst/>
              <a:gdLst/>
              <a:ahLst/>
              <a:cxnLst/>
              <a:rect l="0" t="0" r="0" b="0"/>
              <a:pathLst>
                <a:path w="116638" h="189246">
                  <a:moveTo>
                    <a:pt x="19128" y="42113"/>
                  </a:moveTo>
                  <a:lnTo>
                    <a:pt x="13394" y="50982"/>
                  </a:lnTo>
                  <a:lnTo>
                    <a:pt x="9111" y="59969"/>
                  </a:lnTo>
                  <a:lnTo>
                    <a:pt x="5905" y="69964"/>
                  </a:lnTo>
                  <a:lnTo>
                    <a:pt x="3544" y="80944"/>
                  </a:lnTo>
                  <a:lnTo>
                    <a:pt x="1845" y="92757"/>
                  </a:lnTo>
                  <a:lnTo>
                    <a:pt x="656" y="105210"/>
                  </a:lnTo>
                  <a:lnTo>
                    <a:pt x="0" y="117975"/>
                  </a:lnTo>
                  <a:lnTo>
                    <a:pt x="80" y="130608"/>
                  </a:lnTo>
                  <a:lnTo>
                    <a:pt x="956" y="142867"/>
                  </a:lnTo>
                  <a:lnTo>
                    <a:pt x="2866" y="154384"/>
                  </a:lnTo>
                  <a:lnTo>
                    <a:pt x="6282" y="164593"/>
                  </a:lnTo>
                  <a:lnTo>
                    <a:pt x="11327" y="173300"/>
                  </a:lnTo>
                  <a:lnTo>
                    <a:pt x="17817" y="180317"/>
                  </a:lnTo>
                  <a:lnTo>
                    <a:pt x="25460" y="185289"/>
                  </a:lnTo>
                  <a:lnTo>
                    <a:pt x="33965" y="188223"/>
                  </a:lnTo>
                  <a:lnTo>
                    <a:pt x="42929" y="189245"/>
                  </a:lnTo>
                  <a:lnTo>
                    <a:pt x="51859" y="188427"/>
                  </a:lnTo>
                  <a:lnTo>
                    <a:pt x="60483" y="185988"/>
                  </a:lnTo>
                  <a:lnTo>
                    <a:pt x="68577" y="182082"/>
                  </a:lnTo>
                  <a:lnTo>
                    <a:pt x="75867" y="176720"/>
                  </a:lnTo>
                  <a:lnTo>
                    <a:pt x="82289" y="170037"/>
                  </a:lnTo>
                  <a:lnTo>
                    <a:pt x="87942" y="162110"/>
                  </a:lnTo>
                  <a:lnTo>
                    <a:pt x="92982" y="152887"/>
                  </a:lnTo>
                  <a:lnTo>
                    <a:pt x="97561" y="142464"/>
                  </a:lnTo>
                  <a:lnTo>
                    <a:pt x="101809" y="131212"/>
                  </a:lnTo>
                  <a:lnTo>
                    <a:pt x="105822" y="119667"/>
                  </a:lnTo>
                  <a:lnTo>
                    <a:pt x="109664" y="108158"/>
                  </a:lnTo>
                  <a:lnTo>
                    <a:pt x="113060" y="96652"/>
                  </a:lnTo>
                  <a:lnTo>
                    <a:pt x="115428" y="84860"/>
                  </a:lnTo>
                  <a:lnTo>
                    <a:pt x="116540" y="72640"/>
                  </a:lnTo>
                  <a:lnTo>
                    <a:pt x="116637" y="60210"/>
                  </a:lnTo>
                  <a:lnTo>
                    <a:pt x="116262" y="46648"/>
                  </a:lnTo>
                  <a:lnTo>
                    <a:pt x="115383" y="28527"/>
                  </a:lnTo>
                  <a:lnTo>
                    <a:pt x="1138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749099" y="3916601"/>
              <a:ext cx="10405" cy="410612"/>
            </a:xfrm>
            <a:custGeom>
              <a:avLst/>
              <a:gdLst/>
              <a:ahLst/>
              <a:cxnLst/>
              <a:rect l="0" t="0" r="0" b="0"/>
              <a:pathLst>
                <a:path w="10405" h="410612">
                  <a:moveTo>
                    <a:pt x="10404" y="0"/>
                  </a:moveTo>
                  <a:lnTo>
                    <a:pt x="7537" y="11735"/>
                  </a:lnTo>
                  <a:lnTo>
                    <a:pt x="5394" y="22864"/>
                  </a:lnTo>
                  <a:lnTo>
                    <a:pt x="3792" y="34471"/>
                  </a:lnTo>
                  <a:lnTo>
                    <a:pt x="2610" y="46978"/>
                  </a:lnTo>
                  <a:lnTo>
                    <a:pt x="1762" y="60935"/>
                  </a:lnTo>
                  <a:lnTo>
                    <a:pt x="1165" y="76497"/>
                  </a:lnTo>
                  <a:lnTo>
                    <a:pt x="750" y="93500"/>
                  </a:lnTo>
                  <a:lnTo>
                    <a:pt x="466" y="111658"/>
                  </a:lnTo>
                  <a:lnTo>
                    <a:pt x="272" y="130685"/>
                  </a:lnTo>
                  <a:lnTo>
                    <a:pt x="142" y="150341"/>
                  </a:lnTo>
                  <a:lnTo>
                    <a:pt x="54" y="170440"/>
                  </a:lnTo>
                  <a:lnTo>
                    <a:pt x="0" y="190834"/>
                  </a:lnTo>
                  <a:lnTo>
                    <a:pt x="133" y="210933"/>
                  </a:lnTo>
                  <a:lnTo>
                    <a:pt x="754" y="229749"/>
                  </a:lnTo>
                  <a:lnTo>
                    <a:pt x="1984" y="246857"/>
                  </a:lnTo>
                  <a:lnTo>
                    <a:pt x="3625" y="262650"/>
                  </a:lnTo>
                  <a:lnTo>
                    <a:pt x="5266" y="278025"/>
                  </a:lnTo>
                  <a:lnTo>
                    <a:pt x="6664" y="293556"/>
                  </a:lnTo>
                  <a:lnTo>
                    <a:pt x="7753" y="309297"/>
                  </a:lnTo>
                  <a:lnTo>
                    <a:pt x="8559" y="324959"/>
                  </a:lnTo>
                  <a:lnTo>
                    <a:pt x="9135" y="340341"/>
                  </a:lnTo>
                  <a:lnTo>
                    <a:pt x="9540" y="354989"/>
                  </a:lnTo>
                  <a:lnTo>
                    <a:pt x="9863" y="369676"/>
                  </a:lnTo>
                  <a:lnTo>
                    <a:pt x="10135" y="386809"/>
                  </a:lnTo>
                  <a:lnTo>
                    <a:pt x="10404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559461" y="4091398"/>
              <a:ext cx="326385" cy="25245"/>
            </a:xfrm>
            <a:custGeom>
              <a:avLst/>
              <a:gdLst/>
              <a:ahLst/>
              <a:cxnLst/>
              <a:rect l="0" t="0" r="0" b="0"/>
              <a:pathLst>
                <a:path w="326385" h="25245">
                  <a:moveTo>
                    <a:pt x="326384" y="25244"/>
                  </a:moveTo>
                  <a:lnTo>
                    <a:pt x="317448" y="22310"/>
                  </a:lnTo>
                  <a:lnTo>
                    <a:pt x="307821" y="19528"/>
                  </a:lnTo>
                  <a:lnTo>
                    <a:pt x="296533" y="16633"/>
                  </a:lnTo>
                  <a:lnTo>
                    <a:pt x="283866" y="13765"/>
                  </a:lnTo>
                  <a:lnTo>
                    <a:pt x="270387" y="11249"/>
                  </a:lnTo>
                  <a:lnTo>
                    <a:pt x="256510" y="9233"/>
                  </a:lnTo>
                  <a:lnTo>
                    <a:pt x="242302" y="7548"/>
                  </a:lnTo>
                  <a:lnTo>
                    <a:pt x="227562" y="5805"/>
                  </a:lnTo>
                  <a:lnTo>
                    <a:pt x="212212" y="3788"/>
                  </a:lnTo>
                  <a:lnTo>
                    <a:pt x="196465" y="1772"/>
                  </a:lnTo>
                  <a:lnTo>
                    <a:pt x="180736" y="404"/>
                  </a:lnTo>
                  <a:lnTo>
                    <a:pt x="165258" y="0"/>
                  </a:lnTo>
                  <a:lnTo>
                    <a:pt x="149931" y="390"/>
                  </a:lnTo>
                  <a:lnTo>
                    <a:pt x="134420" y="1116"/>
                  </a:lnTo>
                  <a:lnTo>
                    <a:pt x="118543" y="1864"/>
                  </a:lnTo>
                  <a:lnTo>
                    <a:pt x="102440" y="2500"/>
                  </a:lnTo>
                  <a:lnTo>
                    <a:pt x="86469" y="2993"/>
                  </a:lnTo>
                  <a:lnTo>
                    <a:pt x="70848" y="3358"/>
                  </a:lnTo>
                  <a:lnTo>
                    <a:pt x="56022" y="3618"/>
                  </a:lnTo>
                  <a:lnTo>
                    <a:pt x="41190" y="3828"/>
                  </a:lnTo>
                  <a:lnTo>
                    <a:pt x="23931" y="4007"/>
                  </a:lnTo>
                  <a:lnTo>
                    <a:pt x="0" y="41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822003" y="4217323"/>
              <a:ext cx="137542" cy="125048"/>
            </a:xfrm>
            <a:custGeom>
              <a:avLst/>
              <a:gdLst/>
              <a:ahLst/>
              <a:cxnLst/>
              <a:rect l="0" t="0" r="0" b="0"/>
              <a:pathLst>
                <a:path w="137542" h="125048">
                  <a:moveTo>
                    <a:pt x="105955" y="4604"/>
                  </a:moveTo>
                  <a:lnTo>
                    <a:pt x="94220" y="1804"/>
                  </a:lnTo>
                  <a:lnTo>
                    <a:pt x="83092" y="303"/>
                  </a:lnTo>
                  <a:lnTo>
                    <a:pt x="71502" y="0"/>
                  </a:lnTo>
                  <a:lnTo>
                    <a:pt x="59687" y="852"/>
                  </a:lnTo>
                  <a:lnTo>
                    <a:pt x="48324" y="2969"/>
                  </a:lnTo>
                  <a:lnTo>
                    <a:pt x="37778" y="6295"/>
                  </a:lnTo>
                  <a:lnTo>
                    <a:pt x="28251" y="10803"/>
                  </a:lnTo>
                  <a:lnTo>
                    <a:pt x="19926" y="16571"/>
                  </a:lnTo>
                  <a:lnTo>
                    <a:pt x="12785" y="23522"/>
                  </a:lnTo>
                  <a:lnTo>
                    <a:pt x="6974" y="31459"/>
                  </a:lnTo>
                  <a:lnTo>
                    <a:pt x="2887" y="40156"/>
                  </a:lnTo>
                  <a:lnTo>
                    <a:pt x="584" y="49408"/>
                  </a:lnTo>
                  <a:lnTo>
                    <a:pt x="0" y="58890"/>
                  </a:lnTo>
                  <a:lnTo>
                    <a:pt x="1121" y="68175"/>
                  </a:lnTo>
                  <a:lnTo>
                    <a:pt x="3767" y="77048"/>
                  </a:lnTo>
                  <a:lnTo>
                    <a:pt x="7813" y="85479"/>
                  </a:lnTo>
                  <a:lnTo>
                    <a:pt x="13269" y="93529"/>
                  </a:lnTo>
                  <a:lnTo>
                    <a:pt x="20016" y="101269"/>
                  </a:lnTo>
                  <a:lnTo>
                    <a:pt x="27985" y="108452"/>
                  </a:lnTo>
                  <a:lnTo>
                    <a:pt x="37238" y="114525"/>
                  </a:lnTo>
                  <a:lnTo>
                    <a:pt x="47684" y="119272"/>
                  </a:lnTo>
                  <a:lnTo>
                    <a:pt x="59123" y="122628"/>
                  </a:lnTo>
                  <a:lnTo>
                    <a:pt x="71325" y="124515"/>
                  </a:lnTo>
                  <a:lnTo>
                    <a:pt x="84070" y="125047"/>
                  </a:lnTo>
                  <a:lnTo>
                    <a:pt x="96588" y="124620"/>
                  </a:lnTo>
                  <a:lnTo>
                    <a:pt x="108795" y="123771"/>
                  </a:lnTo>
                  <a:lnTo>
                    <a:pt x="121760" y="122431"/>
                  </a:lnTo>
                  <a:lnTo>
                    <a:pt x="137541" y="120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986097" y="4210383"/>
              <a:ext cx="99790" cy="114884"/>
            </a:xfrm>
            <a:custGeom>
              <a:avLst/>
              <a:gdLst/>
              <a:ahLst/>
              <a:cxnLst/>
              <a:rect l="0" t="0" r="0" b="0"/>
              <a:pathLst>
                <a:path w="99790" h="114884">
                  <a:moveTo>
                    <a:pt x="89260" y="11544"/>
                  </a:moveTo>
                  <a:lnTo>
                    <a:pt x="83258" y="5878"/>
                  </a:lnTo>
                  <a:lnTo>
                    <a:pt x="76413" y="2234"/>
                  </a:lnTo>
                  <a:lnTo>
                    <a:pt x="68030" y="329"/>
                  </a:lnTo>
                  <a:lnTo>
                    <a:pt x="58577" y="0"/>
                  </a:lnTo>
                  <a:lnTo>
                    <a:pt x="48911" y="1268"/>
                  </a:lnTo>
                  <a:lnTo>
                    <a:pt x="39561" y="3997"/>
                  </a:lnTo>
                  <a:lnTo>
                    <a:pt x="30861" y="8090"/>
                  </a:lnTo>
                  <a:lnTo>
                    <a:pt x="23106" y="13574"/>
                  </a:lnTo>
                  <a:lnTo>
                    <a:pt x="16347" y="20337"/>
                  </a:lnTo>
                  <a:lnTo>
                    <a:pt x="10624" y="28316"/>
                  </a:lnTo>
                  <a:lnTo>
                    <a:pt x="6064" y="37573"/>
                  </a:lnTo>
                  <a:lnTo>
                    <a:pt x="2630" y="48014"/>
                  </a:lnTo>
                  <a:lnTo>
                    <a:pt x="475" y="59109"/>
                  </a:lnTo>
                  <a:lnTo>
                    <a:pt x="0" y="70016"/>
                  </a:lnTo>
                  <a:lnTo>
                    <a:pt x="1279" y="80269"/>
                  </a:lnTo>
                  <a:lnTo>
                    <a:pt x="4257" y="89608"/>
                  </a:lnTo>
                  <a:lnTo>
                    <a:pt x="8921" y="97809"/>
                  </a:lnTo>
                  <a:lnTo>
                    <a:pt x="15096" y="104866"/>
                  </a:lnTo>
                  <a:lnTo>
                    <a:pt x="22494" y="110451"/>
                  </a:lnTo>
                  <a:lnTo>
                    <a:pt x="30823" y="113856"/>
                  </a:lnTo>
                  <a:lnTo>
                    <a:pt x="39823" y="114883"/>
                  </a:lnTo>
                  <a:lnTo>
                    <a:pt x="49136" y="113624"/>
                  </a:lnTo>
                  <a:lnTo>
                    <a:pt x="58308" y="110197"/>
                  </a:lnTo>
                  <a:lnTo>
                    <a:pt x="67095" y="104889"/>
                  </a:lnTo>
                  <a:lnTo>
                    <a:pt x="75128" y="97919"/>
                  </a:lnTo>
                  <a:lnTo>
                    <a:pt x="81847" y="89355"/>
                  </a:lnTo>
                  <a:lnTo>
                    <a:pt x="87067" y="79396"/>
                  </a:lnTo>
                  <a:lnTo>
                    <a:pt x="90937" y="68923"/>
                  </a:lnTo>
                  <a:lnTo>
                    <a:pt x="94127" y="58394"/>
                  </a:lnTo>
                  <a:lnTo>
                    <a:pt x="96918" y="46889"/>
                  </a:lnTo>
                  <a:lnTo>
                    <a:pt x="99789" y="32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117471" y="4115570"/>
              <a:ext cx="368499" cy="181416"/>
            </a:xfrm>
            <a:custGeom>
              <a:avLst/>
              <a:gdLst/>
              <a:ahLst/>
              <a:cxnLst/>
              <a:rect l="0" t="0" r="0" b="0"/>
              <a:pathLst>
                <a:path w="368499" h="181416">
                  <a:moveTo>
                    <a:pt x="0" y="106357"/>
                  </a:moveTo>
                  <a:lnTo>
                    <a:pt x="2934" y="118025"/>
                  </a:lnTo>
                  <a:lnTo>
                    <a:pt x="5716" y="128514"/>
                  </a:lnTo>
                  <a:lnTo>
                    <a:pt x="8595" y="138737"/>
                  </a:lnTo>
                  <a:lnTo>
                    <a:pt x="10856" y="146107"/>
                  </a:lnTo>
                  <a:lnTo>
                    <a:pt x="11757" y="147244"/>
                  </a:lnTo>
                  <a:lnTo>
                    <a:pt x="11878" y="143253"/>
                  </a:lnTo>
                  <a:lnTo>
                    <a:pt x="11866" y="135793"/>
                  </a:lnTo>
                  <a:lnTo>
                    <a:pt x="12259" y="126065"/>
                  </a:lnTo>
                  <a:lnTo>
                    <a:pt x="13279" y="114863"/>
                  </a:lnTo>
                  <a:lnTo>
                    <a:pt x="15087" y="102864"/>
                  </a:lnTo>
                  <a:lnTo>
                    <a:pt x="17889" y="90708"/>
                  </a:lnTo>
                  <a:lnTo>
                    <a:pt x="21699" y="78764"/>
                  </a:lnTo>
                  <a:lnTo>
                    <a:pt x="26543" y="67957"/>
                  </a:lnTo>
                  <a:lnTo>
                    <a:pt x="32542" y="59818"/>
                  </a:lnTo>
                  <a:lnTo>
                    <a:pt x="39641" y="54946"/>
                  </a:lnTo>
                  <a:lnTo>
                    <a:pt x="47339" y="53286"/>
                  </a:lnTo>
                  <a:lnTo>
                    <a:pt x="54812" y="54590"/>
                  </a:lnTo>
                  <a:lnTo>
                    <a:pt x="61615" y="58394"/>
                  </a:lnTo>
                  <a:lnTo>
                    <a:pt x="67824" y="64317"/>
                  </a:lnTo>
                  <a:lnTo>
                    <a:pt x="73835" y="72162"/>
                  </a:lnTo>
                  <a:lnTo>
                    <a:pt x="79912" y="81650"/>
                  </a:lnTo>
                  <a:lnTo>
                    <a:pt x="85994" y="92439"/>
                  </a:lnTo>
                  <a:lnTo>
                    <a:pt x="91786" y="104203"/>
                  </a:lnTo>
                  <a:lnTo>
                    <a:pt x="97138" y="116583"/>
                  </a:lnTo>
                  <a:lnTo>
                    <a:pt x="102321" y="126259"/>
                  </a:lnTo>
                  <a:lnTo>
                    <a:pt x="107214" y="129046"/>
                  </a:lnTo>
                  <a:lnTo>
                    <a:pt x="111190" y="125868"/>
                  </a:lnTo>
                  <a:lnTo>
                    <a:pt x="114530" y="118691"/>
                  </a:lnTo>
                  <a:lnTo>
                    <a:pt x="117627" y="109162"/>
                  </a:lnTo>
                  <a:lnTo>
                    <a:pt x="120699" y="98535"/>
                  </a:lnTo>
                  <a:lnTo>
                    <a:pt x="123846" y="87541"/>
                  </a:lnTo>
                  <a:lnTo>
                    <a:pt x="127582" y="76999"/>
                  </a:lnTo>
                  <a:lnTo>
                    <a:pt x="132821" y="67954"/>
                  </a:lnTo>
                  <a:lnTo>
                    <a:pt x="139923" y="60839"/>
                  </a:lnTo>
                  <a:lnTo>
                    <a:pt x="148283" y="56040"/>
                  </a:lnTo>
                  <a:lnTo>
                    <a:pt x="156663" y="54156"/>
                  </a:lnTo>
                  <a:lnTo>
                    <a:pt x="164330" y="55222"/>
                  </a:lnTo>
                  <a:lnTo>
                    <a:pt x="171083" y="58833"/>
                  </a:lnTo>
                  <a:lnTo>
                    <a:pt x="176993" y="64445"/>
                  </a:lnTo>
                  <a:lnTo>
                    <a:pt x="182220" y="71548"/>
                  </a:lnTo>
                  <a:lnTo>
                    <a:pt x="186934" y="79889"/>
                  </a:lnTo>
                  <a:lnTo>
                    <a:pt x="191276" y="89454"/>
                  </a:lnTo>
                  <a:lnTo>
                    <a:pt x="195349" y="100144"/>
                  </a:lnTo>
                  <a:lnTo>
                    <a:pt x="199073" y="111761"/>
                  </a:lnTo>
                  <a:lnTo>
                    <a:pt x="202194" y="124090"/>
                  </a:lnTo>
                  <a:lnTo>
                    <a:pt x="204640" y="136911"/>
                  </a:lnTo>
                  <a:lnTo>
                    <a:pt x="206972" y="148918"/>
                  </a:lnTo>
                  <a:lnTo>
                    <a:pt x="210149" y="156594"/>
                  </a:lnTo>
                  <a:lnTo>
                    <a:pt x="214018" y="158063"/>
                  </a:lnTo>
                  <a:lnTo>
                    <a:pt x="217824" y="155191"/>
                  </a:lnTo>
                  <a:lnTo>
                    <a:pt x="221603" y="149767"/>
                  </a:lnTo>
                  <a:lnTo>
                    <a:pt x="225747" y="143096"/>
                  </a:lnTo>
                  <a:lnTo>
                    <a:pt x="230459" y="135928"/>
                  </a:lnTo>
                  <a:lnTo>
                    <a:pt x="235905" y="128781"/>
                  </a:lnTo>
                  <a:lnTo>
                    <a:pt x="242307" y="122111"/>
                  </a:lnTo>
                  <a:lnTo>
                    <a:pt x="249679" y="116092"/>
                  </a:lnTo>
                  <a:lnTo>
                    <a:pt x="257729" y="110536"/>
                  </a:lnTo>
                  <a:lnTo>
                    <a:pt x="265969" y="105026"/>
                  </a:lnTo>
                  <a:lnTo>
                    <a:pt x="274099" y="99311"/>
                  </a:lnTo>
                  <a:lnTo>
                    <a:pt x="282015" y="93316"/>
                  </a:lnTo>
                  <a:lnTo>
                    <a:pt x="289709" y="87058"/>
                  </a:lnTo>
                  <a:lnTo>
                    <a:pt x="297213" y="80581"/>
                  </a:lnTo>
                  <a:lnTo>
                    <a:pt x="304404" y="73772"/>
                  </a:lnTo>
                  <a:lnTo>
                    <a:pt x="311013" y="66370"/>
                  </a:lnTo>
                  <a:lnTo>
                    <a:pt x="316930" y="58279"/>
                  </a:lnTo>
                  <a:lnTo>
                    <a:pt x="321716" y="49557"/>
                  </a:lnTo>
                  <a:lnTo>
                    <a:pt x="324570" y="40325"/>
                  </a:lnTo>
                  <a:lnTo>
                    <a:pt x="325215" y="30720"/>
                  </a:lnTo>
                  <a:lnTo>
                    <a:pt x="323529" y="21339"/>
                  </a:lnTo>
                  <a:lnTo>
                    <a:pt x="319280" y="13185"/>
                  </a:lnTo>
                  <a:lnTo>
                    <a:pt x="312615" y="6718"/>
                  </a:lnTo>
                  <a:lnTo>
                    <a:pt x="304261" y="2209"/>
                  </a:lnTo>
                  <a:lnTo>
                    <a:pt x="295293" y="0"/>
                  </a:lnTo>
                  <a:lnTo>
                    <a:pt x="286387" y="40"/>
                  </a:lnTo>
                  <a:lnTo>
                    <a:pt x="277973" y="2150"/>
                  </a:lnTo>
                  <a:lnTo>
                    <a:pt x="270404" y="6217"/>
                  </a:lnTo>
                  <a:lnTo>
                    <a:pt x="263760" y="11983"/>
                  </a:lnTo>
                  <a:lnTo>
                    <a:pt x="257944" y="19104"/>
                  </a:lnTo>
                  <a:lnTo>
                    <a:pt x="252788" y="27245"/>
                  </a:lnTo>
                  <a:lnTo>
                    <a:pt x="248131" y="36133"/>
                  </a:lnTo>
                  <a:lnTo>
                    <a:pt x="244000" y="45879"/>
                  </a:lnTo>
                  <a:lnTo>
                    <a:pt x="240596" y="56939"/>
                  </a:lnTo>
                  <a:lnTo>
                    <a:pt x="237981" y="69448"/>
                  </a:lnTo>
                  <a:lnTo>
                    <a:pt x="236393" y="82933"/>
                  </a:lnTo>
                  <a:lnTo>
                    <a:pt x="236309" y="96524"/>
                  </a:lnTo>
                  <a:lnTo>
                    <a:pt x="237850" y="109696"/>
                  </a:lnTo>
                  <a:lnTo>
                    <a:pt x="240835" y="122133"/>
                  </a:lnTo>
                  <a:lnTo>
                    <a:pt x="244972" y="133559"/>
                  </a:lnTo>
                  <a:lnTo>
                    <a:pt x="249980" y="143938"/>
                  </a:lnTo>
                  <a:lnTo>
                    <a:pt x="255780" y="153247"/>
                  </a:lnTo>
                  <a:lnTo>
                    <a:pt x="262497" y="161369"/>
                  </a:lnTo>
                  <a:lnTo>
                    <a:pt x="270129" y="168347"/>
                  </a:lnTo>
                  <a:lnTo>
                    <a:pt x="278711" y="174037"/>
                  </a:lnTo>
                  <a:lnTo>
                    <a:pt x="288382" y="178037"/>
                  </a:lnTo>
                  <a:lnTo>
                    <a:pt x="299104" y="180287"/>
                  </a:lnTo>
                  <a:lnTo>
                    <a:pt x="310490" y="181168"/>
                  </a:lnTo>
                  <a:lnTo>
                    <a:pt x="323222" y="181415"/>
                  </a:lnTo>
                  <a:lnTo>
                    <a:pt x="340651" y="181051"/>
                  </a:lnTo>
                  <a:lnTo>
                    <a:pt x="368498" y="180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507026" y="4133096"/>
              <a:ext cx="169099" cy="225703"/>
            </a:xfrm>
            <a:custGeom>
              <a:avLst/>
              <a:gdLst/>
              <a:ahLst/>
              <a:cxnLst/>
              <a:rect l="0" t="0" r="0" b="0"/>
              <a:pathLst>
                <a:path w="169099" h="225703">
                  <a:moveTo>
                    <a:pt x="105285" y="4603"/>
                  </a:moveTo>
                  <a:lnTo>
                    <a:pt x="96417" y="1803"/>
                  </a:lnTo>
                  <a:lnTo>
                    <a:pt x="87430" y="302"/>
                  </a:lnTo>
                  <a:lnTo>
                    <a:pt x="77444" y="0"/>
                  </a:lnTo>
                  <a:lnTo>
                    <a:pt x="66808" y="852"/>
                  </a:lnTo>
                  <a:lnTo>
                    <a:pt x="56293" y="2968"/>
                  </a:lnTo>
                  <a:lnTo>
                    <a:pt x="46341" y="6290"/>
                  </a:lnTo>
                  <a:lnTo>
                    <a:pt x="37055" y="10625"/>
                  </a:lnTo>
                  <a:lnTo>
                    <a:pt x="28366" y="15744"/>
                  </a:lnTo>
                  <a:lnTo>
                    <a:pt x="20170" y="21451"/>
                  </a:lnTo>
                  <a:lnTo>
                    <a:pt x="12836" y="27908"/>
                  </a:lnTo>
                  <a:lnTo>
                    <a:pt x="7189" y="35606"/>
                  </a:lnTo>
                  <a:lnTo>
                    <a:pt x="3547" y="44699"/>
                  </a:lnTo>
                  <a:lnTo>
                    <a:pt x="2084" y="54568"/>
                  </a:lnTo>
                  <a:lnTo>
                    <a:pt x="3073" y="64045"/>
                  </a:lnTo>
                  <a:lnTo>
                    <a:pt x="6412" y="72485"/>
                  </a:lnTo>
                  <a:lnTo>
                    <a:pt x="11891" y="79606"/>
                  </a:lnTo>
                  <a:lnTo>
                    <a:pt x="19372" y="85239"/>
                  </a:lnTo>
                  <a:lnTo>
                    <a:pt x="28584" y="89466"/>
                  </a:lnTo>
                  <a:lnTo>
                    <a:pt x="39173" y="92526"/>
                  </a:lnTo>
                  <a:lnTo>
                    <a:pt x="50795" y="94686"/>
                  </a:lnTo>
                  <a:lnTo>
                    <a:pt x="63160" y="96190"/>
                  </a:lnTo>
                  <a:lnTo>
                    <a:pt x="75886" y="97393"/>
                  </a:lnTo>
                  <a:lnTo>
                    <a:pt x="88501" y="98742"/>
                  </a:lnTo>
                  <a:lnTo>
                    <a:pt x="100758" y="100473"/>
                  </a:lnTo>
                  <a:lnTo>
                    <a:pt x="112446" y="102791"/>
                  </a:lnTo>
                  <a:lnTo>
                    <a:pt x="123303" y="105952"/>
                  </a:lnTo>
                  <a:lnTo>
                    <a:pt x="133268" y="110010"/>
                  </a:lnTo>
                  <a:lnTo>
                    <a:pt x="142283" y="115022"/>
                  </a:lnTo>
                  <a:lnTo>
                    <a:pt x="150201" y="121136"/>
                  </a:lnTo>
                  <a:lnTo>
                    <a:pt x="157039" y="128327"/>
                  </a:lnTo>
                  <a:lnTo>
                    <a:pt x="162633" y="136596"/>
                  </a:lnTo>
                  <a:lnTo>
                    <a:pt x="166568" y="146049"/>
                  </a:lnTo>
                  <a:lnTo>
                    <a:pt x="168760" y="156622"/>
                  </a:lnTo>
                  <a:lnTo>
                    <a:pt x="169098" y="167804"/>
                  </a:lnTo>
                  <a:lnTo>
                    <a:pt x="167280" y="178770"/>
                  </a:lnTo>
                  <a:lnTo>
                    <a:pt x="163343" y="189058"/>
                  </a:lnTo>
                  <a:lnTo>
                    <a:pt x="157276" y="198251"/>
                  </a:lnTo>
                  <a:lnTo>
                    <a:pt x="148859" y="205821"/>
                  </a:lnTo>
                  <a:lnTo>
                    <a:pt x="138202" y="211650"/>
                  </a:lnTo>
                  <a:lnTo>
                    <a:pt x="125828" y="215936"/>
                  </a:lnTo>
                  <a:lnTo>
                    <a:pt x="112468" y="218994"/>
                  </a:lnTo>
                  <a:lnTo>
                    <a:pt x="98634" y="221133"/>
                  </a:lnTo>
                  <a:lnTo>
                    <a:pt x="84603" y="222608"/>
                  </a:lnTo>
                  <a:lnTo>
                    <a:pt x="70505" y="223616"/>
                  </a:lnTo>
                  <a:lnTo>
                    <a:pt x="56413" y="224300"/>
                  </a:lnTo>
                  <a:lnTo>
                    <a:pt x="42952" y="224762"/>
                  </a:lnTo>
                  <a:lnTo>
                    <a:pt x="29994" y="225123"/>
                  </a:lnTo>
                  <a:lnTo>
                    <a:pt x="16401" y="225418"/>
                  </a:lnTo>
                  <a:lnTo>
                    <a:pt x="0" y="2257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2540138" y="5062386"/>
            <a:ext cx="2281915" cy="484362"/>
            <a:chOff x="2540138" y="5062386"/>
            <a:chExt cx="2281915" cy="484362"/>
          </a:xfrm>
        </p:grpSpPr>
        <p:sp>
          <p:nvSpPr>
            <p:cNvPr id="130" name="Freeform 129"/>
            <p:cNvSpPr/>
            <p:nvPr/>
          </p:nvSpPr>
          <p:spPr>
            <a:xfrm>
              <a:off x="2540138" y="5273231"/>
              <a:ext cx="260443" cy="273517"/>
            </a:xfrm>
            <a:custGeom>
              <a:avLst/>
              <a:gdLst/>
              <a:ahLst/>
              <a:cxnLst/>
              <a:rect l="0" t="0" r="0" b="0"/>
              <a:pathLst>
                <a:path w="260443" h="273517">
                  <a:moveTo>
                    <a:pt x="113043" y="54188"/>
                  </a:moveTo>
                  <a:lnTo>
                    <a:pt x="110109" y="45387"/>
                  </a:lnTo>
                  <a:lnTo>
                    <a:pt x="107327" y="37041"/>
                  </a:lnTo>
                  <a:lnTo>
                    <a:pt x="104414" y="28355"/>
                  </a:lnTo>
                  <a:lnTo>
                    <a:pt x="100855" y="19753"/>
                  </a:lnTo>
                  <a:lnTo>
                    <a:pt x="95745" y="12202"/>
                  </a:lnTo>
                  <a:lnTo>
                    <a:pt x="88726" y="6180"/>
                  </a:lnTo>
                  <a:lnTo>
                    <a:pt x="80084" y="1988"/>
                  </a:lnTo>
                  <a:lnTo>
                    <a:pt x="70451" y="0"/>
                  </a:lnTo>
                  <a:lnTo>
                    <a:pt x="60313" y="197"/>
                  </a:lnTo>
                  <a:lnTo>
                    <a:pt x="50101" y="2584"/>
                  </a:lnTo>
                  <a:lnTo>
                    <a:pt x="40260" y="7371"/>
                  </a:lnTo>
                  <a:lnTo>
                    <a:pt x="30991" y="14438"/>
                  </a:lnTo>
                  <a:lnTo>
                    <a:pt x="22618" y="23417"/>
                  </a:lnTo>
                  <a:lnTo>
                    <a:pt x="15666" y="33876"/>
                  </a:lnTo>
                  <a:lnTo>
                    <a:pt x="10284" y="45430"/>
                  </a:lnTo>
                  <a:lnTo>
                    <a:pt x="6313" y="57931"/>
                  </a:lnTo>
                  <a:lnTo>
                    <a:pt x="3474" y="71453"/>
                  </a:lnTo>
                  <a:lnTo>
                    <a:pt x="1490" y="85947"/>
                  </a:lnTo>
                  <a:lnTo>
                    <a:pt x="290" y="100933"/>
                  </a:lnTo>
                  <a:lnTo>
                    <a:pt x="0" y="115613"/>
                  </a:lnTo>
                  <a:lnTo>
                    <a:pt x="616" y="129565"/>
                  </a:lnTo>
                  <a:lnTo>
                    <a:pt x="2011" y="142883"/>
                  </a:lnTo>
                  <a:lnTo>
                    <a:pt x="4018" y="155974"/>
                  </a:lnTo>
                  <a:lnTo>
                    <a:pt x="6484" y="169110"/>
                  </a:lnTo>
                  <a:lnTo>
                    <a:pt x="9445" y="182240"/>
                  </a:lnTo>
                  <a:lnTo>
                    <a:pt x="13110" y="195070"/>
                  </a:lnTo>
                  <a:lnTo>
                    <a:pt x="17540" y="207441"/>
                  </a:lnTo>
                  <a:lnTo>
                    <a:pt x="22649" y="219191"/>
                  </a:lnTo>
                  <a:lnTo>
                    <a:pt x="28304" y="230083"/>
                  </a:lnTo>
                  <a:lnTo>
                    <a:pt x="34372" y="240068"/>
                  </a:lnTo>
                  <a:lnTo>
                    <a:pt x="40905" y="249096"/>
                  </a:lnTo>
                  <a:lnTo>
                    <a:pt x="48122" y="257020"/>
                  </a:lnTo>
                  <a:lnTo>
                    <a:pt x="56088" y="263858"/>
                  </a:lnTo>
                  <a:lnTo>
                    <a:pt x="64726" y="269282"/>
                  </a:lnTo>
                  <a:lnTo>
                    <a:pt x="73903" y="272571"/>
                  </a:lnTo>
                  <a:lnTo>
                    <a:pt x="83475" y="273516"/>
                  </a:lnTo>
                  <a:lnTo>
                    <a:pt x="93004" y="272201"/>
                  </a:lnTo>
                  <a:lnTo>
                    <a:pt x="101789" y="268735"/>
                  </a:lnTo>
                  <a:lnTo>
                    <a:pt x="109508" y="263405"/>
                  </a:lnTo>
                  <a:lnTo>
                    <a:pt x="116180" y="256591"/>
                  </a:lnTo>
                  <a:lnTo>
                    <a:pt x="121977" y="248663"/>
                  </a:lnTo>
                  <a:lnTo>
                    <a:pt x="127097" y="239925"/>
                  </a:lnTo>
                  <a:lnTo>
                    <a:pt x="131554" y="230451"/>
                  </a:lnTo>
                  <a:lnTo>
                    <a:pt x="135184" y="220108"/>
                  </a:lnTo>
                  <a:lnTo>
                    <a:pt x="137963" y="208890"/>
                  </a:lnTo>
                  <a:lnTo>
                    <a:pt x="140001" y="196914"/>
                  </a:lnTo>
                  <a:lnTo>
                    <a:pt x="141452" y="184344"/>
                  </a:lnTo>
                  <a:lnTo>
                    <a:pt x="142462" y="171334"/>
                  </a:lnTo>
                  <a:lnTo>
                    <a:pt x="142987" y="158174"/>
                  </a:lnTo>
                  <a:lnTo>
                    <a:pt x="142816" y="145266"/>
                  </a:lnTo>
                  <a:lnTo>
                    <a:pt x="141915" y="132878"/>
                  </a:lnTo>
                  <a:lnTo>
                    <a:pt x="141369" y="123496"/>
                  </a:lnTo>
                  <a:lnTo>
                    <a:pt x="142339" y="120184"/>
                  </a:lnTo>
                  <a:lnTo>
                    <a:pt x="144275" y="121908"/>
                  </a:lnTo>
                  <a:lnTo>
                    <a:pt x="146921" y="126774"/>
                  </a:lnTo>
                  <a:lnTo>
                    <a:pt x="150385" y="133218"/>
                  </a:lnTo>
                  <a:lnTo>
                    <a:pt x="154680" y="140321"/>
                  </a:lnTo>
                  <a:lnTo>
                    <a:pt x="159700" y="147636"/>
                  </a:lnTo>
                  <a:lnTo>
                    <a:pt x="165295" y="154974"/>
                  </a:lnTo>
                  <a:lnTo>
                    <a:pt x="171323" y="162260"/>
                  </a:lnTo>
                  <a:lnTo>
                    <a:pt x="177829" y="169317"/>
                  </a:lnTo>
                  <a:lnTo>
                    <a:pt x="185028" y="175842"/>
                  </a:lnTo>
                  <a:lnTo>
                    <a:pt x="192982" y="181710"/>
                  </a:lnTo>
                  <a:lnTo>
                    <a:pt x="201612" y="186636"/>
                  </a:lnTo>
                  <a:lnTo>
                    <a:pt x="210784" y="190115"/>
                  </a:lnTo>
                  <a:lnTo>
                    <a:pt x="220348" y="192012"/>
                  </a:lnTo>
                  <a:lnTo>
                    <a:pt x="229737" y="192655"/>
                  </a:lnTo>
                  <a:lnTo>
                    <a:pt x="238891" y="192716"/>
                  </a:lnTo>
                  <a:lnTo>
                    <a:pt x="248611" y="192199"/>
                  </a:lnTo>
                  <a:lnTo>
                    <a:pt x="260442" y="191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815199" y="5232663"/>
              <a:ext cx="69610" cy="272461"/>
            </a:xfrm>
            <a:custGeom>
              <a:avLst/>
              <a:gdLst/>
              <a:ahLst/>
              <a:cxnLst/>
              <a:rect l="0" t="0" r="0" b="0"/>
              <a:pathLst>
                <a:path w="69610" h="272461">
                  <a:moveTo>
                    <a:pt x="6438" y="126342"/>
                  </a:moveTo>
                  <a:lnTo>
                    <a:pt x="9372" y="138010"/>
                  </a:lnTo>
                  <a:lnTo>
                    <a:pt x="12154" y="148499"/>
                  </a:lnTo>
                  <a:lnTo>
                    <a:pt x="15053" y="158805"/>
                  </a:lnTo>
                  <a:lnTo>
                    <a:pt x="18094" y="169279"/>
                  </a:lnTo>
                  <a:lnTo>
                    <a:pt x="21259" y="180271"/>
                  </a:lnTo>
                  <a:lnTo>
                    <a:pt x="24523" y="191910"/>
                  </a:lnTo>
                  <a:lnTo>
                    <a:pt x="27860" y="203991"/>
                  </a:lnTo>
                  <a:lnTo>
                    <a:pt x="31252" y="216097"/>
                  </a:lnTo>
                  <a:lnTo>
                    <a:pt x="34681" y="227980"/>
                  </a:lnTo>
                  <a:lnTo>
                    <a:pt x="38135" y="239567"/>
                  </a:lnTo>
                  <a:lnTo>
                    <a:pt x="41608" y="250881"/>
                  </a:lnTo>
                  <a:lnTo>
                    <a:pt x="45068" y="261899"/>
                  </a:lnTo>
                  <a:lnTo>
                    <a:pt x="47649" y="270117"/>
                  </a:lnTo>
                  <a:lnTo>
                    <a:pt x="48308" y="272460"/>
                  </a:lnTo>
                  <a:lnTo>
                    <a:pt x="47440" y="270089"/>
                  </a:lnTo>
                  <a:lnTo>
                    <a:pt x="45589" y="264672"/>
                  </a:lnTo>
                  <a:lnTo>
                    <a:pt x="43128" y="257363"/>
                  </a:lnTo>
                  <a:lnTo>
                    <a:pt x="40282" y="248883"/>
                  </a:lnTo>
                  <a:lnTo>
                    <a:pt x="37030" y="239670"/>
                  </a:lnTo>
                  <a:lnTo>
                    <a:pt x="33152" y="229994"/>
                  </a:lnTo>
                  <a:lnTo>
                    <a:pt x="28576" y="220022"/>
                  </a:lnTo>
                  <a:lnTo>
                    <a:pt x="23533" y="209858"/>
                  </a:lnTo>
                  <a:lnTo>
                    <a:pt x="18455" y="199570"/>
                  </a:lnTo>
                  <a:lnTo>
                    <a:pt x="13599" y="189195"/>
                  </a:lnTo>
                  <a:lnTo>
                    <a:pt x="9204" y="178599"/>
                  </a:lnTo>
                  <a:lnTo>
                    <a:pt x="5558" y="167492"/>
                  </a:lnTo>
                  <a:lnTo>
                    <a:pt x="2744" y="155756"/>
                  </a:lnTo>
                  <a:lnTo>
                    <a:pt x="838" y="143433"/>
                  </a:lnTo>
                  <a:lnTo>
                    <a:pt x="0" y="130629"/>
                  </a:lnTo>
                  <a:lnTo>
                    <a:pt x="218" y="117462"/>
                  </a:lnTo>
                  <a:lnTo>
                    <a:pt x="1498" y="104197"/>
                  </a:lnTo>
                  <a:lnTo>
                    <a:pt x="3952" y="91219"/>
                  </a:lnTo>
                  <a:lnTo>
                    <a:pt x="7533" y="78719"/>
                  </a:lnTo>
                  <a:lnTo>
                    <a:pt x="12225" y="66868"/>
                  </a:lnTo>
                  <a:lnTo>
                    <a:pt x="18123" y="55902"/>
                  </a:lnTo>
                  <a:lnTo>
                    <a:pt x="25156" y="45863"/>
                  </a:lnTo>
                  <a:lnTo>
                    <a:pt x="32869" y="36741"/>
                  </a:lnTo>
                  <a:lnTo>
                    <a:pt x="41378" y="27566"/>
                  </a:lnTo>
                  <a:lnTo>
                    <a:pt x="52546" y="16413"/>
                  </a:lnTo>
                  <a:lnTo>
                    <a:pt x="696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980385" y="5301756"/>
              <a:ext cx="136051" cy="226771"/>
            </a:xfrm>
            <a:custGeom>
              <a:avLst/>
              <a:gdLst/>
              <a:ahLst/>
              <a:cxnLst/>
              <a:rect l="0" t="0" r="0" b="0"/>
              <a:pathLst>
                <a:path w="136051" h="226771">
                  <a:moveTo>
                    <a:pt x="9708" y="99363"/>
                  </a:moveTo>
                  <a:lnTo>
                    <a:pt x="21376" y="99296"/>
                  </a:lnTo>
                  <a:lnTo>
                    <a:pt x="31865" y="98656"/>
                  </a:lnTo>
                  <a:lnTo>
                    <a:pt x="42162" y="97355"/>
                  </a:lnTo>
                  <a:lnTo>
                    <a:pt x="52291" y="95323"/>
                  </a:lnTo>
                  <a:lnTo>
                    <a:pt x="61986" y="92357"/>
                  </a:lnTo>
                  <a:lnTo>
                    <a:pt x="71117" y="88433"/>
                  </a:lnTo>
                  <a:lnTo>
                    <a:pt x="79547" y="83511"/>
                  </a:lnTo>
                  <a:lnTo>
                    <a:pt x="87061" y="77459"/>
                  </a:lnTo>
                  <a:lnTo>
                    <a:pt x="93622" y="70314"/>
                  </a:lnTo>
                  <a:lnTo>
                    <a:pt x="99027" y="62247"/>
                  </a:lnTo>
                  <a:lnTo>
                    <a:pt x="102836" y="53461"/>
                  </a:lnTo>
                  <a:lnTo>
                    <a:pt x="104943" y="44154"/>
                  </a:lnTo>
                  <a:lnTo>
                    <a:pt x="105223" y="34806"/>
                  </a:lnTo>
                  <a:lnTo>
                    <a:pt x="103366" y="26142"/>
                  </a:lnTo>
                  <a:lnTo>
                    <a:pt x="99408" y="18509"/>
                  </a:lnTo>
                  <a:lnTo>
                    <a:pt x="93496" y="12065"/>
                  </a:lnTo>
                  <a:lnTo>
                    <a:pt x="85717" y="6952"/>
                  </a:lnTo>
                  <a:lnTo>
                    <a:pt x="76310" y="3115"/>
                  </a:lnTo>
                  <a:lnTo>
                    <a:pt x="65929" y="673"/>
                  </a:lnTo>
                  <a:lnTo>
                    <a:pt x="55510" y="0"/>
                  </a:lnTo>
                  <a:lnTo>
                    <a:pt x="45589" y="1141"/>
                  </a:lnTo>
                  <a:lnTo>
                    <a:pt x="36473" y="4025"/>
                  </a:lnTo>
                  <a:lnTo>
                    <a:pt x="28422" y="8626"/>
                  </a:lnTo>
                  <a:lnTo>
                    <a:pt x="21458" y="14767"/>
                  </a:lnTo>
                  <a:lnTo>
                    <a:pt x="15594" y="22482"/>
                  </a:lnTo>
                  <a:lnTo>
                    <a:pt x="10939" y="32088"/>
                  </a:lnTo>
                  <a:lnTo>
                    <a:pt x="7431" y="43582"/>
                  </a:lnTo>
                  <a:lnTo>
                    <a:pt x="4885" y="56537"/>
                  </a:lnTo>
                  <a:lnTo>
                    <a:pt x="3085" y="70295"/>
                  </a:lnTo>
                  <a:lnTo>
                    <a:pt x="1833" y="84399"/>
                  </a:lnTo>
                  <a:lnTo>
                    <a:pt x="973" y="98613"/>
                  </a:lnTo>
                  <a:lnTo>
                    <a:pt x="387" y="112835"/>
                  </a:lnTo>
                  <a:lnTo>
                    <a:pt x="0" y="127020"/>
                  </a:lnTo>
                  <a:lnTo>
                    <a:pt x="78" y="140833"/>
                  </a:lnTo>
                  <a:lnTo>
                    <a:pt x="1195" y="153663"/>
                  </a:lnTo>
                  <a:lnTo>
                    <a:pt x="3581" y="165257"/>
                  </a:lnTo>
                  <a:lnTo>
                    <a:pt x="7151" y="175688"/>
                  </a:lnTo>
                  <a:lnTo>
                    <a:pt x="11690" y="185163"/>
                  </a:lnTo>
                  <a:lnTo>
                    <a:pt x="16970" y="193906"/>
                  </a:lnTo>
                  <a:lnTo>
                    <a:pt x="22956" y="201948"/>
                  </a:lnTo>
                  <a:lnTo>
                    <a:pt x="29797" y="209138"/>
                  </a:lnTo>
                  <a:lnTo>
                    <a:pt x="37508" y="215452"/>
                  </a:lnTo>
                  <a:lnTo>
                    <a:pt x="45973" y="220677"/>
                  </a:lnTo>
                  <a:lnTo>
                    <a:pt x="55033" y="224356"/>
                  </a:lnTo>
                  <a:lnTo>
                    <a:pt x="64536" y="226379"/>
                  </a:lnTo>
                  <a:lnTo>
                    <a:pt x="74358" y="226770"/>
                  </a:lnTo>
                  <a:lnTo>
                    <a:pt x="84404" y="225520"/>
                  </a:lnTo>
                  <a:lnTo>
                    <a:pt x="94592" y="222800"/>
                  </a:lnTo>
                  <a:lnTo>
                    <a:pt x="104417" y="219195"/>
                  </a:lnTo>
                  <a:lnTo>
                    <a:pt x="113919" y="215256"/>
                  </a:lnTo>
                  <a:lnTo>
                    <a:pt x="123931" y="210641"/>
                  </a:lnTo>
                  <a:lnTo>
                    <a:pt x="136050" y="2046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366221" y="5062386"/>
              <a:ext cx="139769" cy="454548"/>
            </a:xfrm>
            <a:custGeom>
              <a:avLst/>
              <a:gdLst/>
              <a:ahLst/>
              <a:cxnLst/>
              <a:rect l="0" t="0" r="0" b="0"/>
              <a:pathLst>
                <a:path w="139769" h="454548">
                  <a:moveTo>
                    <a:pt x="66069" y="454547"/>
                  </a:moveTo>
                  <a:lnTo>
                    <a:pt x="63202" y="445678"/>
                  </a:lnTo>
                  <a:lnTo>
                    <a:pt x="61060" y="436691"/>
                  </a:lnTo>
                  <a:lnTo>
                    <a:pt x="59452" y="426700"/>
                  </a:lnTo>
                  <a:lnTo>
                    <a:pt x="58099" y="415893"/>
                  </a:lnTo>
                  <a:lnTo>
                    <a:pt x="56602" y="404729"/>
                  </a:lnTo>
                  <a:lnTo>
                    <a:pt x="54751" y="393524"/>
                  </a:lnTo>
                  <a:lnTo>
                    <a:pt x="52512" y="382413"/>
                  </a:lnTo>
                  <a:lnTo>
                    <a:pt x="49931" y="371428"/>
                  </a:lnTo>
                  <a:lnTo>
                    <a:pt x="47086" y="360557"/>
                  </a:lnTo>
                  <a:lnTo>
                    <a:pt x="44209" y="349615"/>
                  </a:lnTo>
                  <a:lnTo>
                    <a:pt x="41665" y="338269"/>
                  </a:lnTo>
                  <a:lnTo>
                    <a:pt x="39621" y="326366"/>
                  </a:lnTo>
                  <a:lnTo>
                    <a:pt x="37910" y="313759"/>
                  </a:lnTo>
                  <a:lnTo>
                    <a:pt x="36148" y="300231"/>
                  </a:lnTo>
                  <a:lnTo>
                    <a:pt x="34108" y="285762"/>
                  </a:lnTo>
                  <a:lnTo>
                    <a:pt x="31735" y="270638"/>
                  </a:lnTo>
                  <a:lnTo>
                    <a:pt x="29064" y="255340"/>
                  </a:lnTo>
                  <a:lnTo>
                    <a:pt x="26153" y="240164"/>
                  </a:lnTo>
                  <a:lnTo>
                    <a:pt x="23062" y="225212"/>
                  </a:lnTo>
                  <a:lnTo>
                    <a:pt x="19841" y="210487"/>
                  </a:lnTo>
                  <a:lnTo>
                    <a:pt x="16528" y="195947"/>
                  </a:lnTo>
                  <a:lnTo>
                    <a:pt x="13152" y="181386"/>
                  </a:lnTo>
                  <a:lnTo>
                    <a:pt x="9733" y="166456"/>
                  </a:lnTo>
                  <a:lnTo>
                    <a:pt x="6293" y="151002"/>
                  </a:lnTo>
                  <a:lnTo>
                    <a:pt x="3170" y="135198"/>
                  </a:lnTo>
                  <a:lnTo>
                    <a:pt x="985" y="119435"/>
                  </a:lnTo>
                  <a:lnTo>
                    <a:pt x="0" y="103947"/>
                  </a:lnTo>
                  <a:lnTo>
                    <a:pt x="154" y="88954"/>
                  </a:lnTo>
                  <a:lnTo>
                    <a:pt x="1245" y="74733"/>
                  </a:lnTo>
                  <a:lnTo>
                    <a:pt x="3062" y="61364"/>
                  </a:lnTo>
                  <a:lnTo>
                    <a:pt x="5739" y="49082"/>
                  </a:lnTo>
                  <a:lnTo>
                    <a:pt x="9737" y="38351"/>
                  </a:lnTo>
                  <a:lnTo>
                    <a:pt x="15204" y="29279"/>
                  </a:lnTo>
                  <a:lnTo>
                    <a:pt x="21993" y="21678"/>
                  </a:lnTo>
                  <a:lnTo>
                    <a:pt x="29846" y="15248"/>
                  </a:lnTo>
                  <a:lnTo>
                    <a:pt x="38499" y="9704"/>
                  </a:lnTo>
                  <a:lnTo>
                    <a:pt x="47733" y="5131"/>
                  </a:lnTo>
                  <a:lnTo>
                    <a:pt x="57376" y="1956"/>
                  </a:lnTo>
                  <a:lnTo>
                    <a:pt x="67303" y="299"/>
                  </a:lnTo>
                  <a:lnTo>
                    <a:pt x="77425" y="0"/>
                  </a:lnTo>
                  <a:lnTo>
                    <a:pt x="87680" y="787"/>
                  </a:lnTo>
                  <a:lnTo>
                    <a:pt x="98012" y="2385"/>
                  </a:lnTo>
                  <a:lnTo>
                    <a:pt x="107935" y="4416"/>
                  </a:lnTo>
                  <a:lnTo>
                    <a:pt x="117514" y="6597"/>
                  </a:lnTo>
                  <a:lnTo>
                    <a:pt x="127589" y="9114"/>
                  </a:lnTo>
                  <a:lnTo>
                    <a:pt x="139768" y="123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337533" y="5316891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9127" y="2934"/>
                  </a:lnTo>
                  <a:lnTo>
                    <a:pt x="140780" y="5716"/>
                  </a:lnTo>
                  <a:lnTo>
                    <a:pt x="132081" y="8619"/>
                  </a:lnTo>
                  <a:lnTo>
                    <a:pt x="122960" y="11833"/>
                  </a:lnTo>
                  <a:lnTo>
                    <a:pt x="113466" y="15646"/>
                  </a:lnTo>
                  <a:lnTo>
                    <a:pt x="103668" y="20154"/>
                  </a:lnTo>
                  <a:lnTo>
                    <a:pt x="93481" y="24972"/>
                  </a:lnTo>
                  <a:lnTo>
                    <a:pt x="82660" y="29363"/>
                  </a:lnTo>
                  <a:lnTo>
                    <a:pt x="71129" y="32942"/>
                  </a:lnTo>
                  <a:lnTo>
                    <a:pt x="59182" y="35670"/>
                  </a:lnTo>
                  <a:lnTo>
                    <a:pt x="46007" y="37953"/>
                  </a:lnTo>
                  <a:lnTo>
                    <a:pt x="28208" y="3998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522369" y="5368554"/>
              <a:ext cx="162606" cy="105961"/>
            </a:xfrm>
            <a:custGeom>
              <a:avLst/>
              <a:gdLst/>
              <a:ahLst/>
              <a:cxnLst/>
              <a:rect l="0" t="0" r="0" b="0"/>
              <a:pathLst>
                <a:path w="162606" h="105961">
                  <a:moveTo>
                    <a:pt x="78377" y="32565"/>
                  </a:moveTo>
                  <a:lnTo>
                    <a:pt x="75309" y="23898"/>
                  </a:lnTo>
                  <a:lnTo>
                    <a:pt x="71247" y="16831"/>
                  </a:lnTo>
                  <a:lnTo>
                    <a:pt x="65754" y="10735"/>
                  </a:lnTo>
                  <a:lnTo>
                    <a:pt x="58994" y="5679"/>
                  </a:lnTo>
                  <a:lnTo>
                    <a:pt x="51196" y="2114"/>
                  </a:lnTo>
                  <a:lnTo>
                    <a:pt x="42608" y="171"/>
                  </a:lnTo>
                  <a:lnTo>
                    <a:pt x="33769" y="0"/>
                  </a:lnTo>
                  <a:lnTo>
                    <a:pt x="25460" y="1930"/>
                  </a:lnTo>
                  <a:lnTo>
                    <a:pt x="18071" y="5938"/>
                  </a:lnTo>
                  <a:lnTo>
                    <a:pt x="11792" y="11882"/>
                  </a:lnTo>
                  <a:lnTo>
                    <a:pt x="6792" y="19684"/>
                  </a:lnTo>
                  <a:lnTo>
                    <a:pt x="3031" y="29109"/>
                  </a:lnTo>
                  <a:lnTo>
                    <a:pt x="640" y="39672"/>
                  </a:lnTo>
                  <a:lnTo>
                    <a:pt x="0" y="50746"/>
                  </a:lnTo>
                  <a:lnTo>
                    <a:pt x="1165" y="61921"/>
                  </a:lnTo>
                  <a:lnTo>
                    <a:pt x="4064" y="72692"/>
                  </a:lnTo>
                  <a:lnTo>
                    <a:pt x="8676" y="82393"/>
                  </a:lnTo>
                  <a:lnTo>
                    <a:pt x="14815" y="90756"/>
                  </a:lnTo>
                  <a:lnTo>
                    <a:pt x="22189" y="97541"/>
                  </a:lnTo>
                  <a:lnTo>
                    <a:pt x="30501" y="102357"/>
                  </a:lnTo>
                  <a:lnTo>
                    <a:pt x="39486" y="105181"/>
                  </a:lnTo>
                  <a:lnTo>
                    <a:pt x="48618" y="105960"/>
                  </a:lnTo>
                  <a:lnTo>
                    <a:pt x="57136" y="104447"/>
                  </a:lnTo>
                  <a:lnTo>
                    <a:pt x="64676" y="100728"/>
                  </a:lnTo>
                  <a:lnTo>
                    <a:pt x="71228" y="95148"/>
                  </a:lnTo>
                  <a:lnTo>
                    <a:pt x="76945" y="88124"/>
                  </a:lnTo>
                  <a:lnTo>
                    <a:pt x="82010" y="80030"/>
                  </a:lnTo>
                  <a:lnTo>
                    <a:pt x="86432" y="71004"/>
                  </a:lnTo>
                  <a:lnTo>
                    <a:pt x="90037" y="60970"/>
                  </a:lnTo>
                  <a:lnTo>
                    <a:pt x="92815" y="49994"/>
                  </a:lnTo>
                  <a:lnTo>
                    <a:pt x="95384" y="39434"/>
                  </a:lnTo>
                  <a:lnTo>
                    <a:pt x="98903" y="32894"/>
                  </a:lnTo>
                  <a:lnTo>
                    <a:pt x="103535" y="32228"/>
                  </a:lnTo>
                  <a:lnTo>
                    <a:pt x="108658" y="35604"/>
                  </a:lnTo>
                  <a:lnTo>
                    <a:pt x="114132" y="41330"/>
                  </a:lnTo>
                  <a:lnTo>
                    <a:pt x="119948" y="48180"/>
                  </a:lnTo>
                  <a:lnTo>
                    <a:pt x="126068" y="55456"/>
                  </a:lnTo>
                  <a:lnTo>
                    <a:pt x="132322" y="62724"/>
                  </a:lnTo>
                  <a:lnTo>
                    <a:pt x="139150" y="70456"/>
                  </a:lnTo>
                  <a:lnTo>
                    <a:pt x="148267" y="80438"/>
                  </a:lnTo>
                  <a:lnTo>
                    <a:pt x="162605" y="957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727088" y="5295834"/>
              <a:ext cx="94757" cy="167971"/>
            </a:xfrm>
            <a:custGeom>
              <a:avLst/>
              <a:gdLst/>
              <a:ahLst/>
              <a:cxnLst/>
              <a:rect l="0" t="0" r="0" b="0"/>
              <a:pathLst>
                <a:path w="94757" h="167971">
                  <a:moveTo>
                    <a:pt x="0" y="84228"/>
                  </a:moveTo>
                  <a:lnTo>
                    <a:pt x="3000" y="92962"/>
                  </a:lnTo>
                  <a:lnTo>
                    <a:pt x="6423" y="100669"/>
                  </a:lnTo>
                  <a:lnTo>
                    <a:pt x="10619" y="108075"/>
                  </a:lnTo>
                  <a:lnTo>
                    <a:pt x="15519" y="115509"/>
                  </a:lnTo>
                  <a:lnTo>
                    <a:pt x="21000" y="123336"/>
                  </a:lnTo>
                  <a:lnTo>
                    <a:pt x="26931" y="131711"/>
                  </a:lnTo>
                  <a:lnTo>
                    <a:pt x="33193" y="140453"/>
                  </a:lnTo>
                  <a:lnTo>
                    <a:pt x="39691" y="149169"/>
                  </a:lnTo>
                  <a:lnTo>
                    <a:pt x="46371" y="157590"/>
                  </a:lnTo>
                  <a:lnTo>
                    <a:pt x="53683" y="164509"/>
                  </a:lnTo>
                  <a:lnTo>
                    <a:pt x="61377" y="167970"/>
                  </a:lnTo>
                  <a:lnTo>
                    <a:pt x="68064" y="167446"/>
                  </a:lnTo>
                  <a:lnTo>
                    <a:pt x="73650" y="163352"/>
                  </a:lnTo>
                  <a:lnTo>
                    <a:pt x="78457" y="156410"/>
                  </a:lnTo>
                  <a:lnTo>
                    <a:pt x="82607" y="147333"/>
                  </a:lnTo>
                  <a:lnTo>
                    <a:pt x="85980" y="136716"/>
                  </a:lnTo>
                  <a:lnTo>
                    <a:pt x="88562" y="125010"/>
                  </a:lnTo>
                  <a:lnTo>
                    <a:pt x="90456" y="112385"/>
                  </a:lnTo>
                  <a:lnTo>
                    <a:pt x="91804" y="98769"/>
                  </a:lnTo>
                  <a:lnTo>
                    <a:pt x="92747" y="84212"/>
                  </a:lnTo>
                  <a:lnTo>
                    <a:pt x="93397" y="69236"/>
                  </a:lnTo>
                  <a:lnTo>
                    <a:pt x="93912" y="53084"/>
                  </a:lnTo>
                  <a:lnTo>
                    <a:pt x="94339" y="3210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884867" y="5316891"/>
              <a:ext cx="90490" cy="123565"/>
            </a:xfrm>
            <a:custGeom>
              <a:avLst/>
              <a:gdLst/>
              <a:ahLst/>
              <a:cxnLst/>
              <a:rect l="0" t="0" r="0" b="0"/>
              <a:pathLst>
                <a:path w="90490" h="123565">
                  <a:moveTo>
                    <a:pt x="42262" y="21057"/>
                  </a:moveTo>
                  <a:lnTo>
                    <a:pt x="33595" y="24124"/>
                  </a:lnTo>
                  <a:lnTo>
                    <a:pt x="26528" y="28187"/>
                  </a:lnTo>
                  <a:lnTo>
                    <a:pt x="20423" y="33680"/>
                  </a:lnTo>
                  <a:lnTo>
                    <a:pt x="15022" y="40440"/>
                  </a:lnTo>
                  <a:lnTo>
                    <a:pt x="10159" y="48238"/>
                  </a:lnTo>
                  <a:lnTo>
                    <a:pt x="5714" y="56835"/>
                  </a:lnTo>
                  <a:lnTo>
                    <a:pt x="2066" y="66020"/>
                  </a:lnTo>
                  <a:lnTo>
                    <a:pt x="51" y="75625"/>
                  </a:lnTo>
                  <a:lnTo>
                    <a:pt x="0" y="85516"/>
                  </a:lnTo>
                  <a:lnTo>
                    <a:pt x="1932" y="95273"/>
                  </a:lnTo>
                  <a:lnTo>
                    <a:pt x="5822" y="104218"/>
                  </a:lnTo>
                  <a:lnTo>
                    <a:pt x="11435" y="112033"/>
                  </a:lnTo>
                  <a:lnTo>
                    <a:pt x="18271" y="118262"/>
                  </a:lnTo>
                  <a:lnTo>
                    <a:pt x="25681" y="122166"/>
                  </a:lnTo>
                  <a:lnTo>
                    <a:pt x="33248" y="123564"/>
                  </a:lnTo>
                  <a:lnTo>
                    <a:pt x="40783" y="122741"/>
                  </a:lnTo>
                  <a:lnTo>
                    <a:pt x="48221" y="120145"/>
                  </a:lnTo>
                  <a:lnTo>
                    <a:pt x="55552" y="116216"/>
                  </a:lnTo>
                  <a:lnTo>
                    <a:pt x="62628" y="111158"/>
                  </a:lnTo>
                  <a:lnTo>
                    <a:pt x="69161" y="104949"/>
                  </a:lnTo>
                  <a:lnTo>
                    <a:pt x="75035" y="97661"/>
                  </a:lnTo>
                  <a:lnTo>
                    <a:pt x="80134" y="89313"/>
                  </a:lnTo>
                  <a:lnTo>
                    <a:pt x="84260" y="79799"/>
                  </a:lnTo>
                  <a:lnTo>
                    <a:pt x="87401" y="69182"/>
                  </a:lnTo>
                  <a:lnTo>
                    <a:pt x="89503" y="57865"/>
                  </a:lnTo>
                  <a:lnTo>
                    <a:pt x="90489" y="45189"/>
                  </a:lnTo>
                  <a:lnTo>
                    <a:pt x="89327" y="27804"/>
                  </a:lnTo>
                  <a:lnTo>
                    <a:pt x="8437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036312" y="5232663"/>
              <a:ext cx="80331" cy="162251"/>
            </a:xfrm>
            <a:custGeom>
              <a:avLst/>
              <a:gdLst/>
              <a:ahLst/>
              <a:cxnLst/>
              <a:rect l="0" t="0" r="0" b="0"/>
              <a:pathLst>
                <a:path w="80331" h="162251">
                  <a:moveTo>
                    <a:pt x="6631" y="126342"/>
                  </a:moveTo>
                  <a:lnTo>
                    <a:pt x="9632" y="137943"/>
                  </a:lnTo>
                  <a:lnTo>
                    <a:pt x="13054" y="147791"/>
                  </a:lnTo>
                  <a:lnTo>
                    <a:pt x="17225" y="156718"/>
                  </a:lnTo>
                  <a:lnTo>
                    <a:pt x="21151" y="162250"/>
                  </a:lnTo>
                  <a:lnTo>
                    <a:pt x="23032" y="161758"/>
                  </a:lnTo>
                  <a:lnTo>
                    <a:pt x="22316" y="157346"/>
                  </a:lnTo>
                  <a:lnTo>
                    <a:pt x="19687" y="150506"/>
                  </a:lnTo>
                  <a:lnTo>
                    <a:pt x="16096" y="141815"/>
                  </a:lnTo>
                  <a:lnTo>
                    <a:pt x="12164" y="131654"/>
                  </a:lnTo>
                  <a:lnTo>
                    <a:pt x="8348" y="120362"/>
                  </a:lnTo>
                  <a:lnTo>
                    <a:pt x="5070" y="108237"/>
                  </a:lnTo>
                  <a:lnTo>
                    <a:pt x="2491" y="95515"/>
                  </a:lnTo>
                  <a:lnTo>
                    <a:pt x="738" y="82374"/>
                  </a:lnTo>
                  <a:lnTo>
                    <a:pt x="0" y="68944"/>
                  </a:lnTo>
                  <a:lnTo>
                    <a:pt x="292" y="55335"/>
                  </a:lnTo>
                  <a:lnTo>
                    <a:pt x="1962" y="42264"/>
                  </a:lnTo>
                  <a:lnTo>
                    <a:pt x="5741" y="31005"/>
                  </a:lnTo>
                  <a:lnTo>
                    <a:pt x="11837" y="22104"/>
                  </a:lnTo>
                  <a:lnTo>
                    <a:pt x="19971" y="15437"/>
                  </a:lnTo>
                  <a:lnTo>
                    <a:pt x="30744" y="9909"/>
                  </a:lnTo>
                  <a:lnTo>
                    <a:pt x="48458" y="5041"/>
                  </a:lnTo>
                  <a:lnTo>
                    <a:pt x="803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162244" y="5312683"/>
              <a:ext cx="164969" cy="123767"/>
            </a:xfrm>
            <a:custGeom>
              <a:avLst/>
              <a:gdLst/>
              <a:ahLst/>
              <a:cxnLst/>
              <a:rect l="0" t="0" r="0" b="0"/>
              <a:pathLst>
                <a:path w="164969" h="123767">
                  <a:moveTo>
                    <a:pt x="49155" y="46322"/>
                  </a:moveTo>
                  <a:lnTo>
                    <a:pt x="49021" y="34721"/>
                  </a:lnTo>
                  <a:lnTo>
                    <a:pt x="47740" y="24872"/>
                  </a:lnTo>
                  <a:lnTo>
                    <a:pt x="45142" y="15885"/>
                  </a:lnTo>
                  <a:lnTo>
                    <a:pt x="41250" y="8135"/>
                  </a:lnTo>
                  <a:lnTo>
                    <a:pt x="35969" y="2701"/>
                  </a:lnTo>
                  <a:lnTo>
                    <a:pt x="29397" y="0"/>
                  </a:lnTo>
                  <a:lnTo>
                    <a:pt x="22242" y="143"/>
                  </a:lnTo>
                  <a:lnTo>
                    <a:pt x="15676" y="3275"/>
                  </a:lnTo>
                  <a:lnTo>
                    <a:pt x="10309" y="9161"/>
                  </a:lnTo>
                  <a:lnTo>
                    <a:pt x="6220" y="17314"/>
                  </a:lnTo>
                  <a:lnTo>
                    <a:pt x="3236" y="27204"/>
                  </a:lnTo>
                  <a:lnTo>
                    <a:pt x="1129" y="38360"/>
                  </a:lnTo>
                  <a:lnTo>
                    <a:pt x="0" y="50252"/>
                  </a:lnTo>
                  <a:lnTo>
                    <a:pt x="282" y="62298"/>
                  </a:lnTo>
                  <a:lnTo>
                    <a:pt x="2097" y="74170"/>
                  </a:lnTo>
                  <a:lnTo>
                    <a:pt x="5280" y="85598"/>
                  </a:lnTo>
                  <a:lnTo>
                    <a:pt x="9557" y="96279"/>
                  </a:lnTo>
                  <a:lnTo>
                    <a:pt x="14661" y="106114"/>
                  </a:lnTo>
                  <a:lnTo>
                    <a:pt x="20528" y="114533"/>
                  </a:lnTo>
                  <a:lnTo>
                    <a:pt x="27290" y="120453"/>
                  </a:lnTo>
                  <a:lnTo>
                    <a:pt x="34938" y="123500"/>
                  </a:lnTo>
                  <a:lnTo>
                    <a:pt x="43022" y="123766"/>
                  </a:lnTo>
                  <a:lnTo>
                    <a:pt x="50762" y="121444"/>
                  </a:lnTo>
                  <a:lnTo>
                    <a:pt x="57742" y="116922"/>
                  </a:lnTo>
                  <a:lnTo>
                    <a:pt x="63903" y="110668"/>
                  </a:lnTo>
                  <a:lnTo>
                    <a:pt x="69349" y="103125"/>
                  </a:lnTo>
                  <a:lnTo>
                    <a:pt x="74249" y="94700"/>
                  </a:lnTo>
                  <a:lnTo>
                    <a:pt x="79244" y="87284"/>
                  </a:lnTo>
                  <a:lnTo>
                    <a:pt x="84567" y="83812"/>
                  </a:lnTo>
                  <a:lnTo>
                    <a:pt x="89587" y="84636"/>
                  </a:lnTo>
                  <a:lnTo>
                    <a:pt x="94551" y="88346"/>
                  </a:lnTo>
                  <a:lnTo>
                    <a:pt x="99773" y="93664"/>
                  </a:lnTo>
                  <a:lnTo>
                    <a:pt x="105534" y="99656"/>
                  </a:lnTo>
                  <a:lnTo>
                    <a:pt x="112130" y="105597"/>
                  </a:lnTo>
                  <a:lnTo>
                    <a:pt x="119621" y="111138"/>
                  </a:lnTo>
                  <a:lnTo>
                    <a:pt x="127637" y="115864"/>
                  </a:lnTo>
                  <a:lnTo>
                    <a:pt x="136378" y="119518"/>
                  </a:lnTo>
                  <a:lnTo>
                    <a:pt x="147731" y="121299"/>
                  </a:lnTo>
                  <a:lnTo>
                    <a:pt x="164968" y="120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306155" y="5116850"/>
              <a:ext cx="174581" cy="326332"/>
            </a:xfrm>
            <a:custGeom>
              <a:avLst/>
              <a:gdLst/>
              <a:ahLst/>
              <a:cxnLst/>
              <a:rect l="0" t="0" r="0" b="0"/>
              <a:pathLst>
                <a:path w="174581" h="326332">
                  <a:moveTo>
                    <a:pt x="0" y="0"/>
                  </a:moveTo>
                  <a:lnTo>
                    <a:pt x="2934" y="14668"/>
                  </a:lnTo>
                  <a:lnTo>
                    <a:pt x="5716" y="28580"/>
                  </a:lnTo>
                  <a:lnTo>
                    <a:pt x="8616" y="43078"/>
                  </a:lnTo>
                  <a:lnTo>
                    <a:pt x="11656" y="58279"/>
                  </a:lnTo>
                  <a:lnTo>
                    <a:pt x="14821" y="74104"/>
                  </a:lnTo>
                  <a:lnTo>
                    <a:pt x="18081" y="90420"/>
                  </a:lnTo>
                  <a:lnTo>
                    <a:pt x="21245" y="106937"/>
                  </a:lnTo>
                  <a:lnTo>
                    <a:pt x="23989" y="123244"/>
                  </a:lnTo>
                  <a:lnTo>
                    <a:pt x="26169" y="139135"/>
                  </a:lnTo>
                  <a:lnTo>
                    <a:pt x="27971" y="154583"/>
                  </a:lnTo>
                  <a:lnTo>
                    <a:pt x="29795" y="169650"/>
                  </a:lnTo>
                  <a:lnTo>
                    <a:pt x="31877" y="184417"/>
                  </a:lnTo>
                  <a:lnTo>
                    <a:pt x="34277" y="198962"/>
                  </a:lnTo>
                  <a:lnTo>
                    <a:pt x="36967" y="213349"/>
                  </a:lnTo>
                  <a:lnTo>
                    <a:pt x="39891" y="227621"/>
                  </a:lnTo>
                  <a:lnTo>
                    <a:pt x="42991" y="241648"/>
                  </a:lnTo>
                  <a:lnTo>
                    <a:pt x="46217" y="255146"/>
                  </a:lnTo>
                  <a:lnTo>
                    <a:pt x="49517" y="267906"/>
                  </a:lnTo>
                  <a:lnTo>
                    <a:pt x="52322" y="276549"/>
                  </a:lnTo>
                  <a:lnTo>
                    <a:pt x="54186" y="277668"/>
                  </a:lnTo>
                  <a:lnTo>
                    <a:pt x="55767" y="273843"/>
                  </a:lnTo>
                  <a:lnTo>
                    <a:pt x="57533" y="267097"/>
                  </a:lnTo>
                  <a:lnTo>
                    <a:pt x="59646" y="258309"/>
                  </a:lnTo>
                  <a:lnTo>
                    <a:pt x="62111" y="248010"/>
                  </a:lnTo>
                  <a:lnTo>
                    <a:pt x="65035" y="236926"/>
                  </a:lnTo>
                  <a:lnTo>
                    <a:pt x="68659" y="225985"/>
                  </a:lnTo>
                  <a:lnTo>
                    <a:pt x="73056" y="215689"/>
                  </a:lnTo>
                  <a:lnTo>
                    <a:pt x="78310" y="206311"/>
                  </a:lnTo>
                  <a:lnTo>
                    <a:pt x="84592" y="198079"/>
                  </a:lnTo>
                  <a:lnTo>
                    <a:pt x="91889" y="191000"/>
                  </a:lnTo>
                  <a:lnTo>
                    <a:pt x="99891" y="185398"/>
                  </a:lnTo>
                  <a:lnTo>
                    <a:pt x="108100" y="181982"/>
                  </a:lnTo>
                  <a:lnTo>
                    <a:pt x="116211" y="180947"/>
                  </a:lnTo>
                  <a:lnTo>
                    <a:pt x="124112" y="182200"/>
                  </a:lnTo>
                  <a:lnTo>
                    <a:pt x="131798" y="185623"/>
                  </a:lnTo>
                  <a:lnTo>
                    <a:pt x="139295" y="190925"/>
                  </a:lnTo>
                  <a:lnTo>
                    <a:pt x="146483" y="197720"/>
                  </a:lnTo>
                  <a:lnTo>
                    <a:pt x="153091" y="205634"/>
                  </a:lnTo>
                  <a:lnTo>
                    <a:pt x="159015" y="214362"/>
                  </a:lnTo>
                  <a:lnTo>
                    <a:pt x="164146" y="223830"/>
                  </a:lnTo>
                  <a:lnTo>
                    <a:pt x="168295" y="234170"/>
                  </a:lnTo>
                  <a:lnTo>
                    <a:pt x="171451" y="245382"/>
                  </a:lnTo>
                  <a:lnTo>
                    <a:pt x="173587" y="257183"/>
                  </a:lnTo>
                  <a:lnTo>
                    <a:pt x="174580" y="269103"/>
                  </a:lnTo>
                  <a:lnTo>
                    <a:pt x="174462" y="280855"/>
                  </a:lnTo>
                  <a:lnTo>
                    <a:pt x="173078" y="292016"/>
                  </a:lnTo>
                  <a:lnTo>
                    <a:pt x="170022" y="301978"/>
                  </a:lnTo>
                  <a:lnTo>
                    <a:pt x="165224" y="310518"/>
                  </a:lnTo>
                  <a:lnTo>
                    <a:pt x="158901" y="317421"/>
                  </a:lnTo>
                  <a:lnTo>
                    <a:pt x="151368" y="322317"/>
                  </a:lnTo>
                  <a:lnTo>
                    <a:pt x="142942" y="325202"/>
                  </a:lnTo>
                  <a:lnTo>
                    <a:pt x="134139" y="326331"/>
                  </a:lnTo>
                  <a:lnTo>
                    <a:pt x="124707" y="326035"/>
                  </a:lnTo>
                  <a:lnTo>
                    <a:pt x="112705" y="323173"/>
                  </a:lnTo>
                  <a:lnTo>
                    <a:pt x="94756" y="315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464082" y="5085264"/>
              <a:ext cx="94758" cy="336913"/>
            </a:xfrm>
            <a:custGeom>
              <a:avLst/>
              <a:gdLst/>
              <a:ahLst/>
              <a:cxnLst/>
              <a:rect l="0" t="0" r="0" b="0"/>
              <a:pathLst>
                <a:path w="94758" h="336913">
                  <a:moveTo>
                    <a:pt x="0" y="0"/>
                  </a:moveTo>
                  <a:lnTo>
                    <a:pt x="2935" y="11668"/>
                  </a:lnTo>
                  <a:lnTo>
                    <a:pt x="5716" y="22157"/>
                  </a:lnTo>
                  <a:lnTo>
                    <a:pt x="8616" y="32463"/>
                  </a:lnTo>
                  <a:lnTo>
                    <a:pt x="11656" y="42936"/>
                  </a:lnTo>
                  <a:lnTo>
                    <a:pt x="14822" y="53928"/>
                  </a:lnTo>
                  <a:lnTo>
                    <a:pt x="18085" y="65567"/>
                  </a:lnTo>
                  <a:lnTo>
                    <a:pt x="21423" y="77648"/>
                  </a:lnTo>
                  <a:lnTo>
                    <a:pt x="24815" y="89755"/>
                  </a:lnTo>
                  <a:lnTo>
                    <a:pt x="28244" y="101642"/>
                  </a:lnTo>
                  <a:lnTo>
                    <a:pt x="31698" y="113403"/>
                  </a:lnTo>
                  <a:lnTo>
                    <a:pt x="35170" y="125365"/>
                  </a:lnTo>
                  <a:lnTo>
                    <a:pt x="38655" y="137714"/>
                  </a:lnTo>
                  <a:lnTo>
                    <a:pt x="42148" y="150635"/>
                  </a:lnTo>
                  <a:lnTo>
                    <a:pt x="45646" y="164381"/>
                  </a:lnTo>
                  <a:lnTo>
                    <a:pt x="49149" y="178996"/>
                  </a:lnTo>
                  <a:lnTo>
                    <a:pt x="52653" y="194049"/>
                  </a:lnTo>
                  <a:lnTo>
                    <a:pt x="56159" y="208768"/>
                  </a:lnTo>
                  <a:lnTo>
                    <a:pt x="59667" y="222738"/>
                  </a:lnTo>
                  <a:lnTo>
                    <a:pt x="63174" y="235896"/>
                  </a:lnTo>
                  <a:lnTo>
                    <a:pt x="66684" y="248345"/>
                  </a:lnTo>
                  <a:lnTo>
                    <a:pt x="70192" y="260238"/>
                  </a:lnTo>
                  <a:lnTo>
                    <a:pt x="73701" y="271718"/>
                  </a:lnTo>
                  <a:lnTo>
                    <a:pt x="77210" y="282900"/>
                  </a:lnTo>
                  <a:lnTo>
                    <a:pt x="80715" y="293862"/>
                  </a:lnTo>
                  <a:lnTo>
                    <a:pt x="84064" y="304212"/>
                  </a:lnTo>
                  <a:lnTo>
                    <a:pt x="87289" y="314124"/>
                  </a:lnTo>
                  <a:lnTo>
                    <a:pt x="90673" y="324471"/>
                  </a:lnTo>
                  <a:lnTo>
                    <a:pt x="9475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611482" y="529583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585668" y="5194215"/>
              <a:ext cx="152156" cy="217433"/>
            </a:xfrm>
            <a:custGeom>
              <a:avLst/>
              <a:gdLst/>
              <a:ahLst/>
              <a:cxnLst/>
              <a:rect l="0" t="0" r="0" b="0"/>
              <a:pathLst>
                <a:path w="152156" h="217433">
                  <a:moveTo>
                    <a:pt x="88985" y="70033"/>
                  </a:moveTo>
                  <a:lnTo>
                    <a:pt x="91784" y="61165"/>
                  </a:lnTo>
                  <a:lnTo>
                    <a:pt x="93287" y="52178"/>
                  </a:lnTo>
                  <a:lnTo>
                    <a:pt x="93583" y="42197"/>
                  </a:lnTo>
                  <a:lnTo>
                    <a:pt x="92559" y="31735"/>
                  </a:lnTo>
                  <a:lnTo>
                    <a:pt x="89794" y="21868"/>
                  </a:lnTo>
                  <a:lnTo>
                    <a:pt x="85223" y="13183"/>
                  </a:lnTo>
                  <a:lnTo>
                    <a:pt x="79236" y="6240"/>
                  </a:lnTo>
                  <a:lnTo>
                    <a:pt x="72468" y="1794"/>
                  </a:lnTo>
                  <a:lnTo>
                    <a:pt x="65367" y="0"/>
                  </a:lnTo>
                  <a:lnTo>
                    <a:pt x="58163" y="543"/>
                  </a:lnTo>
                  <a:lnTo>
                    <a:pt x="50954" y="2944"/>
                  </a:lnTo>
                  <a:lnTo>
                    <a:pt x="43776" y="6740"/>
                  </a:lnTo>
                  <a:lnTo>
                    <a:pt x="36635" y="11705"/>
                  </a:lnTo>
                  <a:lnTo>
                    <a:pt x="29526" y="17852"/>
                  </a:lnTo>
                  <a:lnTo>
                    <a:pt x="22453" y="25098"/>
                  </a:lnTo>
                  <a:lnTo>
                    <a:pt x="15735" y="33419"/>
                  </a:lnTo>
                  <a:lnTo>
                    <a:pt x="9982" y="42915"/>
                  </a:lnTo>
                  <a:lnTo>
                    <a:pt x="5453" y="53524"/>
                  </a:lnTo>
                  <a:lnTo>
                    <a:pt x="2243" y="64903"/>
                  </a:lnTo>
                  <a:lnTo>
                    <a:pt x="456" y="76534"/>
                  </a:lnTo>
                  <a:lnTo>
                    <a:pt x="0" y="88091"/>
                  </a:lnTo>
                  <a:lnTo>
                    <a:pt x="812" y="99290"/>
                  </a:lnTo>
                  <a:lnTo>
                    <a:pt x="2944" y="109811"/>
                  </a:lnTo>
                  <a:lnTo>
                    <a:pt x="6301" y="119557"/>
                  </a:lnTo>
                  <a:lnTo>
                    <a:pt x="10671" y="128762"/>
                  </a:lnTo>
                  <a:lnTo>
                    <a:pt x="15820" y="137872"/>
                  </a:lnTo>
                  <a:lnTo>
                    <a:pt x="21545" y="147150"/>
                  </a:lnTo>
                  <a:lnTo>
                    <a:pt x="27847" y="156521"/>
                  </a:lnTo>
                  <a:lnTo>
                    <a:pt x="34908" y="165665"/>
                  </a:lnTo>
                  <a:lnTo>
                    <a:pt x="42770" y="174407"/>
                  </a:lnTo>
                  <a:lnTo>
                    <a:pt x="51337" y="182565"/>
                  </a:lnTo>
                  <a:lnTo>
                    <a:pt x="60467" y="189891"/>
                  </a:lnTo>
                  <a:lnTo>
                    <a:pt x="70022" y="196330"/>
                  </a:lnTo>
                  <a:lnTo>
                    <a:pt x="80048" y="201822"/>
                  </a:lnTo>
                  <a:lnTo>
                    <a:pt x="90764" y="206220"/>
                  </a:lnTo>
                  <a:lnTo>
                    <a:pt x="102215" y="209550"/>
                  </a:lnTo>
                  <a:lnTo>
                    <a:pt x="113711" y="211980"/>
                  </a:lnTo>
                  <a:lnTo>
                    <a:pt x="125047" y="213965"/>
                  </a:lnTo>
                  <a:lnTo>
                    <a:pt x="137220" y="215683"/>
                  </a:lnTo>
                  <a:lnTo>
                    <a:pt x="152155" y="2174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822052" y="53484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600953" y="5274777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75426" y="2934"/>
                  </a:lnTo>
                  <a:lnTo>
                    <a:pt x="67080" y="5716"/>
                  </a:lnTo>
                  <a:lnTo>
                    <a:pt x="58386" y="8620"/>
                  </a:lnTo>
                  <a:lnTo>
                    <a:pt x="49438" y="11834"/>
                  </a:lnTo>
                  <a:lnTo>
                    <a:pt x="40591" y="15647"/>
                  </a:lnTo>
                  <a:lnTo>
                    <a:pt x="32061" y="20155"/>
                  </a:lnTo>
                  <a:lnTo>
                    <a:pt x="24192" y="24993"/>
                  </a:lnTo>
                  <a:lnTo>
                    <a:pt x="16755" y="29908"/>
                  </a:lnTo>
                  <a:lnTo>
                    <a:pt x="9102" y="35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7" name="Freeform 146"/>
          <p:cNvSpPr/>
          <p:nvPr/>
        </p:nvSpPr>
        <p:spPr>
          <a:xfrm>
            <a:off x="4949244" y="3695502"/>
            <a:ext cx="298974" cy="618178"/>
          </a:xfrm>
          <a:custGeom>
            <a:avLst/>
            <a:gdLst/>
            <a:ahLst/>
            <a:cxnLst/>
            <a:rect l="0" t="0" r="0" b="0"/>
            <a:pathLst>
              <a:path w="298974" h="618178">
                <a:moveTo>
                  <a:pt x="272890" y="0"/>
                </a:moveTo>
                <a:lnTo>
                  <a:pt x="264156" y="5867"/>
                </a:lnTo>
                <a:lnTo>
                  <a:pt x="256449" y="11432"/>
                </a:lnTo>
                <a:lnTo>
                  <a:pt x="249047" y="17231"/>
                </a:lnTo>
                <a:lnTo>
                  <a:pt x="241786" y="23312"/>
                </a:lnTo>
                <a:lnTo>
                  <a:pt x="234608" y="29642"/>
                </a:lnTo>
                <a:lnTo>
                  <a:pt x="227482" y="36170"/>
                </a:lnTo>
                <a:lnTo>
                  <a:pt x="220392" y="42846"/>
                </a:lnTo>
                <a:lnTo>
                  <a:pt x="213325" y="49629"/>
                </a:lnTo>
                <a:lnTo>
                  <a:pt x="206274" y="56491"/>
                </a:lnTo>
                <a:lnTo>
                  <a:pt x="199234" y="63573"/>
                </a:lnTo>
                <a:lnTo>
                  <a:pt x="192200" y="71166"/>
                </a:lnTo>
                <a:lnTo>
                  <a:pt x="185167" y="79384"/>
                </a:lnTo>
                <a:lnTo>
                  <a:pt x="177969" y="88023"/>
                </a:lnTo>
                <a:lnTo>
                  <a:pt x="170297" y="96667"/>
                </a:lnTo>
                <a:lnTo>
                  <a:pt x="162027" y="105079"/>
                </a:lnTo>
                <a:lnTo>
                  <a:pt x="153354" y="113353"/>
                </a:lnTo>
                <a:lnTo>
                  <a:pt x="144685" y="121822"/>
                </a:lnTo>
                <a:lnTo>
                  <a:pt x="136263" y="130673"/>
                </a:lnTo>
                <a:lnTo>
                  <a:pt x="128151" y="140092"/>
                </a:lnTo>
                <a:lnTo>
                  <a:pt x="120323" y="150333"/>
                </a:lnTo>
                <a:lnTo>
                  <a:pt x="112726" y="161446"/>
                </a:lnTo>
                <a:lnTo>
                  <a:pt x="105301" y="173165"/>
                </a:lnTo>
                <a:lnTo>
                  <a:pt x="98003" y="185024"/>
                </a:lnTo>
                <a:lnTo>
                  <a:pt x="90798" y="196743"/>
                </a:lnTo>
                <a:lnTo>
                  <a:pt x="83822" y="208390"/>
                </a:lnTo>
                <a:lnTo>
                  <a:pt x="77363" y="220276"/>
                </a:lnTo>
                <a:lnTo>
                  <a:pt x="71534" y="232570"/>
                </a:lnTo>
                <a:lnTo>
                  <a:pt x="66127" y="245284"/>
                </a:lnTo>
                <a:lnTo>
                  <a:pt x="60730" y="258358"/>
                </a:lnTo>
                <a:lnTo>
                  <a:pt x="55101" y="271714"/>
                </a:lnTo>
                <a:lnTo>
                  <a:pt x="49335" y="285277"/>
                </a:lnTo>
                <a:lnTo>
                  <a:pt x="43765" y="298989"/>
                </a:lnTo>
                <a:lnTo>
                  <a:pt x="38567" y="312800"/>
                </a:lnTo>
                <a:lnTo>
                  <a:pt x="33603" y="326515"/>
                </a:lnTo>
                <a:lnTo>
                  <a:pt x="28509" y="339803"/>
                </a:lnTo>
                <a:lnTo>
                  <a:pt x="23091" y="352528"/>
                </a:lnTo>
                <a:lnTo>
                  <a:pt x="17639" y="365041"/>
                </a:lnTo>
                <a:lnTo>
                  <a:pt x="12812" y="378048"/>
                </a:lnTo>
                <a:lnTo>
                  <a:pt x="8936" y="391916"/>
                </a:lnTo>
                <a:lnTo>
                  <a:pt x="6012" y="406673"/>
                </a:lnTo>
                <a:lnTo>
                  <a:pt x="3892" y="422190"/>
                </a:lnTo>
                <a:lnTo>
                  <a:pt x="2394" y="438296"/>
                </a:lnTo>
                <a:lnTo>
                  <a:pt x="1353" y="454670"/>
                </a:lnTo>
                <a:lnTo>
                  <a:pt x="639" y="470882"/>
                </a:lnTo>
                <a:lnTo>
                  <a:pt x="157" y="486703"/>
                </a:lnTo>
                <a:lnTo>
                  <a:pt x="0" y="501935"/>
                </a:lnTo>
                <a:lnTo>
                  <a:pt x="427" y="516324"/>
                </a:lnTo>
                <a:lnTo>
                  <a:pt x="1535" y="529814"/>
                </a:lnTo>
                <a:lnTo>
                  <a:pt x="3433" y="542349"/>
                </a:lnTo>
                <a:lnTo>
                  <a:pt x="6311" y="553782"/>
                </a:lnTo>
                <a:lnTo>
                  <a:pt x="10176" y="564143"/>
                </a:lnTo>
                <a:lnTo>
                  <a:pt x="14889" y="573594"/>
                </a:lnTo>
                <a:lnTo>
                  <a:pt x="20270" y="582337"/>
                </a:lnTo>
                <a:lnTo>
                  <a:pt x="26156" y="590548"/>
                </a:lnTo>
                <a:lnTo>
                  <a:pt x="32735" y="598046"/>
                </a:lnTo>
                <a:lnTo>
                  <a:pt x="40514" y="604331"/>
                </a:lnTo>
                <a:lnTo>
                  <a:pt x="49680" y="609225"/>
                </a:lnTo>
                <a:lnTo>
                  <a:pt x="60278" y="612850"/>
                </a:lnTo>
                <a:lnTo>
                  <a:pt x="72373" y="615449"/>
                </a:lnTo>
                <a:lnTo>
                  <a:pt x="85842" y="617263"/>
                </a:lnTo>
                <a:lnTo>
                  <a:pt x="100276" y="618177"/>
                </a:lnTo>
                <a:lnTo>
                  <a:pt x="115103" y="617742"/>
                </a:lnTo>
                <a:lnTo>
                  <a:pt x="129955" y="615817"/>
                </a:lnTo>
                <a:lnTo>
                  <a:pt x="144518" y="612388"/>
                </a:lnTo>
                <a:lnTo>
                  <a:pt x="158450" y="607414"/>
                </a:lnTo>
                <a:lnTo>
                  <a:pt x="171630" y="601031"/>
                </a:lnTo>
                <a:lnTo>
                  <a:pt x="183955" y="593662"/>
                </a:lnTo>
                <a:lnTo>
                  <a:pt x="195248" y="585885"/>
                </a:lnTo>
                <a:lnTo>
                  <a:pt x="205518" y="578068"/>
                </a:lnTo>
                <a:lnTo>
                  <a:pt x="215079" y="570365"/>
                </a:lnTo>
                <a:lnTo>
                  <a:pt x="224428" y="562812"/>
                </a:lnTo>
                <a:lnTo>
                  <a:pt x="233863" y="555395"/>
                </a:lnTo>
                <a:lnTo>
                  <a:pt x="243168" y="547922"/>
                </a:lnTo>
                <a:lnTo>
                  <a:pt x="251737" y="540058"/>
                </a:lnTo>
                <a:lnTo>
                  <a:pt x="259284" y="531645"/>
                </a:lnTo>
                <a:lnTo>
                  <a:pt x="265994" y="522535"/>
                </a:lnTo>
                <a:lnTo>
                  <a:pt x="272342" y="512508"/>
                </a:lnTo>
                <a:lnTo>
                  <a:pt x="278641" y="501537"/>
                </a:lnTo>
                <a:lnTo>
                  <a:pt x="284702" y="489747"/>
                </a:lnTo>
                <a:lnTo>
                  <a:pt x="289947" y="477307"/>
                </a:lnTo>
                <a:lnTo>
                  <a:pt x="294102" y="464390"/>
                </a:lnTo>
                <a:lnTo>
                  <a:pt x="297045" y="451293"/>
                </a:lnTo>
                <a:lnTo>
                  <a:pt x="298646" y="438429"/>
                </a:lnTo>
                <a:lnTo>
                  <a:pt x="298973" y="426004"/>
                </a:lnTo>
                <a:lnTo>
                  <a:pt x="298074" y="414205"/>
                </a:lnTo>
                <a:lnTo>
                  <a:pt x="295881" y="403273"/>
                </a:lnTo>
                <a:lnTo>
                  <a:pt x="292472" y="393262"/>
                </a:lnTo>
                <a:lnTo>
                  <a:pt x="287556" y="384386"/>
                </a:lnTo>
                <a:lnTo>
                  <a:pt x="280444" y="377094"/>
                </a:lnTo>
                <a:lnTo>
                  <a:pt x="270960" y="371490"/>
                </a:lnTo>
                <a:lnTo>
                  <a:pt x="259692" y="367539"/>
                </a:lnTo>
                <a:lnTo>
                  <a:pt x="247682" y="365245"/>
                </a:lnTo>
                <a:lnTo>
                  <a:pt x="235608" y="364446"/>
                </a:lnTo>
                <a:lnTo>
                  <a:pt x="223760" y="365026"/>
                </a:lnTo>
                <a:lnTo>
                  <a:pt x="212204" y="367001"/>
                </a:lnTo>
                <a:lnTo>
                  <a:pt x="200918" y="370257"/>
                </a:lnTo>
                <a:lnTo>
                  <a:pt x="189850" y="374730"/>
                </a:lnTo>
                <a:lnTo>
                  <a:pt x="178942" y="380481"/>
                </a:lnTo>
                <a:lnTo>
                  <a:pt x="168157" y="387420"/>
                </a:lnTo>
                <a:lnTo>
                  <a:pt x="157624" y="395179"/>
                </a:lnTo>
                <a:lnTo>
                  <a:pt x="147622" y="403226"/>
                </a:lnTo>
                <a:lnTo>
                  <a:pt x="138265" y="411233"/>
                </a:lnTo>
                <a:lnTo>
                  <a:pt x="129508" y="419235"/>
                </a:lnTo>
                <a:lnTo>
                  <a:pt x="121239" y="427520"/>
                </a:lnTo>
                <a:lnTo>
                  <a:pt x="113341" y="436243"/>
                </a:lnTo>
                <a:lnTo>
                  <a:pt x="105715" y="445407"/>
                </a:lnTo>
                <a:lnTo>
                  <a:pt x="98280" y="454945"/>
                </a:lnTo>
                <a:lnTo>
                  <a:pt x="90978" y="464768"/>
                </a:lnTo>
                <a:lnTo>
                  <a:pt x="83768" y="474637"/>
                </a:lnTo>
                <a:lnTo>
                  <a:pt x="76620" y="484183"/>
                </a:lnTo>
                <a:lnTo>
                  <a:pt x="69519" y="493226"/>
                </a:lnTo>
                <a:lnTo>
                  <a:pt x="62561" y="501659"/>
                </a:lnTo>
                <a:lnTo>
                  <a:pt x="55165" y="510287"/>
                </a:lnTo>
                <a:lnTo>
                  <a:pt x="45561" y="520985"/>
                </a:lnTo>
                <a:lnTo>
                  <a:pt x="30735" y="53695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Freeform 147"/>
          <p:cNvSpPr/>
          <p:nvPr/>
        </p:nvSpPr>
        <p:spPr>
          <a:xfrm>
            <a:off x="2179399" y="3838157"/>
            <a:ext cx="360277" cy="447589"/>
          </a:xfrm>
          <a:custGeom>
            <a:avLst/>
            <a:gdLst/>
            <a:ahLst/>
            <a:cxnLst/>
            <a:rect l="0" t="0" r="0" b="0"/>
            <a:pathLst>
              <a:path w="360277" h="447589">
                <a:moveTo>
                  <a:pt x="178984" y="36330"/>
                </a:moveTo>
                <a:lnTo>
                  <a:pt x="173116" y="42264"/>
                </a:lnTo>
                <a:lnTo>
                  <a:pt x="167552" y="48469"/>
                </a:lnTo>
                <a:lnTo>
                  <a:pt x="161753" y="55565"/>
                </a:lnTo>
                <a:lnTo>
                  <a:pt x="155672" y="63505"/>
                </a:lnTo>
                <a:lnTo>
                  <a:pt x="149342" y="72151"/>
                </a:lnTo>
                <a:lnTo>
                  <a:pt x="142819" y="81318"/>
                </a:lnTo>
                <a:lnTo>
                  <a:pt x="136298" y="89864"/>
                </a:lnTo>
                <a:lnTo>
                  <a:pt x="129539" y="95230"/>
                </a:lnTo>
                <a:lnTo>
                  <a:pt x="122932" y="96134"/>
                </a:lnTo>
                <a:lnTo>
                  <a:pt x="118172" y="93497"/>
                </a:lnTo>
                <a:lnTo>
                  <a:pt x="115555" y="88360"/>
                </a:lnTo>
                <a:lnTo>
                  <a:pt x="114882" y="81659"/>
                </a:lnTo>
                <a:lnTo>
                  <a:pt x="116014" y="74246"/>
                </a:lnTo>
                <a:lnTo>
                  <a:pt x="118701" y="66630"/>
                </a:lnTo>
                <a:lnTo>
                  <a:pt x="122623" y="59041"/>
                </a:lnTo>
                <a:lnTo>
                  <a:pt x="127474" y="51556"/>
                </a:lnTo>
                <a:lnTo>
                  <a:pt x="132996" y="44183"/>
                </a:lnTo>
                <a:lnTo>
                  <a:pt x="138992" y="36906"/>
                </a:lnTo>
                <a:lnTo>
                  <a:pt x="145315" y="29705"/>
                </a:lnTo>
                <a:lnTo>
                  <a:pt x="151874" y="22568"/>
                </a:lnTo>
                <a:lnTo>
                  <a:pt x="158923" y="15809"/>
                </a:lnTo>
                <a:lnTo>
                  <a:pt x="167026" y="10027"/>
                </a:lnTo>
                <a:lnTo>
                  <a:pt x="176405" y="5479"/>
                </a:lnTo>
                <a:lnTo>
                  <a:pt x="186807" y="2257"/>
                </a:lnTo>
                <a:lnTo>
                  <a:pt x="197707" y="461"/>
                </a:lnTo>
                <a:lnTo>
                  <a:pt x="208738" y="0"/>
                </a:lnTo>
                <a:lnTo>
                  <a:pt x="219566" y="808"/>
                </a:lnTo>
                <a:lnTo>
                  <a:pt x="229831" y="2937"/>
                </a:lnTo>
                <a:lnTo>
                  <a:pt x="239391" y="6297"/>
                </a:lnTo>
                <a:lnTo>
                  <a:pt x="248132" y="10839"/>
                </a:lnTo>
                <a:lnTo>
                  <a:pt x="255864" y="16635"/>
                </a:lnTo>
                <a:lnTo>
                  <a:pt x="262586" y="23609"/>
                </a:lnTo>
                <a:lnTo>
                  <a:pt x="268442" y="31562"/>
                </a:lnTo>
                <a:lnTo>
                  <a:pt x="273618" y="40271"/>
                </a:lnTo>
                <a:lnTo>
                  <a:pt x="278279" y="49545"/>
                </a:lnTo>
                <a:lnTo>
                  <a:pt x="282242" y="59551"/>
                </a:lnTo>
                <a:lnTo>
                  <a:pt x="285000" y="70785"/>
                </a:lnTo>
                <a:lnTo>
                  <a:pt x="286373" y="83410"/>
                </a:lnTo>
                <a:lnTo>
                  <a:pt x="286481" y="96974"/>
                </a:lnTo>
                <a:lnTo>
                  <a:pt x="285565" y="110618"/>
                </a:lnTo>
                <a:lnTo>
                  <a:pt x="283875" y="123831"/>
                </a:lnTo>
                <a:lnTo>
                  <a:pt x="281623" y="136464"/>
                </a:lnTo>
                <a:lnTo>
                  <a:pt x="278974" y="148553"/>
                </a:lnTo>
                <a:lnTo>
                  <a:pt x="276045" y="160202"/>
                </a:lnTo>
                <a:lnTo>
                  <a:pt x="272758" y="171516"/>
                </a:lnTo>
                <a:lnTo>
                  <a:pt x="268866" y="182587"/>
                </a:lnTo>
                <a:lnTo>
                  <a:pt x="264282" y="193482"/>
                </a:lnTo>
                <a:lnTo>
                  <a:pt x="259066" y="204090"/>
                </a:lnTo>
                <a:lnTo>
                  <a:pt x="253340" y="214141"/>
                </a:lnTo>
                <a:lnTo>
                  <a:pt x="247240" y="223480"/>
                </a:lnTo>
                <a:lnTo>
                  <a:pt x="241345" y="230370"/>
                </a:lnTo>
                <a:lnTo>
                  <a:pt x="238553" y="233152"/>
                </a:lnTo>
                <a:lnTo>
                  <a:pt x="241195" y="233825"/>
                </a:lnTo>
                <a:lnTo>
                  <a:pt x="247450" y="234362"/>
                </a:lnTo>
                <a:lnTo>
                  <a:pt x="255669" y="235429"/>
                </a:lnTo>
                <a:lnTo>
                  <a:pt x="264927" y="237107"/>
                </a:lnTo>
                <a:lnTo>
                  <a:pt x="274576" y="239467"/>
                </a:lnTo>
                <a:lnTo>
                  <a:pt x="284053" y="242697"/>
                </a:lnTo>
                <a:lnTo>
                  <a:pt x="293092" y="246822"/>
                </a:lnTo>
                <a:lnTo>
                  <a:pt x="301655" y="251891"/>
                </a:lnTo>
                <a:lnTo>
                  <a:pt x="309801" y="258048"/>
                </a:lnTo>
                <a:lnTo>
                  <a:pt x="317616" y="265270"/>
                </a:lnTo>
                <a:lnTo>
                  <a:pt x="325020" y="273561"/>
                </a:lnTo>
                <a:lnTo>
                  <a:pt x="331774" y="283029"/>
                </a:lnTo>
                <a:lnTo>
                  <a:pt x="337802" y="293616"/>
                </a:lnTo>
                <a:lnTo>
                  <a:pt x="343172" y="304979"/>
                </a:lnTo>
                <a:lnTo>
                  <a:pt x="348014" y="316597"/>
                </a:lnTo>
                <a:lnTo>
                  <a:pt x="352449" y="328155"/>
                </a:lnTo>
                <a:lnTo>
                  <a:pt x="356258" y="339694"/>
                </a:lnTo>
                <a:lnTo>
                  <a:pt x="358912" y="351508"/>
                </a:lnTo>
                <a:lnTo>
                  <a:pt x="360214" y="363748"/>
                </a:lnTo>
                <a:lnTo>
                  <a:pt x="360276" y="376257"/>
                </a:lnTo>
                <a:lnTo>
                  <a:pt x="359328" y="388662"/>
                </a:lnTo>
                <a:lnTo>
                  <a:pt x="357608" y="400741"/>
                </a:lnTo>
                <a:lnTo>
                  <a:pt x="354996" y="412123"/>
                </a:lnTo>
                <a:lnTo>
                  <a:pt x="351041" y="422235"/>
                </a:lnTo>
                <a:lnTo>
                  <a:pt x="345599" y="430875"/>
                </a:lnTo>
                <a:lnTo>
                  <a:pt x="338656" y="437844"/>
                </a:lnTo>
                <a:lnTo>
                  <a:pt x="330168" y="442785"/>
                </a:lnTo>
                <a:lnTo>
                  <a:pt x="320266" y="445705"/>
                </a:lnTo>
                <a:lnTo>
                  <a:pt x="309040" y="447058"/>
                </a:lnTo>
                <a:lnTo>
                  <a:pt x="296456" y="447527"/>
                </a:lnTo>
                <a:lnTo>
                  <a:pt x="282622" y="447588"/>
                </a:lnTo>
                <a:lnTo>
                  <a:pt x="267758" y="447328"/>
                </a:lnTo>
                <a:lnTo>
                  <a:pt x="252103" y="446556"/>
                </a:lnTo>
                <a:lnTo>
                  <a:pt x="235868" y="445188"/>
                </a:lnTo>
                <a:lnTo>
                  <a:pt x="219222" y="443270"/>
                </a:lnTo>
                <a:lnTo>
                  <a:pt x="202288" y="440904"/>
                </a:lnTo>
                <a:lnTo>
                  <a:pt x="185155" y="438197"/>
                </a:lnTo>
                <a:lnTo>
                  <a:pt x="167887" y="435243"/>
                </a:lnTo>
                <a:lnTo>
                  <a:pt x="150528" y="432114"/>
                </a:lnTo>
                <a:lnTo>
                  <a:pt x="133111" y="428872"/>
                </a:lnTo>
                <a:lnTo>
                  <a:pt x="115820" y="425882"/>
                </a:lnTo>
                <a:lnTo>
                  <a:pt x="98978" y="423787"/>
                </a:lnTo>
                <a:lnTo>
                  <a:pt x="82730" y="422859"/>
                </a:lnTo>
                <a:lnTo>
                  <a:pt x="67269" y="422885"/>
                </a:lnTo>
                <a:lnTo>
                  <a:pt x="51188" y="423356"/>
                </a:lnTo>
                <a:lnTo>
                  <a:pt x="30840" y="424313"/>
                </a:lnTo>
                <a:lnTo>
                  <a:pt x="0" y="4258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266669" y="223146"/>
            <a:ext cx="5281850" cy="555963"/>
            <a:chOff x="266669" y="223146"/>
            <a:chExt cx="5281850" cy="555963"/>
          </a:xfrm>
        </p:grpSpPr>
        <p:sp>
          <p:nvSpPr>
            <p:cNvPr id="2" name="Freeform 1"/>
            <p:cNvSpPr/>
            <p:nvPr/>
          </p:nvSpPr>
          <p:spPr>
            <a:xfrm>
              <a:off x="266669" y="294797"/>
              <a:ext cx="322927" cy="469321"/>
            </a:xfrm>
            <a:custGeom>
              <a:avLst/>
              <a:gdLst/>
              <a:ahLst/>
              <a:cxnLst/>
              <a:rect l="0" t="0" r="0" b="0"/>
              <a:pathLst>
                <a:path w="322927" h="469321">
                  <a:moveTo>
                    <a:pt x="38657" y="0"/>
                  </a:moveTo>
                  <a:lnTo>
                    <a:pt x="38657" y="14602"/>
                  </a:lnTo>
                  <a:lnTo>
                    <a:pt x="38657" y="27873"/>
                  </a:lnTo>
                  <a:lnTo>
                    <a:pt x="38657" y="41079"/>
                  </a:lnTo>
                  <a:lnTo>
                    <a:pt x="38657" y="54594"/>
                  </a:lnTo>
                  <a:lnTo>
                    <a:pt x="38657" y="68751"/>
                  </a:lnTo>
                  <a:lnTo>
                    <a:pt x="38652" y="83657"/>
                  </a:lnTo>
                  <a:lnTo>
                    <a:pt x="38480" y="99249"/>
                  </a:lnTo>
                  <a:lnTo>
                    <a:pt x="37831" y="115395"/>
                  </a:lnTo>
                  <a:lnTo>
                    <a:pt x="36583" y="131964"/>
                  </a:lnTo>
                  <a:lnTo>
                    <a:pt x="34930" y="149005"/>
                  </a:lnTo>
                  <a:lnTo>
                    <a:pt x="33282" y="166736"/>
                  </a:lnTo>
                  <a:lnTo>
                    <a:pt x="31874" y="185217"/>
                  </a:lnTo>
                  <a:lnTo>
                    <a:pt x="30609" y="204204"/>
                  </a:lnTo>
                  <a:lnTo>
                    <a:pt x="29152" y="223256"/>
                  </a:lnTo>
                  <a:lnTo>
                    <a:pt x="27321" y="242110"/>
                  </a:lnTo>
                  <a:lnTo>
                    <a:pt x="25091" y="260685"/>
                  </a:lnTo>
                  <a:lnTo>
                    <a:pt x="22515" y="278998"/>
                  </a:lnTo>
                  <a:lnTo>
                    <a:pt x="19667" y="297090"/>
                  </a:lnTo>
                  <a:lnTo>
                    <a:pt x="16619" y="314850"/>
                  </a:lnTo>
                  <a:lnTo>
                    <a:pt x="13427" y="332016"/>
                  </a:lnTo>
                  <a:lnTo>
                    <a:pt x="10139" y="348493"/>
                  </a:lnTo>
                  <a:lnTo>
                    <a:pt x="6949" y="364339"/>
                  </a:lnTo>
                  <a:lnTo>
                    <a:pt x="4186" y="379673"/>
                  </a:lnTo>
                  <a:lnTo>
                    <a:pt x="2001" y="394617"/>
                  </a:lnTo>
                  <a:lnTo>
                    <a:pt x="535" y="409111"/>
                  </a:lnTo>
                  <a:lnTo>
                    <a:pt x="0" y="422931"/>
                  </a:lnTo>
                  <a:lnTo>
                    <a:pt x="433" y="435990"/>
                  </a:lnTo>
                  <a:lnTo>
                    <a:pt x="2200" y="447709"/>
                  </a:lnTo>
                  <a:lnTo>
                    <a:pt x="6045" y="456990"/>
                  </a:lnTo>
                  <a:lnTo>
                    <a:pt x="12187" y="463448"/>
                  </a:lnTo>
                  <a:lnTo>
                    <a:pt x="20227" y="467326"/>
                  </a:lnTo>
                  <a:lnTo>
                    <a:pt x="29449" y="469113"/>
                  </a:lnTo>
                  <a:lnTo>
                    <a:pt x="39316" y="469320"/>
                  </a:lnTo>
                  <a:lnTo>
                    <a:pt x="49513" y="468379"/>
                  </a:lnTo>
                  <a:lnTo>
                    <a:pt x="59877" y="466627"/>
                  </a:lnTo>
                  <a:lnTo>
                    <a:pt x="70328" y="464312"/>
                  </a:lnTo>
                  <a:lnTo>
                    <a:pt x="80989" y="461609"/>
                  </a:lnTo>
                  <a:lnTo>
                    <a:pt x="92146" y="458643"/>
                  </a:lnTo>
                  <a:lnTo>
                    <a:pt x="103922" y="455503"/>
                  </a:lnTo>
                  <a:lnTo>
                    <a:pt x="116444" y="452410"/>
                  </a:lnTo>
                  <a:lnTo>
                    <a:pt x="129914" y="449713"/>
                  </a:lnTo>
                  <a:lnTo>
                    <a:pt x="144346" y="447561"/>
                  </a:lnTo>
                  <a:lnTo>
                    <a:pt x="159445" y="445778"/>
                  </a:lnTo>
                  <a:lnTo>
                    <a:pt x="174726" y="443965"/>
                  </a:lnTo>
                  <a:lnTo>
                    <a:pt x="189896" y="441896"/>
                  </a:lnTo>
                  <a:lnTo>
                    <a:pt x="205013" y="439673"/>
                  </a:lnTo>
                  <a:lnTo>
                    <a:pt x="220382" y="437635"/>
                  </a:lnTo>
                  <a:lnTo>
                    <a:pt x="236153" y="435962"/>
                  </a:lnTo>
                  <a:lnTo>
                    <a:pt x="251962" y="434485"/>
                  </a:lnTo>
                  <a:lnTo>
                    <a:pt x="268772" y="432514"/>
                  </a:lnTo>
                  <a:lnTo>
                    <a:pt x="290297" y="428762"/>
                  </a:lnTo>
                  <a:lnTo>
                    <a:pt x="322926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5854" y="49483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6946" y="2934"/>
                  </a:lnTo>
                  <a:lnTo>
                    <a:pt x="97959" y="5716"/>
                  </a:lnTo>
                  <a:lnTo>
                    <a:pt x="87963" y="8611"/>
                  </a:lnTo>
                  <a:lnTo>
                    <a:pt x="76983" y="11478"/>
                  </a:lnTo>
                  <a:lnTo>
                    <a:pt x="65171" y="13995"/>
                  </a:lnTo>
                  <a:lnTo>
                    <a:pt x="52731" y="16006"/>
                  </a:lnTo>
                  <a:lnTo>
                    <a:pt x="40438" y="17522"/>
                  </a:lnTo>
                  <a:lnTo>
                    <a:pt x="28417" y="18783"/>
                  </a:lnTo>
                  <a:lnTo>
                    <a:pt x="15614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4269" y="273740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77778" y="2867"/>
                  </a:lnTo>
                  <a:lnTo>
                    <a:pt x="166649" y="5009"/>
                  </a:lnTo>
                  <a:lnTo>
                    <a:pt x="155055" y="6617"/>
                  </a:lnTo>
                  <a:lnTo>
                    <a:pt x="143067" y="7970"/>
                  </a:lnTo>
                  <a:lnTo>
                    <a:pt x="131055" y="9467"/>
                  </a:lnTo>
                  <a:lnTo>
                    <a:pt x="119252" y="11318"/>
                  </a:lnTo>
                  <a:lnTo>
                    <a:pt x="107726" y="13558"/>
                  </a:lnTo>
                  <a:lnTo>
                    <a:pt x="96457" y="16138"/>
                  </a:lnTo>
                  <a:lnTo>
                    <a:pt x="85393" y="18983"/>
                  </a:lnTo>
                  <a:lnTo>
                    <a:pt x="74320" y="21860"/>
                  </a:lnTo>
                  <a:lnTo>
                    <a:pt x="62886" y="24404"/>
                  </a:lnTo>
                  <a:lnTo>
                    <a:pt x="50947" y="26444"/>
                  </a:lnTo>
                  <a:lnTo>
                    <a:pt x="39119" y="27985"/>
                  </a:lnTo>
                  <a:lnTo>
                    <a:pt x="27524" y="29268"/>
                  </a:lnTo>
                  <a:lnTo>
                    <a:pt x="15140" y="304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00124" y="515896"/>
              <a:ext cx="157928" cy="212372"/>
            </a:xfrm>
            <a:custGeom>
              <a:avLst/>
              <a:gdLst/>
              <a:ahLst/>
              <a:cxnLst/>
              <a:rect l="0" t="0" r="0" b="0"/>
              <a:pathLst>
                <a:path w="157928" h="212372">
                  <a:moveTo>
                    <a:pt x="0" y="10528"/>
                  </a:moveTo>
                  <a:lnTo>
                    <a:pt x="134" y="22196"/>
                  </a:lnTo>
                  <a:lnTo>
                    <a:pt x="1414" y="32685"/>
                  </a:lnTo>
                  <a:lnTo>
                    <a:pt x="4007" y="42987"/>
                  </a:lnTo>
                  <a:lnTo>
                    <a:pt x="7727" y="53288"/>
                  </a:lnTo>
                  <a:lnTo>
                    <a:pt x="12360" y="63632"/>
                  </a:lnTo>
                  <a:lnTo>
                    <a:pt x="17688" y="74022"/>
                  </a:lnTo>
                  <a:lnTo>
                    <a:pt x="23363" y="84450"/>
                  </a:lnTo>
                  <a:lnTo>
                    <a:pt x="28929" y="94908"/>
                  </a:lnTo>
                  <a:lnTo>
                    <a:pt x="34146" y="105388"/>
                  </a:lnTo>
                  <a:lnTo>
                    <a:pt x="38969" y="115883"/>
                  </a:lnTo>
                  <a:lnTo>
                    <a:pt x="43441" y="126389"/>
                  </a:lnTo>
                  <a:lnTo>
                    <a:pt x="47640" y="136902"/>
                  </a:lnTo>
                  <a:lnTo>
                    <a:pt x="51801" y="147420"/>
                  </a:lnTo>
                  <a:lnTo>
                    <a:pt x="56288" y="157941"/>
                  </a:lnTo>
                  <a:lnTo>
                    <a:pt x="61275" y="168461"/>
                  </a:lnTo>
                  <a:lnTo>
                    <a:pt x="66763" y="178813"/>
                  </a:lnTo>
                  <a:lnTo>
                    <a:pt x="72672" y="188691"/>
                  </a:lnTo>
                  <a:lnTo>
                    <a:pt x="78907" y="197942"/>
                  </a:lnTo>
                  <a:lnTo>
                    <a:pt x="85381" y="205780"/>
                  </a:lnTo>
                  <a:lnTo>
                    <a:pt x="92026" y="210770"/>
                  </a:lnTo>
                  <a:lnTo>
                    <a:pt x="98781" y="212371"/>
                  </a:lnTo>
                  <a:lnTo>
                    <a:pt x="105282" y="210681"/>
                  </a:lnTo>
                  <a:lnTo>
                    <a:pt x="110888" y="205974"/>
                  </a:lnTo>
                  <a:lnTo>
                    <a:pt x="115327" y="198735"/>
                  </a:lnTo>
                  <a:lnTo>
                    <a:pt x="118816" y="189523"/>
                  </a:lnTo>
                  <a:lnTo>
                    <a:pt x="121855" y="178848"/>
                  </a:lnTo>
                  <a:lnTo>
                    <a:pt x="124787" y="167120"/>
                  </a:lnTo>
                  <a:lnTo>
                    <a:pt x="127607" y="154488"/>
                  </a:lnTo>
                  <a:lnTo>
                    <a:pt x="130054" y="140872"/>
                  </a:lnTo>
                  <a:lnTo>
                    <a:pt x="132006" y="126312"/>
                  </a:lnTo>
                  <a:lnTo>
                    <a:pt x="133639" y="111280"/>
                  </a:lnTo>
                  <a:lnTo>
                    <a:pt x="135343" y="96568"/>
                  </a:lnTo>
                  <a:lnTo>
                    <a:pt x="137341" y="82599"/>
                  </a:lnTo>
                  <a:lnTo>
                    <a:pt x="139683" y="69439"/>
                  </a:lnTo>
                  <a:lnTo>
                    <a:pt x="142334" y="56988"/>
                  </a:lnTo>
                  <a:lnTo>
                    <a:pt x="145226" y="45106"/>
                  </a:lnTo>
                  <a:lnTo>
                    <a:pt x="148147" y="34106"/>
                  </a:lnTo>
                  <a:lnTo>
                    <a:pt x="151029" y="23671"/>
                  </a:lnTo>
                  <a:lnTo>
                    <a:pt x="154126" y="12881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40135" y="516022"/>
              <a:ext cx="128487" cy="201145"/>
            </a:xfrm>
            <a:custGeom>
              <a:avLst/>
              <a:gdLst/>
              <a:ahLst/>
              <a:cxnLst/>
              <a:rect l="0" t="0" r="0" b="0"/>
              <a:pathLst>
                <a:path w="128487" h="201145">
                  <a:moveTo>
                    <a:pt x="23201" y="73573"/>
                  </a:moveTo>
                  <a:lnTo>
                    <a:pt x="26269" y="82241"/>
                  </a:lnTo>
                  <a:lnTo>
                    <a:pt x="30332" y="89307"/>
                  </a:lnTo>
                  <a:lnTo>
                    <a:pt x="35829" y="95403"/>
                  </a:lnTo>
                  <a:lnTo>
                    <a:pt x="42762" y="100459"/>
                  </a:lnTo>
                  <a:lnTo>
                    <a:pt x="51208" y="104025"/>
                  </a:lnTo>
                  <a:lnTo>
                    <a:pt x="61049" y="105968"/>
                  </a:lnTo>
                  <a:lnTo>
                    <a:pt x="71714" y="106138"/>
                  </a:lnTo>
                  <a:lnTo>
                    <a:pt x="82319" y="104208"/>
                  </a:lnTo>
                  <a:lnTo>
                    <a:pt x="92355" y="100201"/>
                  </a:lnTo>
                  <a:lnTo>
                    <a:pt x="101206" y="94256"/>
                  </a:lnTo>
                  <a:lnTo>
                    <a:pt x="108014" y="86455"/>
                  </a:lnTo>
                  <a:lnTo>
                    <a:pt x="112507" y="77029"/>
                  </a:lnTo>
                  <a:lnTo>
                    <a:pt x="114743" y="66466"/>
                  </a:lnTo>
                  <a:lnTo>
                    <a:pt x="114822" y="55392"/>
                  </a:lnTo>
                  <a:lnTo>
                    <a:pt x="113024" y="44217"/>
                  </a:lnTo>
                  <a:lnTo>
                    <a:pt x="109567" y="33446"/>
                  </a:lnTo>
                  <a:lnTo>
                    <a:pt x="104515" y="23745"/>
                  </a:lnTo>
                  <a:lnTo>
                    <a:pt x="98048" y="15382"/>
                  </a:lnTo>
                  <a:lnTo>
                    <a:pt x="90438" y="8597"/>
                  </a:lnTo>
                  <a:lnTo>
                    <a:pt x="81961" y="3781"/>
                  </a:lnTo>
                  <a:lnTo>
                    <a:pt x="72857" y="953"/>
                  </a:lnTo>
                  <a:lnTo>
                    <a:pt x="63473" y="0"/>
                  </a:lnTo>
                  <a:lnTo>
                    <a:pt x="54254" y="865"/>
                  </a:lnTo>
                  <a:lnTo>
                    <a:pt x="45430" y="3336"/>
                  </a:lnTo>
                  <a:lnTo>
                    <a:pt x="37201" y="7263"/>
                  </a:lnTo>
                  <a:lnTo>
                    <a:pt x="29819" y="12639"/>
                  </a:lnTo>
                  <a:lnTo>
                    <a:pt x="23336" y="19331"/>
                  </a:lnTo>
                  <a:lnTo>
                    <a:pt x="17642" y="27264"/>
                  </a:lnTo>
                  <a:lnTo>
                    <a:pt x="12575" y="36491"/>
                  </a:lnTo>
                  <a:lnTo>
                    <a:pt x="7986" y="46921"/>
                  </a:lnTo>
                  <a:lnTo>
                    <a:pt x="4072" y="58348"/>
                  </a:lnTo>
                  <a:lnTo>
                    <a:pt x="1346" y="70543"/>
                  </a:lnTo>
                  <a:lnTo>
                    <a:pt x="0" y="83301"/>
                  </a:lnTo>
                  <a:lnTo>
                    <a:pt x="80" y="96461"/>
                  </a:lnTo>
                  <a:lnTo>
                    <a:pt x="1654" y="109901"/>
                  </a:lnTo>
                  <a:lnTo>
                    <a:pt x="4604" y="123525"/>
                  </a:lnTo>
                  <a:lnTo>
                    <a:pt x="8686" y="136944"/>
                  </a:lnTo>
                  <a:lnTo>
                    <a:pt x="13634" y="149502"/>
                  </a:lnTo>
                  <a:lnTo>
                    <a:pt x="19221" y="160906"/>
                  </a:lnTo>
                  <a:lnTo>
                    <a:pt x="25428" y="171038"/>
                  </a:lnTo>
                  <a:lnTo>
                    <a:pt x="32426" y="179779"/>
                  </a:lnTo>
                  <a:lnTo>
                    <a:pt x="40249" y="187206"/>
                  </a:lnTo>
                  <a:lnTo>
                    <a:pt x="48961" y="193212"/>
                  </a:lnTo>
                  <a:lnTo>
                    <a:pt x="58719" y="197431"/>
                  </a:lnTo>
                  <a:lnTo>
                    <a:pt x="69496" y="199832"/>
                  </a:lnTo>
                  <a:lnTo>
                    <a:pt x="80721" y="200816"/>
                  </a:lnTo>
                  <a:lnTo>
                    <a:pt x="92582" y="201144"/>
                  </a:lnTo>
                  <a:lnTo>
                    <a:pt x="107238" y="200846"/>
                  </a:lnTo>
                  <a:lnTo>
                    <a:pt x="128486" y="1999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37713" y="520106"/>
              <a:ext cx="130951" cy="174775"/>
            </a:xfrm>
            <a:custGeom>
              <a:avLst/>
              <a:gdLst/>
              <a:ahLst/>
              <a:cxnLst/>
              <a:rect l="0" t="0" r="0" b="0"/>
              <a:pathLst>
                <a:path w="130951" h="174775">
                  <a:moveTo>
                    <a:pt x="4608" y="90546"/>
                  </a:moveTo>
                  <a:lnTo>
                    <a:pt x="1808" y="99348"/>
                  </a:lnTo>
                  <a:lnTo>
                    <a:pt x="306" y="107694"/>
                  </a:lnTo>
                  <a:lnTo>
                    <a:pt x="0" y="116393"/>
                  </a:lnTo>
                  <a:lnTo>
                    <a:pt x="679" y="125514"/>
                  </a:lnTo>
                  <a:lnTo>
                    <a:pt x="2147" y="135009"/>
                  </a:lnTo>
                  <a:lnTo>
                    <a:pt x="4194" y="144717"/>
                  </a:lnTo>
                  <a:lnTo>
                    <a:pt x="5896" y="151617"/>
                  </a:lnTo>
                  <a:lnTo>
                    <a:pt x="6401" y="151915"/>
                  </a:lnTo>
                  <a:lnTo>
                    <a:pt x="6268" y="146569"/>
                  </a:lnTo>
                  <a:lnTo>
                    <a:pt x="5772" y="137567"/>
                  </a:lnTo>
                  <a:lnTo>
                    <a:pt x="4790" y="126805"/>
                  </a:lnTo>
                  <a:lnTo>
                    <a:pt x="3266" y="115431"/>
                  </a:lnTo>
                  <a:lnTo>
                    <a:pt x="1571" y="103982"/>
                  </a:lnTo>
                  <a:lnTo>
                    <a:pt x="414" y="92660"/>
                  </a:lnTo>
                  <a:lnTo>
                    <a:pt x="152" y="81509"/>
                  </a:lnTo>
                  <a:lnTo>
                    <a:pt x="807" y="70352"/>
                  </a:lnTo>
                  <a:lnTo>
                    <a:pt x="2242" y="58850"/>
                  </a:lnTo>
                  <a:lnTo>
                    <a:pt x="4292" y="46854"/>
                  </a:lnTo>
                  <a:lnTo>
                    <a:pt x="7127" y="34861"/>
                  </a:lnTo>
                  <a:lnTo>
                    <a:pt x="11232" y="23874"/>
                  </a:lnTo>
                  <a:lnTo>
                    <a:pt x="16765" y="14390"/>
                  </a:lnTo>
                  <a:lnTo>
                    <a:pt x="23429" y="6889"/>
                  </a:lnTo>
                  <a:lnTo>
                    <a:pt x="30665" y="2057"/>
                  </a:lnTo>
                  <a:lnTo>
                    <a:pt x="38087" y="0"/>
                  </a:lnTo>
                  <a:lnTo>
                    <a:pt x="45509" y="365"/>
                  </a:lnTo>
                  <a:lnTo>
                    <a:pt x="52865" y="2646"/>
                  </a:lnTo>
                  <a:lnTo>
                    <a:pt x="60143" y="6365"/>
                  </a:lnTo>
                  <a:lnTo>
                    <a:pt x="67351" y="11449"/>
                  </a:lnTo>
                  <a:lnTo>
                    <a:pt x="74505" y="18208"/>
                  </a:lnTo>
                  <a:lnTo>
                    <a:pt x="81613" y="26678"/>
                  </a:lnTo>
                  <a:lnTo>
                    <a:pt x="88524" y="36635"/>
                  </a:lnTo>
                  <a:lnTo>
                    <a:pt x="94938" y="47768"/>
                  </a:lnTo>
                  <a:lnTo>
                    <a:pt x="100729" y="59777"/>
                  </a:lnTo>
                  <a:lnTo>
                    <a:pt x="105770" y="72417"/>
                  </a:lnTo>
                  <a:lnTo>
                    <a:pt x="109858" y="85501"/>
                  </a:lnTo>
                  <a:lnTo>
                    <a:pt x="112981" y="98883"/>
                  </a:lnTo>
                  <a:lnTo>
                    <a:pt x="115469" y="112244"/>
                  </a:lnTo>
                  <a:lnTo>
                    <a:pt x="118243" y="126605"/>
                  </a:lnTo>
                  <a:lnTo>
                    <a:pt x="122667" y="145460"/>
                  </a:lnTo>
                  <a:lnTo>
                    <a:pt x="130950" y="1747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48278" y="315854"/>
              <a:ext cx="25671" cy="357970"/>
            </a:xfrm>
            <a:custGeom>
              <a:avLst/>
              <a:gdLst/>
              <a:ahLst/>
              <a:cxnLst/>
              <a:rect l="0" t="0" r="0" b="0"/>
              <a:pathLst>
                <a:path w="25671" h="357970">
                  <a:moveTo>
                    <a:pt x="4613" y="0"/>
                  </a:moveTo>
                  <a:lnTo>
                    <a:pt x="1813" y="11736"/>
                  </a:lnTo>
                  <a:lnTo>
                    <a:pt x="311" y="22865"/>
                  </a:lnTo>
                  <a:lnTo>
                    <a:pt x="0" y="34467"/>
                  </a:lnTo>
                  <a:lnTo>
                    <a:pt x="507" y="46801"/>
                  </a:lnTo>
                  <a:lnTo>
                    <a:pt x="1326" y="60110"/>
                  </a:lnTo>
                  <a:lnTo>
                    <a:pt x="2142" y="74419"/>
                  </a:lnTo>
                  <a:lnTo>
                    <a:pt x="2826" y="89596"/>
                  </a:lnTo>
                  <a:lnTo>
                    <a:pt x="3352" y="105458"/>
                  </a:lnTo>
                  <a:lnTo>
                    <a:pt x="3738" y="121829"/>
                  </a:lnTo>
                  <a:lnTo>
                    <a:pt x="4013" y="138567"/>
                  </a:lnTo>
                  <a:lnTo>
                    <a:pt x="4205" y="155561"/>
                  </a:lnTo>
                  <a:lnTo>
                    <a:pt x="4341" y="172729"/>
                  </a:lnTo>
                  <a:lnTo>
                    <a:pt x="4604" y="189851"/>
                  </a:lnTo>
                  <a:lnTo>
                    <a:pt x="5313" y="206580"/>
                  </a:lnTo>
                  <a:lnTo>
                    <a:pt x="6603" y="222765"/>
                  </a:lnTo>
                  <a:lnTo>
                    <a:pt x="8284" y="238583"/>
                  </a:lnTo>
                  <a:lnTo>
                    <a:pt x="9951" y="254431"/>
                  </a:lnTo>
                  <a:lnTo>
                    <a:pt x="11370" y="270528"/>
                  </a:lnTo>
                  <a:lnTo>
                    <a:pt x="12676" y="286557"/>
                  </a:lnTo>
                  <a:lnTo>
                    <a:pt x="14512" y="303539"/>
                  </a:lnTo>
                  <a:lnTo>
                    <a:pt x="18154" y="325204"/>
                  </a:lnTo>
                  <a:lnTo>
                    <a:pt x="2567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16020" y="431668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240882" y="2867"/>
                  </a:lnTo>
                  <a:lnTo>
                    <a:pt x="229113" y="5009"/>
                  </a:lnTo>
                  <a:lnTo>
                    <a:pt x="216223" y="6612"/>
                  </a:lnTo>
                  <a:lnTo>
                    <a:pt x="202375" y="7792"/>
                  </a:lnTo>
                  <a:lnTo>
                    <a:pt x="188047" y="8641"/>
                  </a:lnTo>
                  <a:lnTo>
                    <a:pt x="173577" y="9238"/>
                  </a:lnTo>
                  <a:lnTo>
                    <a:pt x="159127" y="9653"/>
                  </a:lnTo>
                  <a:lnTo>
                    <a:pt x="144751" y="9937"/>
                  </a:lnTo>
                  <a:lnTo>
                    <a:pt x="130457" y="10130"/>
                  </a:lnTo>
                  <a:lnTo>
                    <a:pt x="116232" y="10261"/>
                  </a:lnTo>
                  <a:lnTo>
                    <a:pt x="102062" y="10349"/>
                  </a:lnTo>
                  <a:lnTo>
                    <a:pt x="87937" y="10409"/>
                  </a:lnTo>
                  <a:lnTo>
                    <a:pt x="73873" y="10448"/>
                  </a:lnTo>
                  <a:lnTo>
                    <a:pt x="58219" y="10479"/>
                  </a:lnTo>
                  <a:lnTo>
                    <a:pt x="36245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42404" y="45272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63461" y="58959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2725" y="753348"/>
              <a:ext cx="842281" cy="25761"/>
            </a:xfrm>
            <a:custGeom>
              <a:avLst/>
              <a:gdLst/>
              <a:ahLst/>
              <a:cxnLst/>
              <a:rect l="0" t="0" r="0" b="0"/>
              <a:pathLst>
                <a:path w="842281" h="25761">
                  <a:moveTo>
                    <a:pt x="842280" y="4703"/>
                  </a:moveTo>
                  <a:lnTo>
                    <a:pt x="830478" y="4703"/>
                  </a:lnTo>
                  <a:lnTo>
                    <a:pt x="818709" y="4703"/>
                  </a:lnTo>
                  <a:lnTo>
                    <a:pt x="805809" y="4703"/>
                  </a:lnTo>
                  <a:lnTo>
                    <a:pt x="791615" y="4703"/>
                  </a:lnTo>
                  <a:lnTo>
                    <a:pt x="775990" y="4703"/>
                  </a:lnTo>
                  <a:lnTo>
                    <a:pt x="759024" y="4703"/>
                  </a:lnTo>
                  <a:lnTo>
                    <a:pt x="741268" y="4703"/>
                  </a:lnTo>
                  <a:lnTo>
                    <a:pt x="723596" y="4703"/>
                  </a:lnTo>
                  <a:lnTo>
                    <a:pt x="706482" y="4703"/>
                  </a:lnTo>
                  <a:lnTo>
                    <a:pt x="689554" y="4703"/>
                  </a:lnTo>
                  <a:lnTo>
                    <a:pt x="671823" y="4703"/>
                  </a:lnTo>
                  <a:lnTo>
                    <a:pt x="652786" y="4699"/>
                  </a:lnTo>
                  <a:lnTo>
                    <a:pt x="632745" y="4526"/>
                  </a:lnTo>
                  <a:lnTo>
                    <a:pt x="612512" y="3878"/>
                  </a:lnTo>
                  <a:lnTo>
                    <a:pt x="592605" y="2634"/>
                  </a:lnTo>
                  <a:lnTo>
                    <a:pt x="573357" y="1154"/>
                  </a:lnTo>
                  <a:lnTo>
                    <a:pt x="555059" y="154"/>
                  </a:lnTo>
                  <a:lnTo>
                    <a:pt x="537752" y="0"/>
                  </a:lnTo>
                  <a:lnTo>
                    <a:pt x="521148" y="560"/>
                  </a:lnTo>
                  <a:lnTo>
                    <a:pt x="504758" y="1400"/>
                  </a:lnTo>
                  <a:lnTo>
                    <a:pt x="488278" y="2224"/>
                  </a:lnTo>
                  <a:lnTo>
                    <a:pt x="471595" y="2912"/>
                  </a:lnTo>
                  <a:lnTo>
                    <a:pt x="454701" y="3441"/>
                  </a:lnTo>
                  <a:lnTo>
                    <a:pt x="437622" y="3828"/>
                  </a:lnTo>
                  <a:lnTo>
                    <a:pt x="420237" y="4103"/>
                  </a:lnTo>
                  <a:lnTo>
                    <a:pt x="402274" y="4295"/>
                  </a:lnTo>
                  <a:lnTo>
                    <a:pt x="383637" y="4427"/>
                  </a:lnTo>
                  <a:lnTo>
                    <a:pt x="364546" y="4517"/>
                  </a:lnTo>
                  <a:lnTo>
                    <a:pt x="345424" y="4578"/>
                  </a:lnTo>
                  <a:lnTo>
                    <a:pt x="326519" y="4619"/>
                  </a:lnTo>
                  <a:lnTo>
                    <a:pt x="307739" y="4647"/>
                  </a:lnTo>
                  <a:lnTo>
                    <a:pt x="288758" y="4666"/>
                  </a:lnTo>
                  <a:lnTo>
                    <a:pt x="269398" y="4683"/>
                  </a:lnTo>
                  <a:lnTo>
                    <a:pt x="249803" y="4864"/>
                  </a:lnTo>
                  <a:lnTo>
                    <a:pt x="230335" y="5518"/>
                  </a:lnTo>
                  <a:lnTo>
                    <a:pt x="211193" y="6770"/>
                  </a:lnTo>
                  <a:lnTo>
                    <a:pt x="192253" y="8425"/>
                  </a:lnTo>
                  <a:lnTo>
                    <a:pt x="173164" y="10075"/>
                  </a:lnTo>
                  <a:lnTo>
                    <a:pt x="153737" y="11484"/>
                  </a:lnTo>
                  <a:lnTo>
                    <a:pt x="134266" y="12750"/>
                  </a:lnTo>
                  <a:lnTo>
                    <a:pt x="115413" y="14207"/>
                  </a:lnTo>
                  <a:lnTo>
                    <a:pt x="97512" y="16034"/>
                  </a:lnTo>
                  <a:lnTo>
                    <a:pt x="80586" y="18101"/>
                  </a:lnTo>
                  <a:lnTo>
                    <a:pt x="62545" y="20252"/>
                  </a:lnTo>
                  <a:lnTo>
                    <a:pt x="38453" y="22679"/>
                  </a:lnTo>
                  <a:lnTo>
                    <a:pt x="0" y="257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42487" y="347440"/>
              <a:ext cx="52643" cy="315856"/>
            </a:xfrm>
            <a:custGeom>
              <a:avLst/>
              <a:gdLst/>
              <a:ahLst/>
              <a:cxnLst/>
              <a:rect l="0" t="0" r="0" b="0"/>
              <a:pathLst>
                <a:path w="52643" h="315856">
                  <a:moveTo>
                    <a:pt x="52642" y="0"/>
                  </a:moveTo>
                  <a:lnTo>
                    <a:pt x="49708" y="8868"/>
                  </a:lnTo>
                  <a:lnTo>
                    <a:pt x="46926" y="17855"/>
                  </a:lnTo>
                  <a:lnTo>
                    <a:pt x="44031" y="27855"/>
                  </a:lnTo>
                  <a:lnTo>
                    <a:pt x="41164" y="39008"/>
                  </a:lnTo>
                  <a:lnTo>
                    <a:pt x="38647" y="51468"/>
                  </a:lnTo>
                  <a:lnTo>
                    <a:pt x="36636" y="65175"/>
                  </a:lnTo>
                  <a:lnTo>
                    <a:pt x="35124" y="79766"/>
                  </a:lnTo>
                  <a:lnTo>
                    <a:pt x="34029" y="94695"/>
                  </a:lnTo>
                  <a:lnTo>
                    <a:pt x="33252" y="109615"/>
                  </a:lnTo>
                  <a:lnTo>
                    <a:pt x="32542" y="124223"/>
                  </a:lnTo>
                  <a:lnTo>
                    <a:pt x="31526" y="138185"/>
                  </a:lnTo>
                  <a:lnTo>
                    <a:pt x="30027" y="151393"/>
                  </a:lnTo>
                  <a:lnTo>
                    <a:pt x="28205" y="164077"/>
                  </a:lnTo>
                  <a:lnTo>
                    <a:pt x="26442" y="176675"/>
                  </a:lnTo>
                  <a:lnTo>
                    <a:pt x="24958" y="189449"/>
                  </a:lnTo>
                  <a:lnTo>
                    <a:pt x="23641" y="202319"/>
                  </a:lnTo>
                  <a:lnTo>
                    <a:pt x="22150" y="214967"/>
                  </a:lnTo>
                  <a:lnTo>
                    <a:pt x="20296" y="227219"/>
                  </a:lnTo>
                  <a:lnTo>
                    <a:pt x="18050" y="239057"/>
                  </a:lnTo>
                  <a:lnTo>
                    <a:pt x="15463" y="250539"/>
                  </a:lnTo>
                  <a:lnTo>
                    <a:pt x="12614" y="261734"/>
                  </a:lnTo>
                  <a:lnTo>
                    <a:pt x="9723" y="272454"/>
                  </a:lnTo>
                  <a:lnTo>
                    <a:pt x="6862" y="283405"/>
                  </a:lnTo>
                  <a:lnTo>
                    <a:pt x="3783" y="29667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47730" y="288869"/>
              <a:ext cx="347442" cy="395484"/>
            </a:xfrm>
            <a:custGeom>
              <a:avLst/>
              <a:gdLst/>
              <a:ahLst/>
              <a:cxnLst/>
              <a:rect l="0" t="0" r="0" b="0"/>
              <a:pathLst>
                <a:path w="347442" h="395484">
                  <a:moveTo>
                    <a:pt x="0" y="90156"/>
                  </a:moveTo>
                  <a:lnTo>
                    <a:pt x="5868" y="81422"/>
                  </a:lnTo>
                  <a:lnTo>
                    <a:pt x="11432" y="73716"/>
                  </a:lnTo>
                  <a:lnTo>
                    <a:pt x="17232" y="66313"/>
                  </a:lnTo>
                  <a:lnTo>
                    <a:pt x="23312" y="59052"/>
                  </a:lnTo>
                  <a:lnTo>
                    <a:pt x="29642" y="51874"/>
                  </a:lnTo>
                  <a:lnTo>
                    <a:pt x="36174" y="44753"/>
                  </a:lnTo>
                  <a:lnTo>
                    <a:pt x="43023" y="37835"/>
                  </a:lnTo>
                  <a:lnTo>
                    <a:pt x="50454" y="31417"/>
                  </a:lnTo>
                  <a:lnTo>
                    <a:pt x="58570" y="25619"/>
                  </a:lnTo>
                  <a:lnTo>
                    <a:pt x="67477" y="20404"/>
                  </a:lnTo>
                  <a:lnTo>
                    <a:pt x="77367" y="15668"/>
                  </a:lnTo>
                  <a:lnTo>
                    <a:pt x="88251" y="11300"/>
                  </a:lnTo>
                  <a:lnTo>
                    <a:pt x="100153" y="7365"/>
                  </a:lnTo>
                  <a:lnTo>
                    <a:pt x="113199" y="4095"/>
                  </a:lnTo>
                  <a:lnTo>
                    <a:pt x="127337" y="1570"/>
                  </a:lnTo>
                  <a:lnTo>
                    <a:pt x="142068" y="43"/>
                  </a:lnTo>
                  <a:lnTo>
                    <a:pt x="156568" y="0"/>
                  </a:lnTo>
                  <a:lnTo>
                    <a:pt x="170387" y="1568"/>
                  </a:lnTo>
                  <a:lnTo>
                    <a:pt x="183274" y="4571"/>
                  </a:lnTo>
                  <a:lnTo>
                    <a:pt x="195009" y="8721"/>
                  </a:lnTo>
                  <a:lnTo>
                    <a:pt x="205606" y="13736"/>
                  </a:lnTo>
                  <a:lnTo>
                    <a:pt x="215230" y="19542"/>
                  </a:lnTo>
                  <a:lnTo>
                    <a:pt x="224097" y="26263"/>
                  </a:lnTo>
                  <a:lnTo>
                    <a:pt x="232394" y="33897"/>
                  </a:lnTo>
                  <a:lnTo>
                    <a:pt x="239952" y="42480"/>
                  </a:lnTo>
                  <a:lnTo>
                    <a:pt x="246278" y="52152"/>
                  </a:lnTo>
                  <a:lnTo>
                    <a:pt x="251195" y="62884"/>
                  </a:lnTo>
                  <a:lnTo>
                    <a:pt x="254665" y="74515"/>
                  </a:lnTo>
                  <a:lnTo>
                    <a:pt x="256629" y="86848"/>
                  </a:lnTo>
                  <a:lnTo>
                    <a:pt x="257207" y="99693"/>
                  </a:lnTo>
                  <a:lnTo>
                    <a:pt x="256647" y="112742"/>
                  </a:lnTo>
                  <a:lnTo>
                    <a:pt x="255216" y="125575"/>
                  </a:lnTo>
                  <a:lnTo>
                    <a:pt x="253139" y="137978"/>
                  </a:lnTo>
                  <a:lnTo>
                    <a:pt x="250272" y="149763"/>
                  </a:lnTo>
                  <a:lnTo>
                    <a:pt x="246139" y="160685"/>
                  </a:lnTo>
                  <a:lnTo>
                    <a:pt x="240578" y="170695"/>
                  </a:lnTo>
                  <a:lnTo>
                    <a:pt x="233724" y="179739"/>
                  </a:lnTo>
                  <a:lnTo>
                    <a:pt x="225828" y="187676"/>
                  </a:lnTo>
                  <a:lnTo>
                    <a:pt x="217149" y="194541"/>
                  </a:lnTo>
                  <a:lnTo>
                    <a:pt x="208068" y="200662"/>
                  </a:lnTo>
                  <a:lnTo>
                    <a:pt x="199059" y="206548"/>
                  </a:lnTo>
                  <a:lnTo>
                    <a:pt x="190395" y="212518"/>
                  </a:lnTo>
                  <a:lnTo>
                    <a:pt x="182783" y="218853"/>
                  </a:lnTo>
                  <a:lnTo>
                    <a:pt x="177414" y="225871"/>
                  </a:lnTo>
                  <a:lnTo>
                    <a:pt x="174730" y="233676"/>
                  </a:lnTo>
                  <a:lnTo>
                    <a:pt x="174371" y="242360"/>
                  </a:lnTo>
                  <a:lnTo>
                    <a:pt x="175565" y="252092"/>
                  </a:lnTo>
                  <a:lnTo>
                    <a:pt x="177701" y="262852"/>
                  </a:lnTo>
                  <a:lnTo>
                    <a:pt x="180552" y="274161"/>
                  </a:lnTo>
                  <a:lnTo>
                    <a:pt x="184202" y="285211"/>
                  </a:lnTo>
                  <a:lnTo>
                    <a:pt x="188648" y="295564"/>
                  </a:lnTo>
                  <a:lnTo>
                    <a:pt x="193784" y="305140"/>
                  </a:lnTo>
                  <a:lnTo>
                    <a:pt x="199462" y="314032"/>
                  </a:lnTo>
                  <a:lnTo>
                    <a:pt x="205545" y="322384"/>
                  </a:lnTo>
                  <a:lnTo>
                    <a:pt x="211920" y="330332"/>
                  </a:lnTo>
                  <a:lnTo>
                    <a:pt x="218499" y="337991"/>
                  </a:lnTo>
                  <a:lnTo>
                    <a:pt x="225219" y="345447"/>
                  </a:lnTo>
                  <a:lnTo>
                    <a:pt x="232037" y="352762"/>
                  </a:lnTo>
                  <a:lnTo>
                    <a:pt x="238921" y="359981"/>
                  </a:lnTo>
                  <a:lnTo>
                    <a:pt x="245858" y="367125"/>
                  </a:lnTo>
                  <a:lnTo>
                    <a:pt x="253162" y="373889"/>
                  </a:lnTo>
                  <a:lnTo>
                    <a:pt x="261437" y="379672"/>
                  </a:lnTo>
                  <a:lnTo>
                    <a:pt x="270930" y="384225"/>
                  </a:lnTo>
                  <a:lnTo>
                    <a:pt x="281537" y="387627"/>
                  </a:lnTo>
                  <a:lnTo>
                    <a:pt x="294331" y="390444"/>
                  </a:lnTo>
                  <a:lnTo>
                    <a:pt x="313792" y="392921"/>
                  </a:lnTo>
                  <a:lnTo>
                    <a:pt x="347441" y="3954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73097" y="532349"/>
              <a:ext cx="115140" cy="130778"/>
            </a:xfrm>
            <a:custGeom>
              <a:avLst/>
              <a:gdLst/>
              <a:ahLst/>
              <a:cxnLst/>
              <a:rect l="0" t="0" r="0" b="0"/>
              <a:pathLst>
                <a:path w="115140" h="130778">
                  <a:moveTo>
                    <a:pt x="85245" y="4604"/>
                  </a:moveTo>
                  <a:lnTo>
                    <a:pt x="76443" y="1804"/>
                  </a:lnTo>
                  <a:lnTo>
                    <a:pt x="68097" y="302"/>
                  </a:lnTo>
                  <a:lnTo>
                    <a:pt x="59403" y="0"/>
                  </a:lnTo>
                  <a:lnTo>
                    <a:pt x="50454" y="852"/>
                  </a:lnTo>
                  <a:lnTo>
                    <a:pt x="41608" y="2969"/>
                  </a:lnTo>
                  <a:lnTo>
                    <a:pt x="33074" y="6295"/>
                  </a:lnTo>
                  <a:lnTo>
                    <a:pt x="25058" y="10803"/>
                  </a:lnTo>
                  <a:lnTo>
                    <a:pt x="17829" y="16571"/>
                  </a:lnTo>
                  <a:lnTo>
                    <a:pt x="11461" y="23527"/>
                  </a:lnTo>
                  <a:lnTo>
                    <a:pt x="6186" y="31636"/>
                  </a:lnTo>
                  <a:lnTo>
                    <a:pt x="2466" y="40982"/>
                  </a:lnTo>
                  <a:lnTo>
                    <a:pt x="413" y="51487"/>
                  </a:lnTo>
                  <a:lnTo>
                    <a:pt x="0" y="62795"/>
                  </a:lnTo>
                  <a:lnTo>
                    <a:pt x="1235" y="74376"/>
                  </a:lnTo>
                  <a:lnTo>
                    <a:pt x="3958" y="85896"/>
                  </a:lnTo>
                  <a:lnTo>
                    <a:pt x="8056" y="96900"/>
                  </a:lnTo>
                  <a:lnTo>
                    <a:pt x="13547" y="106757"/>
                  </a:lnTo>
                  <a:lnTo>
                    <a:pt x="20313" y="115226"/>
                  </a:lnTo>
                  <a:lnTo>
                    <a:pt x="28124" y="122080"/>
                  </a:lnTo>
                  <a:lnTo>
                    <a:pt x="36738" y="126944"/>
                  </a:lnTo>
                  <a:lnTo>
                    <a:pt x="45933" y="129804"/>
                  </a:lnTo>
                  <a:lnTo>
                    <a:pt x="55378" y="130777"/>
                  </a:lnTo>
                  <a:lnTo>
                    <a:pt x="64638" y="129927"/>
                  </a:lnTo>
                  <a:lnTo>
                    <a:pt x="73494" y="127465"/>
                  </a:lnTo>
                  <a:lnTo>
                    <a:pt x="81914" y="123544"/>
                  </a:lnTo>
                  <a:lnTo>
                    <a:pt x="89956" y="118173"/>
                  </a:lnTo>
                  <a:lnTo>
                    <a:pt x="97688" y="111483"/>
                  </a:lnTo>
                  <a:lnTo>
                    <a:pt x="104694" y="103552"/>
                  </a:lnTo>
                  <a:lnTo>
                    <a:pt x="110116" y="94327"/>
                  </a:lnTo>
                  <a:lnTo>
                    <a:pt x="113608" y="83902"/>
                  </a:lnTo>
                  <a:lnTo>
                    <a:pt x="115139" y="72648"/>
                  </a:lnTo>
                  <a:lnTo>
                    <a:pt x="114728" y="61102"/>
                  </a:lnTo>
                  <a:lnTo>
                    <a:pt x="112608" y="49611"/>
                  </a:lnTo>
                  <a:lnTo>
                    <a:pt x="109424" y="38757"/>
                  </a:lnTo>
                  <a:lnTo>
                    <a:pt x="105820" y="28379"/>
                  </a:lnTo>
                  <a:lnTo>
                    <a:pt x="101488" y="17571"/>
                  </a:lnTo>
                  <a:lnTo>
                    <a:pt x="95773" y="46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53098" y="347440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2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67" y="79107"/>
                  </a:lnTo>
                  <a:lnTo>
                    <a:pt x="7866" y="93557"/>
                  </a:lnTo>
                  <a:lnTo>
                    <a:pt x="8676" y="107933"/>
                  </a:lnTo>
                  <a:lnTo>
                    <a:pt x="9255" y="122232"/>
                  </a:lnTo>
                  <a:lnTo>
                    <a:pt x="9661" y="136629"/>
                  </a:lnTo>
                  <a:lnTo>
                    <a:pt x="9941" y="151448"/>
                  </a:lnTo>
                  <a:lnTo>
                    <a:pt x="10132" y="166826"/>
                  </a:lnTo>
                  <a:lnTo>
                    <a:pt x="10262" y="182580"/>
                  </a:lnTo>
                  <a:lnTo>
                    <a:pt x="10350" y="198309"/>
                  </a:lnTo>
                  <a:lnTo>
                    <a:pt x="10409" y="213761"/>
                  </a:lnTo>
                  <a:lnTo>
                    <a:pt x="10448" y="228271"/>
                  </a:lnTo>
                  <a:lnTo>
                    <a:pt x="10479" y="242114"/>
                  </a:lnTo>
                  <a:lnTo>
                    <a:pt x="10504" y="256502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37326" y="347440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68"/>
                  </a:lnTo>
                  <a:lnTo>
                    <a:pt x="177" y="61611"/>
                  </a:lnTo>
                  <a:lnTo>
                    <a:pt x="826" y="77807"/>
                  </a:lnTo>
                  <a:lnTo>
                    <a:pt x="2074" y="93038"/>
                  </a:lnTo>
                  <a:lnTo>
                    <a:pt x="3727" y="107348"/>
                  </a:lnTo>
                  <a:lnTo>
                    <a:pt x="5375" y="121171"/>
                  </a:lnTo>
                  <a:lnTo>
                    <a:pt x="6778" y="134840"/>
                  </a:lnTo>
                  <a:lnTo>
                    <a:pt x="7871" y="148681"/>
                  </a:lnTo>
                  <a:lnTo>
                    <a:pt x="8679" y="163059"/>
                  </a:lnTo>
                  <a:lnTo>
                    <a:pt x="9257" y="178101"/>
                  </a:lnTo>
                  <a:lnTo>
                    <a:pt x="9662" y="193389"/>
                  </a:lnTo>
                  <a:lnTo>
                    <a:pt x="9986" y="209777"/>
                  </a:lnTo>
                  <a:lnTo>
                    <a:pt x="10259" y="230943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42611" y="515896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5"/>
                  </a:lnTo>
                  <a:lnTo>
                    <a:pt x="0" y="54166"/>
                  </a:lnTo>
                  <a:lnTo>
                    <a:pt x="0" y="68263"/>
                  </a:lnTo>
                  <a:lnTo>
                    <a:pt x="0" y="8683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74197" y="389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58425" y="496235"/>
              <a:ext cx="115814" cy="124947"/>
            </a:xfrm>
            <a:custGeom>
              <a:avLst/>
              <a:gdLst/>
              <a:ahLst/>
              <a:cxnLst/>
              <a:rect l="0" t="0" r="0" b="0"/>
              <a:pathLst>
                <a:path w="115814" h="124947">
                  <a:moveTo>
                    <a:pt x="0" y="30189"/>
                  </a:moveTo>
                  <a:lnTo>
                    <a:pt x="67" y="41924"/>
                  </a:lnTo>
                  <a:lnTo>
                    <a:pt x="707" y="53053"/>
                  </a:lnTo>
                  <a:lnTo>
                    <a:pt x="1999" y="64652"/>
                  </a:lnTo>
                  <a:lnTo>
                    <a:pt x="3686" y="76813"/>
                  </a:lnTo>
                  <a:lnTo>
                    <a:pt x="5354" y="89473"/>
                  </a:lnTo>
                  <a:lnTo>
                    <a:pt x="6742" y="102453"/>
                  </a:lnTo>
                  <a:lnTo>
                    <a:pt x="6909" y="112966"/>
                  </a:lnTo>
                  <a:lnTo>
                    <a:pt x="5495" y="116851"/>
                  </a:lnTo>
                  <a:lnTo>
                    <a:pt x="3924" y="114025"/>
                  </a:lnTo>
                  <a:lnTo>
                    <a:pt x="2697" y="106218"/>
                  </a:lnTo>
                  <a:lnTo>
                    <a:pt x="1827" y="95057"/>
                  </a:lnTo>
                  <a:lnTo>
                    <a:pt x="1234" y="81708"/>
                  </a:lnTo>
                  <a:lnTo>
                    <a:pt x="1003" y="67262"/>
                  </a:lnTo>
                  <a:lnTo>
                    <a:pt x="1378" y="52829"/>
                  </a:lnTo>
                  <a:lnTo>
                    <a:pt x="2462" y="39004"/>
                  </a:lnTo>
                  <a:lnTo>
                    <a:pt x="4683" y="26423"/>
                  </a:lnTo>
                  <a:lnTo>
                    <a:pt x="8842" y="15942"/>
                  </a:lnTo>
                  <a:lnTo>
                    <a:pt x="15194" y="7831"/>
                  </a:lnTo>
                  <a:lnTo>
                    <a:pt x="23207" y="2349"/>
                  </a:lnTo>
                  <a:lnTo>
                    <a:pt x="31880" y="0"/>
                  </a:lnTo>
                  <a:lnTo>
                    <a:pt x="40559" y="752"/>
                  </a:lnTo>
                  <a:lnTo>
                    <a:pt x="48975" y="4152"/>
                  </a:lnTo>
                  <a:lnTo>
                    <a:pt x="57073" y="9621"/>
                  </a:lnTo>
                  <a:lnTo>
                    <a:pt x="64879" y="16625"/>
                  </a:lnTo>
                  <a:lnTo>
                    <a:pt x="72289" y="24729"/>
                  </a:lnTo>
                  <a:lnTo>
                    <a:pt x="79053" y="33604"/>
                  </a:lnTo>
                  <a:lnTo>
                    <a:pt x="85090" y="43012"/>
                  </a:lnTo>
                  <a:lnTo>
                    <a:pt x="90469" y="52784"/>
                  </a:lnTo>
                  <a:lnTo>
                    <a:pt x="95317" y="62805"/>
                  </a:lnTo>
                  <a:lnTo>
                    <a:pt x="99760" y="72983"/>
                  </a:lnTo>
                  <a:lnTo>
                    <a:pt x="103758" y="83002"/>
                  </a:lnTo>
                  <a:lnTo>
                    <a:pt x="107498" y="93400"/>
                  </a:lnTo>
                  <a:lnTo>
                    <a:pt x="111310" y="106208"/>
                  </a:lnTo>
                  <a:lnTo>
                    <a:pt x="115813" y="1249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68953" y="506843"/>
              <a:ext cx="267440" cy="272266"/>
            </a:xfrm>
            <a:custGeom>
              <a:avLst/>
              <a:gdLst/>
              <a:ahLst/>
              <a:cxnLst/>
              <a:rect l="0" t="0" r="0" b="0"/>
              <a:pathLst>
                <a:path w="267440" h="272266">
                  <a:moveTo>
                    <a:pt x="231627" y="82752"/>
                  </a:moveTo>
                  <a:lnTo>
                    <a:pt x="234427" y="73951"/>
                  </a:lnTo>
                  <a:lnTo>
                    <a:pt x="235928" y="65604"/>
                  </a:lnTo>
                  <a:lnTo>
                    <a:pt x="236230" y="56910"/>
                  </a:lnTo>
                  <a:lnTo>
                    <a:pt x="235378" y="47962"/>
                  </a:lnTo>
                  <a:lnTo>
                    <a:pt x="233262" y="39115"/>
                  </a:lnTo>
                  <a:lnTo>
                    <a:pt x="229935" y="30581"/>
                  </a:lnTo>
                  <a:lnTo>
                    <a:pt x="225428" y="22566"/>
                  </a:lnTo>
                  <a:lnTo>
                    <a:pt x="219660" y="15337"/>
                  </a:lnTo>
                  <a:lnTo>
                    <a:pt x="212713" y="8973"/>
                  </a:lnTo>
                  <a:lnTo>
                    <a:pt x="204949" y="3871"/>
                  </a:lnTo>
                  <a:lnTo>
                    <a:pt x="196900" y="800"/>
                  </a:lnTo>
                  <a:lnTo>
                    <a:pt x="188898" y="0"/>
                  </a:lnTo>
                  <a:lnTo>
                    <a:pt x="181068" y="1413"/>
                  </a:lnTo>
                  <a:lnTo>
                    <a:pt x="173431" y="4944"/>
                  </a:lnTo>
                  <a:lnTo>
                    <a:pt x="165970" y="10323"/>
                  </a:lnTo>
                  <a:lnTo>
                    <a:pt x="158977" y="17339"/>
                  </a:lnTo>
                  <a:lnTo>
                    <a:pt x="153032" y="25935"/>
                  </a:lnTo>
                  <a:lnTo>
                    <a:pt x="148376" y="35929"/>
                  </a:lnTo>
                  <a:lnTo>
                    <a:pt x="145250" y="46892"/>
                  </a:lnTo>
                  <a:lnTo>
                    <a:pt x="144049" y="58241"/>
                  </a:lnTo>
                  <a:lnTo>
                    <a:pt x="144806" y="69604"/>
                  </a:lnTo>
                  <a:lnTo>
                    <a:pt x="147415" y="80503"/>
                  </a:lnTo>
                  <a:lnTo>
                    <a:pt x="151825" y="90290"/>
                  </a:lnTo>
                  <a:lnTo>
                    <a:pt x="157825" y="98707"/>
                  </a:lnTo>
                  <a:lnTo>
                    <a:pt x="165106" y="105358"/>
                  </a:lnTo>
                  <a:lnTo>
                    <a:pt x="173354" y="109552"/>
                  </a:lnTo>
                  <a:lnTo>
                    <a:pt x="182300" y="111150"/>
                  </a:lnTo>
                  <a:lnTo>
                    <a:pt x="191576" y="110461"/>
                  </a:lnTo>
                  <a:lnTo>
                    <a:pt x="200723" y="107956"/>
                  </a:lnTo>
                  <a:lnTo>
                    <a:pt x="209498" y="104087"/>
                  </a:lnTo>
                  <a:lnTo>
                    <a:pt x="217694" y="99071"/>
                  </a:lnTo>
                  <a:lnTo>
                    <a:pt x="225053" y="92890"/>
                  </a:lnTo>
                  <a:lnTo>
                    <a:pt x="231532" y="85700"/>
                  </a:lnTo>
                  <a:lnTo>
                    <a:pt x="237546" y="80307"/>
                  </a:lnTo>
                  <a:lnTo>
                    <a:pt x="243066" y="80195"/>
                  </a:lnTo>
                  <a:lnTo>
                    <a:pt x="247449" y="84609"/>
                  </a:lnTo>
                  <a:lnTo>
                    <a:pt x="251030" y="92192"/>
                  </a:lnTo>
                  <a:lnTo>
                    <a:pt x="254098" y="101917"/>
                  </a:lnTo>
                  <a:lnTo>
                    <a:pt x="256606" y="113078"/>
                  </a:lnTo>
                  <a:lnTo>
                    <a:pt x="258542" y="125192"/>
                  </a:lnTo>
                  <a:lnTo>
                    <a:pt x="260138" y="137777"/>
                  </a:lnTo>
                  <a:lnTo>
                    <a:pt x="261803" y="150314"/>
                  </a:lnTo>
                  <a:lnTo>
                    <a:pt x="263759" y="162530"/>
                  </a:lnTo>
                  <a:lnTo>
                    <a:pt x="265731" y="174363"/>
                  </a:lnTo>
                  <a:lnTo>
                    <a:pt x="267066" y="185852"/>
                  </a:lnTo>
                  <a:lnTo>
                    <a:pt x="267439" y="197060"/>
                  </a:lnTo>
                  <a:lnTo>
                    <a:pt x="266688" y="207895"/>
                  </a:lnTo>
                  <a:lnTo>
                    <a:pt x="264654" y="218105"/>
                  </a:lnTo>
                  <a:lnTo>
                    <a:pt x="261388" y="227601"/>
                  </a:lnTo>
                  <a:lnTo>
                    <a:pt x="256923" y="236284"/>
                  </a:lnTo>
                  <a:lnTo>
                    <a:pt x="251185" y="243971"/>
                  </a:lnTo>
                  <a:lnTo>
                    <a:pt x="244244" y="250656"/>
                  </a:lnTo>
                  <a:lnTo>
                    <a:pt x="235975" y="256314"/>
                  </a:lnTo>
                  <a:lnTo>
                    <a:pt x="225990" y="260824"/>
                  </a:lnTo>
                  <a:lnTo>
                    <a:pt x="214234" y="264230"/>
                  </a:lnTo>
                  <a:lnTo>
                    <a:pt x="200932" y="266706"/>
                  </a:lnTo>
                  <a:lnTo>
                    <a:pt x="186408" y="268459"/>
                  </a:lnTo>
                  <a:lnTo>
                    <a:pt x="170972" y="269678"/>
                  </a:lnTo>
                  <a:lnTo>
                    <a:pt x="154879" y="270516"/>
                  </a:lnTo>
                  <a:lnTo>
                    <a:pt x="138325" y="271087"/>
                  </a:lnTo>
                  <a:lnTo>
                    <a:pt x="121456" y="271474"/>
                  </a:lnTo>
                  <a:lnTo>
                    <a:pt x="104536" y="271735"/>
                  </a:lnTo>
                  <a:lnTo>
                    <a:pt x="87943" y="271910"/>
                  </a:lnTo>
                  <a:lnTo>
                    <a:pt x="71868" y="272028"/>
                  </a:lnTo>
                  <a:lnTo>
                    <a:pt x="56721" y="272107"/>
                  </a:lnTo>
                  <a:lnTo>
                    <a:pt x="41629" y="272168"/>
                  </a:lnTo>
                  <a:lnTo>
                    <a:pt x="24150" y="272218"/>
                  </a:lnTo>
                  <a:lnTo>
                    <a:pt x="0" y="2722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59122" y="423589"/>
              <a:ext cx="173127" cy="176536"/>
            </a:xfrm>
            <a:custGeom>
              <a:avLst/>
              <a:gdLst/>
              <a:ahLst/>
              <a:cxnLst/>
              <a:rect l="0" t="0" r="0" b="0"/>
              <a:pathLst>
                <a:path w="173127" h="176536">
                  <a:moveTo>
                    <a:pt x="109955" y="71250"/>
                  </a:moveTo>
                  <a:lnTo>
                    <a:pt x="107022" y="62449"/>
                  </a:lnTo>
                  <a:lnTo>
                    <a:pt x="104239" y="54102"/>
                  </a:lnTo>
                  <a:lnTo>
                    <a:pt x="101335" y="45408"/>
                  </a:lnTo>
                  <a:lnTo>
                    <a:pt x="98122" y="36460"/>
                  </a:lnTo>
                  <a:lnTo>
                    <a:pt x="94309" y="27613"/>
                  </a:lnTo>
                  <a:lnTo>
                    <a:pt x="89787" y="19088"/>
                  </a:lnTo>
                  <a:lnTo>
                    <a:pt x="84451" y="11418"/>
                  </a:lnTo>
                  <a:lnTo>
                    <a:pt x="78114" y="5486"/>
                  </a:lnTo>
                  <a:lnTo>
                    <a:pt x="70781" y="1624"/>
                  </a:lnTo>
                  <a:lnTo>
                    <a:pt x="62755" y="0"/>
                  </a:lnTo>
                  <a:lnTo>
                    <a:pt x="54530" y="873"/>
                  </a:lnTo>
                  <a:lnTo>
                    <a:pt x="46408" y="4128"/>
                  </a:lnTo>
                  <a:lnTo>
                    <a:pt x="38500" y="9379"/>
                  </a:lnTo>
                  <a:lnTo>
                    <a:pt x="30810" y="16175"/>
                  </a:lnTo>
                  <a:lnTo>
                    <a:pt x="23313" y="24112"/>
                  </a:lnTo>
                  <a:lnTo>
                    <a:pt x="16297" y="33031"/>
                  </a:lnTo>
                  <a:lnTo>
                    <a:pt x="10336" y="42994"/>
                  </a:lnTo>
                  <a:lnTo>
                    <a:pt x="5664" y="53953"/>
                  </a:lnTo>
                  <a:lnTo>
                    <a:pt x="2358" y="65753"/>
                  </a:lnTo>
                  <a:lnTo>
                    <a:pt x="505" y="78205"/>
                  </a:lnTo>
                  <a:lnTo>
                    <a:pt x="0" y="91135"/>
                  </a:lnTo>
                  <a:lnTo>
                    <a:pt x="609" y="104242"/>
                  </a:lnTo>
                  <a:lnTo>
                    <a:pt x="2073" y="117114"/>
                  </a:lnTo>
                  <a:lnTo>
                    <a:pt x="4176" y="129535"/>
                  </a:lnTo>
                  <a:lnTo>
                    <a:pt x="7230" y="140993"/>
                  </a:lnTo>
                  <a:lnTo>
                    <a:pt x="12022" y="150631"/>
                  </a:lnTo>
                  <a:lnTo>
                    <a:pt x="18829" y="158133"/>
                  </a:lnTo>
                  <a:lnTo>
                    <a:pt x="26995" y="163186"/>
                  </a:lnTo>
                  <a:lnTo>
                    <a:pt x="35245" y="165237"/>
                  </a:lnTo>
                  <a:lnTo>
                    <a:pt x="42832" y="164282"/>
                  </a:lnTo>
                  <a:lnTo>
                    <a:pt x="49701" y="160743"/>
                  </a:lnTo>
                  <a:lnTo>
                    <a:pt x="56222" y="155180"/>
                  </a:lnTo>
                  <a:lnTo>
                    <a:pt x="62669" y="148109"/>
                  </a:lnTo>
                  <a:lnTo>
                    <a:pt x="68846" y="139790"/>
                  </a:lnTo>
                  <a:lnTo>
                    <a:pt x="74175" y="130238"/>
                  </a:lnTo>
                  <a:lnTo>
                    <a:pt x="78411" y="119591"/>
                  </a:lnTo>
                  <a:lnTo>
                    <a:pt x="82154" y="109259"/>
                  </a:lnTo>
                  <a:lnTo>
                    <a:pt x="86443" y="102885"/>
                  </a:lnTo>
                  <a:lnTo>
                    <a:pt x="91098" y="102329"/>
                  </a:lnTo>
                  <a:lnTo>
                    <a:pt x="95397" y="105779"/>
                  </a:lnTo>
                  <a:lnTo>
                    <a:pt x="99472" y="111717"/>
                  </a:lnTo>
                  <a:lnTo>
                    <a:pt x="103792" y="119239"/>
                  </a:lnTo>
                  <a:lnTo>
                    <a:pt x="108610" y="127783"/>
                  </a:lnTo>
                  <a:lnTo>
                    <a:pt x="114122" y="136830"/>
                  </a:lnTo>
                  <a:lnTo>
                    <a:pt x="120563" y="145843"/>
                  </a:lnTo>
                  <a:lnTo>
                    <a:pt x="127956" y="154529"/>
                  </a:lnTo>
                  <a:lnTo>
                    <a:pt x="135910" y="162329"/>
                  </a:lnTo>
                  <a:lnTo>
                    <a:pt x="144605" y="168979"/>
                  </a:lnTo>
                  <a:lnTo>
                    <a:pt x="155922" y="173941"/>
                  </a:lnTo>
                  <a:lnTo>
                    <a:pt x="173126" y="1765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32248" y="428041"/>
              <a:ext cx="157929" cy="161555"/>
            </a:xfrm>
            <a:custGeom>
              <a:avLst/>
              <a:gdLst/>
              <a:ahLst/>
              <a:cxnLst/>
              <a:rect l="0" t="0" r="0" b="0"/>
              <a:pathLst>
                <a:path w="157929" h="161555">
                  <a:moveTo>
                    <a:pt x="0" y="56269"/>
                  </a:moveTo>
                  <a:lnTo>
                    <a:pt x="2934" y="68005"/>
                  </a:lnTo>
                  <a:lnTo>
                    <a:pt x="5716" y="79133"/>
                  </a:lnTo>
                  <a:lnTo>
                    <a:pt x="8616" y="90727"/>
                  </a:lnTo>
                  <a:lnTo>
                    <a:pt x="11656" y="102715"/>
                  </a:lnTo>
                  <a:lnTo>
                    <a:pt x="14821" y="114727"/>
                  </a:lnTo>
                  <a:lnTo>
                    <a:pt x="18069" y="126461"/>
                  </a:lnTo>
                  <a:lnTo>
                    <a:pt x="20792" y="135425"/>
                  </a:lnTo>
                  <a:lnTo>
                    <a:pt x="22228" y="138173"/>
                  </a:lnTo>
                  <a:lnTo>
                    <a:pt x="22638" y="134970"/>
                  </a:lnTo>
                  <a:lnTo>
                    <a:pt x="22543" y="127265"/>
                  </a:lnTo>
                  <a:lnTo>
                    <a:pt x="22439" y="116556"/>
                  </a:lnTo>
                  <a:lnTo>
                    <a:pt x="22795" y="104147"/>
                  </a:lnTo>
                  <a:lnTo>
                    <a:pt x="23798" y="90871"/>
                  </a:lnTo>
                  <a:lnTo>
                    <a:pt x="25429" y="77341"/>
                  </a:lnTo>
                  <a:lnTo>
                    <a:pt x="27583" y="64090"/>
                  </a:lnTo>
                  <a:lnTo>
                    <a:pt x="30142" y="51359"/>
                  </a:lnTo>
                  <a:lnTo>
                    <a:pt x="33162" y="39331"/>
                  </a:lnTo>
                  <a:lnTo>
                    <a:pt x="36866" y="28236"/>
                  </a:lnTo>
                  <a:lnTo>
                    <a:pt x="41324" y="18119"/>
                  </a:lnTo>
                  <a:lnTo>
                    <a:pt x="46623" y="9509"/>
                  </a:lnTo>
                  <a:lnTo>
                    <a:pt x="52937" y="3459"/>
                  </a:lnTo>
                  <a:lnTo>
                    <a:pt x="60256" y="325"/>
                  </a:lnTo>
                  <a:lnTo>
                    <a:pt x="68273" y="0"/>
                  </a:lnTo>
                  <a:lnTo>
                    <a:pt x="76493" y="2282"/>
                  </a:lnTo>
                  <a:lnTo>
                    <a:pt x="84606" y="6779"/>
                  </a:lnTo>
                  <a:lnTo>
                    <a:pt x="92340" y="13015"/>
                  </a:lnTo>
                  <a:lnTo>
                    <a:pt x="99381" y="20547"/>
                  </a:lnTo>
                  <a:lnTo>
                    <a:pt x="105632" y="29010"/>
                  </a:lnTo>
                  <a:lnTo>
                    <a:pt x="111168" y="38128"/>
                  </a:lnTo>
                  <a:lnTo>
                    <a:pt x="116128" y="47701"/>
                  </a:lnTo>
                  <a:lnTo>
                    <a:pt x="120655" y="57584"/>
                  </a:lnTo>
                  <a:lnTo>
                    <a:pt x="124866" y="67678"/>
                  </a:lnTo>
                  <a:lnTo>
                    <a:pt x="128856" y="77915"/>
                  </a:lnTo>
                  <a:lnTo>
                    <a:pt x="132692" y="88248"/>
                  </a:lnTo>
                  <a:lnTo>
                    <a:pt x="136422" y="98646"/>
                  </a:lnTo>
                  <a:lnTo>
                    <a:pt x="140080" y="109087"/>
                  </a:lnTo>
                  <a:lnTo>
                    <a:pt x="143684" y="119544"/>
                  </a:lnTo>
                  <a:lnTo>
                    <a:pt x="147099" y="129551"/>
                  </a:lnTo>
                  <a:lnTo>
                    <a:pt x="150376" y="139196"/>
                  </a:lnTo>
                  <a:lnTo>
                    <a:pt x="153803" y="149324"/>
                  </a:lnTo>
                  <a:lnTo>
                    <a:pt x="157928" y="161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36898" y="463253"/>
              <a:ext cx="116494" cy="148161"/>
            </a:xfrm>
            <a:custGeom>
              <a:avLst/>
              <a:gdLst/>
              <a:ahLst/>
              <a:cxnLst/>
              <a:rect l="0" t="0" r="0" b="0"/>
              <a:pathLst>
                <a:path w="116494" h="148161">
                  <a:moveTo>
                    <a:pt x="69133" y="0"/>
                  </a:moveTo>
                  <a:lnTo>
                    <a:pt x="57531" y="134"/>
                  </a:lnTo>
                  <a:lnTo>
                    <a:pt x="47683" y="1415"/>
                  </a:lnTo>
                  <a:lnTo>
                    <a:pt x="38682" y="4013"/>
                  </a:lnTo>
                  <a:lnTo>
                    <a:pt x="30413" y="7905"/>
                  </a:lnTo>
                  <a:lnTo>
                    <a:pt x="23035" y="13186"/>
                  </a:lnTo>
                  <a:lnTo>
                    <a:pt x="16570" y="19777"/>
                  </a:lnTo>
                  <a:lnTo>
                    <a:pt x="11063" y="27622"/>
                  </a:lnTo>
                  <a:lnTo>
                    <a:pt x="6657" y="36782"/>
                  </a:lnTo>
                  <a:lnTo>
                    <a:pt x="3327" y="47157"/>
                  </a:lnTo>
                  <a:lnTo>
                    <a:pt x="1072" y="58376"/>
                  </a:lnTo>
                  <a:lnTo>
                    <a:pt x="0" y="69897"/>
                  </a:lnTo>
                  <a:lnTo>
                    <a:pt x="60" y="81385"/>
                  </a:lnTo>
                  <a:lnTo>
                    <a:pt x="1235" y="92707"/>
                  </a:lnTo>
                  <a:lnTo>
                    <a:pt x="3618" y="103843"/>
                  </a:lnTo>
                  <a:lnTo>
                    <a:pt x="7156" y="114801"/>
                  </a:lnTo>
                  <a:lnTo>
                    <a:pt x="11990" y="125125"/>
                  </a:lnTo>
                  <a:lnTo>
                    <a:pt x="18515" y="133928"/>
                  </a:lnTo>
                  <a:lnTo>
                    <a:pt x="26786" y="140838"/>
                  </a:lnTo>
                  <a:lnTo>
                    <a:pt x="36256" y="145647"/>
                  </a:lnTo>
                  <a:lnTo>
                    <a:pt x="45989" y="148059"/>
                  </a:lnTo>
                  <a:lnTo>
                    <a:pt x="55420" y="148160"/>
                  </a:lnTo>
                  <a:lnTo>
                    <a:pt x="64358" y="146314"/>
                  </a:lnTo>
                  <a:lnTo>
                    <a:pt x="72814" y="142958"/>
                  </a:lnTo>
                  <a:lnTo>
                    <a:pt x="80865" y="138481"/>
                  </a:lnTo>
                  <a:lnTo>
                    <a:pt x="88441" y="133040"/>
                  </a:lnTo>
                  <a:lnTo>
                    <a:pt x="95317" y="126566"/>
                  </a:lnTo>
                  <a:lnTo>
                    <a:pt x="101424" y="119097"/>
                  </a:lnTo>
                  <a:lnTo>
                    <a:pt x="106681" y="110624"/>
                  </a:lnTo>
                  <a:lnTo>
                    <a:pt x="110914" y="101027"/>
                  </a:lnTo>
                  <a:lnTo>
                    <a:pt x="114122" y="90349"/>
                  </a:lnTo>
                  <a:lnTo>
                    <a:pt x="116123" y="78923"/>
                  </a:lnTo>
                  <a:lnTo>
                    <a:pt x="116493" y="67262"/>
                  </a:lnTo>
                  <a:lnTo>
                    <a:pt x="115152" y="55693"/>
                  </a:lnTo>
                  <a:lnTo>
                    <a:pt x="112428" y="44787"/>
                  </a:lnTo>
                  <a:lnTo>
                    <a:pt x="108506" y="34368"/>
                  </a:lnTo>
                  <a:lnTo>
                    <a:pt x="101924" y="23527"/>
                  </a:lnTo>
                  <a:lnTo>
                    <a:pt x="9019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17129" y="271044"/>
              <a:ext cx="131058" cy="347153"/>
            </a:xfrm>
            <a:custGeom>
              <a:avLst/>
              <a:gdLst/>
              <a:ahLst/>
              <a:cxnLst/>
              <a:rect l="0" t="0" r="0" b="0"/>
              <a:pathLst>
                <a:path w="131058" h="347153">
                  <a:moveTo>
                    <a:pt x="78415" y="255380"/>
                  </a:moveTo>
                  <a:lnTo>
                    <a:pt x="75347" y="246713"/>
                  </a:lnTo>
                  <a:lnTo>
                    <a:pt x="71284" y="239647"/>
                  </a:lnTo>
                  <a:lnTo>
                    <a:pt x="65796" y="233555"/>
                  </a:lnTo>
                  <a:lnTo>
                    <a:pt x="59209" y="228672"/>
                  </a:lnTo>
                  <a:lnTo>
                    <a:pt x="52060" y="225755"/>
                  </a:lnTo>
                  <a:lnTo>
                    <a:pt x="44716" y="225060"/>
                  </a:lnTo>
                  <a:lnTo>
                    <a:pt x="37356" y="226543"/>
                  </a:lnTo>
                  <a:lnTo>
                    <a:pt x="30047" y="230121"/>
                  </a:lnTo>
                  <a:lnTo>
                    <a:pt x="22812" y="235531"/>
                  </a:lnTo>
                  <a:lnTo>
                    <a:pt x="15974" y="242568"/>
                  </a:lnTo>
                  <a:lnTo>
                    <a:pt x="10134" y="251178"/>
                  </a:lnTo>
                  <a:lnTo>
                    <a:pt x="5543" y="261181"/>
                  </a:lnTo>
                  <a:lnTo>
                    <a:pt x="2292" y="272150"/>
                  </a:lnTo>
                  <a:lnTo>
                    <a:pt x="475" y="283503"/>
                  </a:lnTo>
                  <a:lnTo>
                    <a:pt x="0" y="294874"/>
                  </a:lnTo>
                  <a:lnTo>
                    <a:pt x="798" y="305947"/>
                  </a:lnTo>
                  <a:lnTo>
                    <a:pt x="2921" y="316384"/>
                  </a:lnTo>
                  <a:lnTo>
                    <a:pt x="6276" y="326055"/>
                  </a:lnTo>
                  <a:lnTo>
                    <a:pt x="10815" y="334532"/>
                  </a:lnTo>
                  <a:lnTo>
                    <a:pt x="16610" y="341023"/>
                  </a:lnTo>
                  <a:lnTo>
                    <a:pt x="23578" y="345267"/>
                  </a:lnTo>
                  <a:lnTo>
                    <a:pt x="31357" y="347152"/>
                  </a:lnTo>
                  <a:lnTo>
                    <a:pt x="39417" y="346454"/>
                  </a:lnTo>
                  <a:lnTo>
                    <a:pt x="47423" y="343318"/>
                  </a:lnTo>
                  <a:lnTo>
                    <a:pt x="55085" y="338147"/>
                  </a:lnTo>
                  <a:lnTo>
                    <a:pt x="62078" y="331405"/>
                  </a:lnTo>
                  <a:lnTo>
                    <a:pt x="68297" y="323503"/>
                  </a:lnTo>
                  <a:lnTo>
                    <a:pt x="73811" y="314608"/>
                  </a:lnTo>
                  <a:lnTo>
                    <a:pt x="78758" y="304661"/>
                  </a:lnTo>
                  <a:lnTo>
                    <a:pt x="83275" y="293713"/>
                  </a:lnTo>
                  <a:lnTo>
                    <a:pt x="87480" y="281920"/>
                  </a:lnTo>
                  <a:lnTo>
                    <a:pt x="91466" y="269472"/>
                  </a:lnTo>
                  <a:lnTo>
                    <a:pt x="95294" y="256541"/>
                  </a:lnTo>
                  <a:lnTo>
                    <a:pt x="98849" y="243264"/>
                  </a:lnTo>
                  <a:lnTo>
                    <a:pt x="101857" y="229744"/>
                  </a:lnTo>
                  <a:lnTo>
                    <a:pt x="104212" y="216057"/>
                  </a:lnTo>
                  <a:lnTo>
                    <a:pt x="105962" y="202256"/>
                  </a:lnTo>
                  <a:lnTo>
                    <a:pt x="107220" y="188378"/>
                  </a:lnTo>
                  <a:lnTo>
                    <a:pt x="108103" y="174446"/>
                  </a:lnTo>
                  <a:lnTo>
                    <a:pt x="108714" y="160480"/>
                  </a:lnTo>
                  <a:lnTo>
                    <a:pt x="109132" y="146490"/>
                  </a:lnTo>
                  <a:lnTo>
                    <a:pt x="109416" y="132484"/>
                  </a:lnTo>
                  <a:lnTo>
                    <a:pt x="109608" y="118467"/>
                  </a:lnTo>
                  <a:lnTo>
                    <a:pt x="109738" y="104443"/>
                  </a:lnTo>
                  <a:lnTo>
                    <a:pt x="109820" y="90419"/>
                  </a:lnTo>
                  <a:lnTo>
                    <a:pt x="109706" y="76561"/>
                  </a:lnTo>
                  <a:lnTo>
                    <a:pt x="109096" y="63175"/>
                  </a:lnTo>
                  <a:lnTo>
                    <a:pt x="107864" y="50393"/>
                  </a:lnTo>
                  <a:lnTo>
                    <a:pt x="105884" y="38183"/>
                  </a:lnTo>
                  <a:lnTo>
                    <a:pt x="102950" y="26442"/>
                  </a:lnTo>
                  <a:lnTo>
                    <a:pt x="99036" y="15093"/>
                  </a:lnTo>
                  <a:lnTo>
                    <a:pt x="93829" y="5198"/>
                  </a:lnTo>
                  <a:lnTo>
                    <a:pt x="87355" y="0"/>
                  </a:lnTo>
                  <a:lnTo>
                    <a:pt x="81197" y="1067"/>
                  </a:lnTo>
                  <a:lnTo>
                    <a:pt x="76645" y="6473"/>
                  </a:lnTo>
                  <a:lnTo>
                    <a:pt x="73599" y="14863"/>
                  </a:lnTo>
                  <a:lnTo>
                    <a:pt x="71616" y="25616"/>
                  </a:lnTo>
                  <a:lnTo>
                    <a:pt x="70336" y="38255"/>
                  </a:lnTo>
                  <a:lnTo>
                    <a:pt x="69672" y="52334"/>
                  </a:lnTo>
                  <a:lnTo>
                    <a:pt x="69773" y="67470"/>
                  </a:lnTo>
                  <a:lnTo>
                    <a:pt x="70667" y="83357"/>
                  </a:lnTo>
                  <a:lnTo>
                    <a:pt x="72256" y="99603"/>
                  </a:lnTo>
                  <a:lnTo>
                    <a:pt x="74396" y="115738"/>
                  </a:lnTo>
                  <a:lnTo>
                    <a:pt x="76948" y="131512"/>
                  </a:lnTo>
                  <a:lnTo>
                    <a:pt x="79798" y="146715"/>
                  </a:lnTo>
                  <a:lnTo>
                    <a:pt x="82856" y="161085"/>
                  </a:lnTo>
                  <a:lnTo>
                    <a:pt x="86060" y="174568"/>
                  </a:lnTo>
                  <a:lnTo>
                    <a:pt x="89363" y="187267"/>
                  </a:lnTo>
                  <a:lnTo>
                    <a:pt x="92734" y="199344"/>
                  </a:lnTo>
                  <a:lnTo>
                    <a:pt x="96151" y="210955"/>
                  </a:lnTo>
                  <a:lnTo>
                    <a:pt x="99598" y="222230"/>
                  </a:lnTo>
                  <a:lnTo>
                    <a:pt x="103065" y="233268"/>
                  </a:lnTo>
                  <a:lnTo>
                    <a:pt x="106547" y="244134"/>
                  </a:lnTo>
                  <a:lnTo>
                    <a:pt x="110079" y="254616"/>
                  </a:lnTo>
                  <a:lnTo>
                    <a:pt x="114191" y="265375"/>
                  </a:lnTo>
                  <a:lnTo>
                    <a:pt x="120362" y="278475"/>
                  </a:lnTo>
                  <a:lnTo>
                    <a:pt x="131057" y="2974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98993" y="223146"/>
              <a:ext cx="149236" cy="395235"/>
            </a:xfrm>
            <a:custGeom>
              <a:avLst/>
              <a:gdLst/>
              <a:ahLst/>
              <a:cxnLst/>
              <a:rect l="0" t="0" r="0" b="0"/>
              <a:pathLst>
                <a:path w="149236" h="395235">
                  <a:moveTo>
                    <a:pt x="96592" y="282221"/>
                  </a:moveTo>
                  <a:lnTo>
                    <a:pt x="90657" y="276555"/>
                  </a:lnTo>
                  <a:lnTo>
                    <a:pt x="84453" y="272911"/>
                  </a:lnTo>
                  <a:lnTo>
                    <a:pt x="77357" y="271002"/>
                  </a:lnTo>
                  <a:lnTo>
                    <a:pt x="69417" y="270500"/>
                  </a:lnTo>
                  <a:lnTo>
                    <a:pt x="60770" y="271120"/>
                  </a:lnTo>
                  <a:lnTo>
                    <a:pt x="51585" y="272600"/>
                  </a:lnTo>
                  <a:lnTo>
                    <a:pt x="42331" y="275041"/>
                  </a:lnTo>
                  <a:lnTo>
                    <a:pt x="33738" y="278876"/>
                  </a:lnTo>
                  <a:lnTo>
                    <a:pt x="26152" y="284236"/>
                  </a:lnTo>
                  <a:lnTo>
                    <a:pt x="19569" y="291122"/>
                  </a:lnTo>
                  <a:lnTo>
                    <a:pt x="13832" y="299571"/>
                  </a:lnTo>
                  <a:lnTo>
                    <a:pt x="8759" y="309439"/>
                  </a:lnTo>
                  <a:lnTo>
                    <a:pt x="4503" y="320302"/>
                  </a:lnTo>
                  <a:lnTo>
                    <a:pt x="1540" y="331577"/>
                  </a:lnTo>
                  <a:lnTo>
                    <a:pt x="31" y="342892"/>
                  </a:lnTo>
                  <a:lnTo>
                    <a:pt x="0" y="353928"/>
                  </a:lnTo>
                  <a:lnTo>
                    <a:pt x="1499" y="364338"/>
                  </a:lnTo>
                  <a:lnTo>
                    <a:pt x="4402" y="373991"/>
                  </a:lnTo>
                  <a:lnTo>
                    <a:pt x="8623" y="382455"/>
                  </a:lnTo>
                  <a:lnTo>
                    <a:pt x="14197" y="388938"/>
                  </a:lnTo>
                  <a:lnTo>
                    <a:pt x="21018" y="393181"/>
                  </a:lnTo>
                  <a:lnTo>
                    <a:pt x="28868" y="395234"/>
                  </a:lnTo>
                  <a:lnTo>
                    <a:pt x="37506" y="395183"/>
                  </a:lnTo>
                  <a:lnTo>
                    <a:pt x="46718" y="393294"/>
                  </a:lnTo>
                  <a:lnTo>
                    <a:pt x="56174" y="389775"/>
                  </a:lnTo>
                  <a:lnTo>
                    <a:pt x="65442" y="384680"/>
                  </a:lnTo>
                  <a:lnTo>
                    <a:pt x="74299" y="378180"/>
                  </a:lnTo>
                  <a:lnTo>
                    <a:pt x="82549" y="370377"/>
                  </a:lnTo>
                  <a:lnTo>
                    <a:pt x="89945" y="361239"/>
                  </a:lnTo>
                  <a:lnTo>
                    <a:pt x="96439" y="350872"/>
                  </a:lnTo>
                  <a:lnTo>
                    <a:pt x="102139" y="339657"/>
                  </a:lnTo>
                  <a:lnTo>
                    <a:pt x="107210" y="328138"/>
                  </a:lnTo>
                  <a:lnTo>
                    <a:pt x="111811" y="316642"/>
                  </a:lnTo>
                  <a:lnTo>
                    <a:pt x="116072" y="304974"/>
                  </a:lnTo>
                  <a:lnTo>
                    <a:pt x="120096" y="292542"/>
                  </a:lnTo>
                  <a:lnTo>
                    <a:pt x="123949" y="279068"/>
                  </a:lnTo>
                  <a:lnTo>
                    <a:pt x="127521" y="264747"/>
                  </a:lnTo>
                  <a:lnTo>
                    <a:pt x="130540" y="250054"/>
                  </a:lnTo>
                  <a:lnTo>
                    <a:pt x="132903" y="235312"/>
                  </a:lnTo>
                  <a:lnTo>
                    <a:pt x="134658" y="220496"/>
                  </a:lnTo>
                  <a:lnTo>
                    <a:pt x="135919" y="205337"/>
                  </a:lnTo>
                  <a:lnTo>
                    <a:pt x="136805" y="189701"/>
                  </a:lnTo>
                  <a:lnTo>
                    <a:pt x="137417" y="173760"/>
                  </a:lnTo>
                  <a:lnTo>
                    <a:pt x="137836" y="157898"/>
                  </a:lnTo>
                  <a:lnTo>
                    <a:pt x="138116" y="142337"/>
                  </a:lnTo>
                  <a:lnTo>
                    <a:pt x="138137" y="127123"/>
                  </a:lnTo>
                  <a:lnTo>
                    <a:pt x="137618" y="112221"/>
                  </a:lnTo>
                  <a:lnTo>
                    <a:pt x="136451" y="97571"/>
                  </a:lnTo>
                  <a:lnTo>
                    <a:pt x="134684" y="83276"/>
                  </a:lnTo>
                  <a:lnTo>
                    <a:pt x="132427" y="69589"/>
                  </a:lnTo>
                  <a:lnTo>
                    <a:pt x="129797" y="56602"/>
                  </a:lnTo>
                  <a:lnTo>
                    <a:pt x="126896" y="44252"/>
                  </a:lnTo>
                  <a:lnTo>
                    <a:pt x="123803" y="32418"/>
                  </a:lnTo>
                  <a:lnTo>
                    <a:pt x="120572" y="20996"/>
                  </a:lnTo>
                  <a:lnTo>
                    <a:pt x="117058" y="10706"/>
                  </a:lnTo>
                  <a:lnTo>
                    <a:pt x="112196" y="3249"/>
                  </a:lnTo>
                  <a:lnTo>
                    <a:pt x="105966" y="0"/>
                  </a:lnTo>
                  <a:lnTo>
                    <a:pt x="100377" y="1487"/>
                  </a:lnTo>
                  <a:lnTo>
                    <a:pt x="96072" y="7224"/>
                  </a:lnTo>
                  <a:lnTo>
                    <a:pt x="92954" y="16185"/>
                  </a:lnTo>
                  <a:lnTo>
                    <a:pt x="90762" y="27207"/>
                  </a:lnTo>
                  <a:lnTo>
                    <a:pt x="89252" y="39456"/>
                  </a:lnTo>
                  <a:lnTo>
                    <a:pt x="88388" y="52586"/>
                  </a:lnTo>
                  <a:lnTo>
                    <a:pt x="88333" y="66610"/>
                  </a:lnTo>
                  <a:lnTo>
                    <a:pt x="89106" y="81489"/>
                  </a:lnTo>
                  <a:lnTo>
                    <a:pt x="90439" y="97092"/>
                  </a:lnTo>
                  <a:lnTo>
                    <a:pt x="91873" y="113260"/>
                  </a:lnTo>
                  <a:lnTo>
                    <a:pt x="93136" y="129842"/>
                  </a:lnTo>
                  <a:lnTo>
                    <a:pt x="94305" y="146555"/>
                  </a:lnTo>
                  <a:lnTo>
                    <a:pt x="95698" y="163004"/>
                  </a:lnTo>
                  <a:lnTo>
                    <a:pt x="97486" y="178988"/>
                  </a:lnTo>
                  <a:lnTo>
                    <a:pt x="99687" y="194331"/>
                  </a:lnTo>
                  <a:lnTo>
                    <a:pt x="102244" y="208795"/>
                  </a:lnTo>
                  <a:lnTo>
                    <a:pt x="105079" y="222345"/>
                  </a:lnTo>
                  <a:lnTo>
                    <a:pt x="108118" y="235259"/>
                  </a:lnTo>
                  <a:lnTo>
                    <a:pt x="111305" y="248012"/>
                  </a:lnTo>
                  <a:lnTo>
                    <a:pt x="114594" y="260890"/>
                  </a:lnTo>
                  <a:lnTo>
                    <a:pt x="117954" y="273830"/>
                  </a:lnTo>
                  <a:lnTo>
                    <a:pt x="121363" y="286525"/>
                  </a:lnTo>
                  <a:lnTo>
                    <a:pt x="124805" y="298799"/>
                  </a:lnTo>
                  <a:lnTo>
                    <a:pt x="128311" y="310380"/>
                  </a:lnTo>
                  <a:lnTo>
                    <a:pt x="132402" y="322070"/>
                  </a:lnTo>
                  <a:lnTo>
                    <a:pt x="138555" y="336011"/>
                  </a:lnTo>
                  <a:lnTo>
                    <a:pt x="149235" y="3559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01997" y="399505"/>
              <a:ext cx="146315" cy="190091"/>
            </a:xfrm>
            <a:custGeom>
              <a:avLst/>
              <a:gdLst/>
              <a:ahLst/>
              <a:cxnLst/>
              <a:rect l="0" t="0" r="0" b="0"/>
              <a:pathLst>
                <a:path w="146315" h="190091">
                  <a:moveTo>
                    <a:pt x="9443" y="53220"/>
                  </a:moveTo>
                  <a:lnTo>
                    <a:pt x="9443" y="67822"/>
                  </a:lnTo>
                  <a:lnTo>
                    <a:pt x="9443" y="81093"/>
                  </a:lnTo>
                  <a:lnTo>
                    <a:pt x="9443" y="94294"/>
                  </a:lnTo>
                  <a:lnTo>
                    <a:pt x="9443" y="107636"/>
                  </a:lnTo>
                  <a:lnTo>
                    <a:pt x="9443" y="121144"/>
                  </a:lnTo>
                  <a:lnTo>
                    <a:pt x="9431" y="134767"/>
                  </a:lnTo>
                  <a:lnTo>
                    <a:pt x="8974" y="147324"/>
                  </a:lnTo>
                  <a:lnTo>
                    <a:pt x="7419" y="155058"/>
                  </a:lnTo>
                  <a:lnTo>
                    <a:pt x="5215" y="155503"/>
                  </a:lnTo>
                  <a:lnTo>
                    <a:pt x="3305" y="150286"/>
                  </a:lnTo>
                  <a:lnTo>
                    <a:pt x="1905" y="141138"/>
                  </a:lnTo>
                  <a:lnTo>
                    <a:pt x="932" y="129283"/>
                  </a:lnTo>
                  <a:lnTo>
                    <a:pt x="274" y="115589"/>
                  </a:lnTo>
                  <a:lnTo>
                    <a:pt x="0" y="100973"/>
                  </a:lnTo>
                  <a:lnTo>
                    <a:pt x="347" y="86459"/>
                  </a:lnTo>
                  <a:lnTo>
                    <a:pt x="1403" y="72581"/>
                  </a:lnTo>
                  <a:lnTo>
                    <a:pt x="3267" y="59463"/>
                  </a:lnTo>
                  <a:lnTo>
                    <a:pt x="6122" y="47029"/>
                  </a:lnTo>
                  <a:lnTo>
                    <a:pt x="9980" y="35155"/>
                  </a:lnTo>
                  <a:lnTo>
                    <a:pt x="15029" y="24195"/>
                  </a:lnTo>
                  <a:lnTo>
                    <a:pt x="21701" y="14956"/>
                  </a:lnTo>
                  <a:lnTo>
                    <a:pt x="30070" y="7749"/>
                  </a:lnTo>
                  <a:lnTo>
                    <a:pt x="39605" y="2739"/>
                  </a:lnTo>
                  <a:lnTo>
                    <a:pt x="49382" y="192"/>
                  </a:lnTo>
                  <a:lnTo>
                    <a:pt x="58842" y="0"/>
                  </a:lnTo>
                  <a:lnTo>
                    <a:pt x="67800" y="1785"/>
                  </a:lnTo>
                  <a:lnTo>
                    <a:pt x="76269" y="5101"/>
                  </a:lnTo>
                  <a:lnTo>
                    <a:pt x="84329" y="9555"/>
                  </a:lnTo>
                  <a:lnTo>
                    <a:pt x="91910" y="15151"/>
                  </a:lnTo>
                  <a:lnTo>
                    <a:pt x="98791" y="22261"/>
                  </a:lnTo>
                  <a:lnTo>
                    <a:pt x="104905" y="30975"/>
                  </a:lnTo>
                  <a:lnTo>
                    <a:pt x="110336" y="41268"/>
                  </a:lnTo>
                  <a:lnTo>
                    <a:pt x="115218" y="53158"/>
                  </a:lnTo>
                  <a:lnTo>
                    <a:pt x="119685" y="66490"/>
                  </a:lnTo>
                  <a:lnTo>
                    <a:pt x="123685" y="80832"/>
                  </a:lnTo>
                  <a:lnTo>
                    <a:pt x="127000" y="95597"/>
                  </a:lnTo>
                  <a:lnTo>
                    <a:pt x="129569" y="110404"/>
                  </a:lnTo>
                  <a:lnTo>
                    <a:pt x="131667" y="124875"/>
                  </a:lnTo>
                  <a:lnTo>
                    <a:pt x="134129" y="140175"/>
                  </a:lnTo>
                  <a:lnTo>
                    <a:pt x="138291" y="159878"/>
                  </a:lnTo>
                  <a:lnTo>
                    <a:pt x="146314" y="1900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13588" y="410611"/>
              <a:ext cx="111149" cy="166342"/>
            </a:xfrm>
            <a:custGeom>
              <a:avLst/>
              <a:gdLst/>
              <a:ahLst/>
              <a:cxnLst/>
              <a:rect l="0" t="0" r="0" b="0"/>
              <a:pathLst>
                <a:path w="111149" h="166342">
                  <a:moveTo>
                    <a:pt x="18950" y="21057"/>
                  </a:moveTo>
                  <a:lnTo>
                    <a:pt x="13217" y="27126"/>
                  </a:lnTo>
                  <a:lnTo>
                    <a:pt x="8932" y="34611"/>
                  </a:lnTo>
                  <a:lnTo>
                    <a:pt x="5727" y="44295"/>
                  </a:lnTo>
                  <a:lnTo>
                    <a:pt x="3366" y="55782"/>
                  </a:lnTo>
                  <a:lnTo>
                    <a:pt x="1669" y="68413"/>
                  </a:lnTo>
                  <a:lnTo>
                    <a:pt x="483" y="81678"/>
                  </a:lnTo>
                  <a:lnTo>
                    <a:pt x="0" y="94954"/>
                  </a:lnTo>
                  <a:lnTo>
                    <a:pt x="728" y="107464"/>
                  </a:lnTo>
                  <a:lnTo>
                    <a:pt x="2848" y="118866"/>
                  </a:lnTo>
                  <a:lnTo>
                    <a:pt x="6237" y="129178"/>
                  </a:lnTo>
                  <a:lnTo>
                    <a:pt x="10654" y="138578"/>
                  </a:lnTo>
                  <a:lnTo>
                    <a:pt x="15851" y="147264"/>
                  </a:lnTo>
                  <a:lnTo>
                    <a:pt x="21782" y="154930"/>
                  </a:lnTo>
                  <a:lnTo>
                    <a:pt x="28586" y="160804"/>
                  </a:lnTo>
                  <a:lnTo>
                    <a:pt x="36267" y="164603"/>
                  </a:lnTo>
                  <a:lnTo>
                    <a:pt x="44543" y="166341"/>
                  </a:lnTo>
                  <a:lnTo>
                    <a:pt x="52943" y="166070"/>
                  </a:lnTo>
                  <a:lnTo>
                    <a:pt x="61186" y="164035"/>
                  </a:lnTo>
                  <a:lnTo>
                    <a:pt x="69178" y="160585"/>
                  </a:lnTo>
                  <a:lnTo>
                    <a:pt x="76924" y="156069"/>
                  </a:lnTo>
                  <a:lnTo>
                    <a:pt x="84458" y="150771"/>
                  </a:lnTo>
                  <a:lnTo>
                    <a:pt x="91501" y="144590"/>
                  </a:lnTo>
                  <a:lnTo>
                    <a:pt x="97479" y="137078"/>
                  </a:lnTo>
                  <a:lnTo>
                    <a:pt x="102166" y="128095"/>
                  </a:lnTo>
                  <a:lnTo>
                    <a:pt x="105653" y="117791"/>
                  </a:lnTo>
                  <a:lnTo>
                    <a:pt x="108160" y="106425"/>
                  </a:lnTo>
                  <a:lnTo>
                    <a:pt x="109917" y="94263"/>
                  </a:lnTo>
                  <a:lnTo>
                    <a:pt x="110963" y="81690"/>
                  </a:lnTo>
                  <a:lnTo>
                    <a:pt x="111148" y="69184"/>
                  </a:lnTo>
                  <a:lnTo>
                    <a:pt x="110467" y="57008"/>
                  </a:lnTo>
                  <a:lnTo>
                    <a:pt x="109190" y="45479"/>
                  </a:lnTo>
                  <a:lnTo>
                    <a:pt x="107663" y="33822"/>
                  </a:lnTo>
                  <a:lnTo>
                    <a:pt x="105755" y="19900"/>
                  </a:lnTo>
                  <a:lnTo>
                    <a:pt x="10317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79938" y="447379"/>
              <a:ext cx="221099" cy="163274"/>
            </a:xfrm>
            <a:custGeom>
              <a:avLst/>
              <a:gdLst/>
              <a:ahLst/>
              <a:cxnLst/>
              <a:rect l="0" t="0" r="0" b="0"/>
              <a:pathLst>
                <a:path w="221099" h="163274">
                  <a:moveTo>
                    <a:pt x="0" y="15874"/>
                  </a:moveTo>
                  <a:lnTo>
                    <a:pt x="2934" y="24676"/>
                  </a:lnTo>
                  <a:lnTo>
                    <a:pt x="5716" y="33022"/>
                  </a:lnTo>
                  <a:lnTo>
                    <a:pt x="8615" y="41721"/>
                  </a:lnTo>
                  <a:lnTo>
                    <a:pt x="11655" y="50842"/>
                  </a:lnTo>
                  <a:lnTo>
                    <a:pt x="14820" y="60337"/>
                  </a:lnTo>
                  <a:lnTo>
                    <a:pt x="18084" y="70129"/>
                  </a:lnTo>
                  <a:lnTo>
                    <a:pt x="21422" y="80143"/>
                  </a:lnTo>
                  <a:lnTo>
                    <a:pt x="24814" y="90317"/>
                  </a:lnTo>
                  <a:lnTo>
                    <a:pt x="28222" y="100525"/>
                  </a:lnTo>
                  <a:lnTo>
                    <a:pt x="30935" y="107972"/>
                  </a:lnTo>
                  <a:lnTo>
                    <a:pt x="32213" y="109211"/>
                  </a:lnTo>
                  <a:lnTo>
                    <a:pt x="32574" y="105296"/>
                  </a:lnTo>
                  <a:lnTo>
                    <a:pt x="32364" y="97883"/>
                  </a:lnTo>
                  <a:lnTo>
                    <a:pt x="31545" y="88183"/>
                  </a:lnTo>
                  <a:lnTo>
                    <a:pt x="30112" y="76997"/>
                  </a:lnTo>
                  <a:lnTo>
                    <a:pt x="28469" y="65008"/>
                  </a:lnTo>
                  <a:lnTo>
                    <a:pt x="27342" y="52858"/>
                  </a:lnTo>
                  <a:lnTo>
                    <a:pt x="27109" y="40913"/>
                  </a:lnTo>
                  <a:lnTo>
                    <a:pt x="28120" y="29936"/>
                  </a:lnTo>
                  <a:lnTo>
                    <a:pt x="30858" y="21149"/>
                  </a:lnTo>
                  <a:lnTo>
                    <a:pt x="35406" y="15035"/>
                  </a:lnTo>
                  <a:lnTo>
                    <a:pt x="41375" y="11895"/>
                  </a:lnTo>
                  <a:lnTo>
                    <a:pt x="48130" y="12199"/>
                  </a:lnTo>
                  <a:lnTo>
                    <a:pt x="55218" y="15846"/>
                  </a:lnTo>
                  <a:lnTo>
                    <a:pt x="62243" y="22155"/>
                  </a:lnTo>
                  <a:lnTo>
                    <a:pt x="68798" y="30192"/>
                  </a:lnTo>
                  <a:lnTo>
                    <a:pt x="74720" y="39251"/>
                  </a:lnTo>
                  <a:lnTo>
                    <a:pt x="80035" y="48903"/>
                  </a:lnTo>
                  <a:lnTo>
                    <a:pt x="84845" y="58899"/>
                  </a:lnTo>
                  <a:lnTo>
                    <a:pt x="89278" y="69027"/>
                  </a:lnTo>
                  <a:lnTo>
                    <a:pt x="93648" y="76713"/>
                  </a:lnTo>
                  <a:lnTo>
                    <a:pt x="97692" y="78616"/>
                  </a:lnTo>
                  <a:lnTo>
                    <a:pt x="100559" y="75384"/>
                  </a:lnTo>
                  <a:lnTo>
                    <a:pt x="102368" y="68521"/>
                  </a:lnTo>
                  <a:lnTo>
                    <a:pt x="103642" y="59393"/>
                  </a:lnTo>
                  <a:lnTo>
                    <a:pt x="104964" y="49134"/>
                  </a:lnTo>
                  <a:lnTo>
                    <a:pt x="106642" y="38431"/>
                  </a:lnTo>
                  <a:lnTo>
                    <a:pt x="109073" y="27938"/>
                  </a:lnTo>
                  <a:lnTo>
                    <a:pt x="112832" y="18405"/>
                  </a:lnTo>
                  <a:lnTo>
                    <a:pt x="118095" y="10154"/>
                  </a:lnTo>
                  <a:lnTo>
                    <a:pt x="124560" y="3779"/>
                  </a:lnTo>
                  <a:lnTo>
                    <a:pt x="131654" y="300"/>
                  </a:lnTo>
                  <a:lnTo>
                    <a:pt x="138976" y="0"/>
                  </a:lnTo>
                  <a:lnTo>
                    <a:pt x="146330" y="2543"/>
                  </a:lnTo>
                  <a:lnTo>
                    <a:pt x="153639" y="7363"/>
                  </a:lnTo>
                  <a:lnTo>
                    <a:pt x="160880" y="13896"/>
                  </a:lnTo>
                  <a:lnTo>
                    <a:pt x="167894" y="21666"/>
                  </a:lnTo>
                  <a:lnTo>
                    <a:pt x="174385" y="30309"/>
                  </a:lnTo>
                  <a:lnTo>
                    <a:pt x="180230" y="39562"/>
                  </a:lnTo>
                  <a:lnTo>
                    <a:pt x="185309" y="49399"/>
                  </a:lnTo>
                  <a:lnTo>
                    <a:pt x="189423" y="59994"/>
                  </a:lnTo>
                  <a:lnTo>
                    <a:pt x="192563" y="71380"/>
                  </a:lnTo>
                  <a:lnTo>
                    <a:pt x="195030" y="83300"/>
                  </a:lnTo>
                  <a:lnTo>
                    <a:pt x="197308" y="95301"/>
                  </a:lnTo>
                  <a:lnTo>
                    <a:pt x="199699" y="107106"/>
                  </a:lnTo>
                  <a:lnTo>
                    <a:pt x="202346" y="118372"/>
                  </a:lnTo>
                  <a:lnTo>
                    <a:pt x="205695" y="129815"/>
                  </a:lnTo>
                  <a:lnTo>
                    <a:pt x="211162" y="143556"/>
                  </a:lnTo>
                  <a:lnTo>
                    <a:pt x="221098" y="1632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01036" y="252683"/>
              <a:ext cx="173075" cy="310679"/>
            </a:xfrm>
            <a:custGeom>
              <a:avLst/>
              <a:gdLst/>
              <a:ahLst/>
              <a:cxnLst/>
              <a:rect l="0" t="0" r="0" b="0"/>
              <a:pathLst>
                <a:path w="173075" h="310679">
                  <a:moveTo>
                    <a:pt x="0" y="0"/>
                  </a:moveTo>
                  <a:lnTo>
                    <a:pt x="2934" y="11736"/>
                  </a:lnTo>
                  <a:lnTo>
                    <a:pt x="5716" y="22864"/>
                  </a:lnTo>
                  <a:lnTo>
                    <a:pt x="8611" y="34463"/>
                  </a:lnTo>
                  <a:lnTo>
                    <a:pt x="11478" y="46624"/>
                  </a:lnTo>
                  <a:lnTo>
                    <a:pt x="13995" y="59284"/>
                  </a:lnTo>
                  <a:lnTo>
                    <a:pt x="16010" y="72340"/>
                  </a:lnTo>
                  <a:lnTo>
                    <a:pt x="17696" y="85692"/>
                  </a:lnTo>
                  <a:lnTo>
                    <a:pt x="19439" y="99257"/>
                  </a:lnTo>
                  <a:lnTo>
                    <a:pt x="21465" y="112972"/>
                  </a:lnTo>
                  <a:lnTo>
                    <a:pt x="23827" y="126791"/>
                  </a:lnTo>
                  <a:lnTo>
                    <a:pt x="26491" y="140681"/>
                  </a:lnTo>
                  <a:lnTo>
                    <a:pt x="29393" y="154620"/>
                  </a:lnTo>
                  <a:lnTo>
                    <a:pt x="32308" y="168591"/>
                  </a:lnTo>
                  <a:lnTo>
                    <a:pt x="34879" y="182585"/>
                  </a:lnTo>
                  <a:lnTo>
                    <a:pt x="36936" y="196593"/>
                  </a:lnTo>
                  <a:lnTo>
                    <a:pt x="38485" y="210611"/>
                  </a:lnTo>
                  <a:lnTo>
                    <a:pt x="39608" y="224635"/>
                  </a:lnTo>
                  <a:lnTo>
                    <a:pt x="40405" y="238660"/>
                  </a:lnTo>
                  <a:lnTo>
                    <a:pt x="41127" y="252519"/>
                  </a:lnTo>
                  <a:lnTo>
                    <a:pt x="42153" y="265905"/>
                  </a:lnTo>
                  <a:lnTo>
                    <a:pt x="43666" y="278619"/>
                  </a:lnTo>
                  <a:lnTo>
                    <a:pt x="45757" y="288309"/>
                  </a:lnTo>
                  <a:lnTo>
                    <a:pt x="48020" y="291773"/>
                  </a:lnTo>
                  <a:lnTo>
                    <a:pt x="49711" y="289569"/>
                  </a:lnTo>
                  <a:lnTo>
                    <a:pt x="50804" y="283325"/>
                  </a:lnTo>
                  <a:lnTo>
                    <a:pt x="51484" y="274393"/>
                  </a:lnTo>
                  <a:lnTo>
                    <a:pt x="51905" y="263705"/>
                  </a:lnTo>
                  <a:lnTo>
                    <a:pt x="52178" y="251876"/>
                  </a:lnTo>
                  <a:lnTo>
                    <a:pt x="52690" y="239466"/>
                  </a:lnTo>
                  <a:lnTo>
                    <a:pt x="54094" y="227039"/>
                  </a:lnTo>
                  <a:lnTo>
                    <a:pt x="56674" y="214902"/>
                  </a:lnTo>
                  <a:lnTo>
                    <a:pt x="60543" y="203459"/>
                  </a:lnTo>
                  <a:lnTo>
                    <a:pt x="65813" y="193296"/>
                  </a:lnTo>
                  <a:lnTo>
                    <a:pt x="72397" y="184617"/>
                  </a:lnTo>
                  <a:lnTo>
                    <a:pt x="80072" y="177618"/>
                  </a:lnTo>
                  <a:lnTo>
                    <a:pt x="88587" y="172657"/>
                  </a:lnTo>
                  <a:lnTo>
                    <a:pt x="97711" y="169732"/>
                  </a:lnTo>
                  <a:lnTo>
                    <a:pt x="107108" y="168715"/>
                  </a:lnTo>
                  <a:lnTo>
                    <a:pt x="116334" y="169535"/>
                  </a:lnTo>
                  <a:lnTo>
                    <a:pt x="125167" y="171982"/>
                  </a:lnTo>
                  <a:lnTo>
                    <a:pt x="133572" y="176062"/>
                  </a:lnTo>
                  <a:lnTo>
                    <a:pt x="141603" y="182073"/>
                  </a:lnTo>
                  <a:lnTo>
                    <a:pt x="149332" y="190005"/>
                  </a:lnTo>
                  <a:lnTo>
                    <a:pt x="156507" y="199585"/>
                  </a:lnTo>
                  <a:lnTo>
                    <a:pt x="162574" y="210456"/>
                  </a:lnTo>
                  <a:lnTo>
                    <a:pt x="167317" y="222282"/>
                  </a:lnTo>
                  <a:lnTo>
                    <a:pt x="170672" y="234628"/>
                  </a:lnTo>
                  <a:lnTo>
                    <a:pt x="172557" y="246981"/>
                  </a:lnTo>
                  <a:lnTo>
                    <a:pt x="173074" y="259054"/>
                  </a:lnTo>
                  <a:lnTo>
                    <a:pt x="172133" y="270447"/>
                  </a:lnTo>
                  <a:lnTo>
                    <a:pt x="169384" y="280573"/>
                  </a:lnTo>
                  <a:lnTo>
                    <a:pt x="164789" y="289230"/>
                  </a:lnTo>
                  <a:lnTo>
                    <a:pt x="158433" y="296382"/>
                  </a:lnTo>
                  <a:lnTo>
                    <a:pt x="150348" y="301979"/>
                  </a:lnTo>
                  <a:lnTo>
                    <a:pt x="140728" y="306149"/>
                  </a:lnTo>
                  <a:lnTo>
                    <a:pt x="130033" y="308986"/>
                  </a:lnTo>
                  <a:lnTo>
                    <a:pt x="118870" y="310457"/>
                  </a:lnTo>
                  <a:lnTo>
                    <a:pt x="107635" y="310678"/>
                  </a:lnTo>
                  <a:lnTo>
                    <a:pt x="96757" y="310026"/>
                  </a:lnTo>
                  <a:lnTo>
                    <a:pt x="85617" y="308995"/>
                  </a:lnTo>
                  <a:lnTo>
                    <a:pt x="72122" y="307499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90549" y="406518"/>
              <a:ext cx="134115" cy="164643"/>
            </a:xfrm>
            <a:custGeom>
              <a:avLst/>
              <a:gdLst/>
              <a:ahLst/>
              <a:cxnLst/>
              <a:rect l="0" t="0" r="0" b="0"/>
              <a:pathLst>
                <a:path w="134115" h="164643">
                  <a:moveTo>
                    <a:pt x="0" y="98849"/>
                  </a:moveTo>
                  <a:lnTo>
                    <a:pt x="8801" y="95916"/>
                  </a:lnTo>
                  <a:lnTo>
                    <a:pt x="17148" y="93133"/>
                  </a:lnTo>
                  <a:lnTo>
                    <a:pt x="25846" y="90234"/>
                  </a:lnTo>
                  <a:lnTo>
                    <a:pt x="34967" y="87194"/>
                  </a:lnTo>
                  <a:lnTo>
                    <a:pt x="44463" y="84028"/>
                  </a:lnTo>
                  <a:lnTo>
                    <a:pt x="54255" y="80764"/>
                  </a:lnTo>
                  <a:lnTo>
                    <a:pt x="64269" y="77426"/>
                  </a:lnTo>
                  <a:lnTo>
                    <a:pt x="74443" y="74035"/>
                  </a:lnTo>
                  <a:lnTo>
                    <a:pt x="84725" y="70602"/>
                  </a:lnTo>
                  <a:lnTo>
                    <a:pt x="94915" y="66974"/>
                  </a:lnTo>
                  <a:lnTo>
                    <a:pt x="104685" y="62853"/>
                  </a:lnTo>
                  <a:lnTo>
                    <a:pt x="113872" y="58111"/>
                  </a:lnTo>
                  <a:lnTo>
                    <a:pt x="122006" y="52620"/>
                  </a:lnTo>
                  <a:lnTo>
                    <a:pt x="128260" y="46177"/>
                  </a:lnTo>
                  <a:lnTo>
                    <a:pt x="132341" y="38775"/>
                  </a:lnTo>
                  <a:lnTo>
                    <a:pt x="134114" y="30872"/>
                  </a:lnTo>
                  <a:lnTo>
                    <a:pt x="133342" y="23261"/>
                  </a:lnTo>
                  <a:lnTo>
                    <a:pt x="130150" y="16375"/>
                  </a:lnTo>
                  <a:lnTo>
                    <a:pt x="124772" y="10449"/>
                  </a:lnTo>
                  <a:lnTo>
                    <a:pt x="117358" y="5694"/>
                  </a:lnTo>
                  <a:lnTo>
                    <a:pt x="108202" y="2104"/>
                  </a:lnTo>
                  <a:lnTo>
                    <a:pt x="97990" y="0"/>
                  </a:lnTo>
                  <a:lnTo>
                    <a:pt x="87685" y="85"/>
                  </a:lnTo>
                  <a:lnTo>
                    <a:pt x="77836" y="2546"/>
                  </a:lnTo>
                  <a:lnTo>
                    <a:pt x="68598" y="6960"/>
                  </a:lnTo>
                  <a:lnTo>
                    <a:pt x="59934" y="12594"/>
                  </a:lnTo>
                  <a:lnTo>
                    <a:pt x="51739" y="18907"/>
                  </a:lnTo>
                  <a:lnTo>
                    <a:pt x="44066" y="25905"/>
                  </a:lnTo>
                  <a:lnTo>
                    <a:pt x="37123" y="34032"/>
                  </a:lnTo>
                  <a:lnTo>
                    <a:pt x="30976" y="43455"/>
                  </a:lnTo>
                  <a:lnTo>
                    <a:pt x="25862" y="53901"/>
                  </a:lnTo>
                  <a:lnTo>
                    <a:pt x="22257" y="64837"/>
                  </a:lnTo>
                  <a:lnTo>
                    <a:pt x="20279" y="75900"/>
                  </a:lnTo>
                  <a:lnTo>
                    <a:pt x="19748" y="86922"/>
                  </a:lnTo>
                  <a:lnTo>
                    <a:pt x="20373" y="97849"/>
                  </a:lnTo>
                  <a:lnTo>
                    <a:pt x="21868" y="108672"/>
                  </a:lnTo>
                  <a:lnTo>
                    <a:pt x="24157" y="119245"/>
                  </a:lnTo>
                  <a:lnTo>
                    <a:pt x="27363" y="129278"/>
                  </a:lnTo>
                  <a:lnTo>
                    <a:pt x="31488" y="138651"/>
                  </a:lnTo>
                  <a:lnTo>
                    <a:pt x="36733" y="147081"/>
                  </a:lnTo>
                  <a:lnTo>
                    <a:pt x="43543" y="154066"/>
                  </a:lnTo>
                  <a:lnTo>
                    <a:pt x="52008" y="159456"/>
                  </a:lnTo>
                  <a:lnTo>
                    <a:pt x="61609" y="163092"/>
                  </a:lnTo>
                  <a:lnTo>
                    <a:pt x="71432" y="164642"/>
                  </a:lnTo>
                  <a:lnTo>
                    <a:pt x="80917" y="164128"/>
                  </a:lnTo>
                  <a:lnTo>
                    <a:pt x="89781" y="161780"/>
                  </a:lnTo>
                  <a:lnTo>
                    <a:pt x="98812" y="157415"/>
                  </a:lnTo>
                  <a:lnTo>
                    <a:pt x="109911" y="148416"/>
                  </a:lnTo>
                  <a:lnTo>
                    <a:pt x="126342" y="1304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66566" y="326383"/>
              <a:ext cx="181953" cy="222714"/>
            </a:xfrm>
            <a:custGeom>
              <a:avLst/>
              <a:gdLst/>
              <a:ahLst/>
              <a:cxnLst/>
              <a:rect l="0" t="0" r="0" b="0"/>
              <a:pathLst>
                <a:path w="181953" h="222714">
                  <a:moveTo>
                    <a:pt x="2967" y="136870"/>
                  </a:moveTo>
                  <a:lnTo>
                    <a:pt x="3101" y="151405"/>
                  </a:lnTo>
                  <a:lnTo>
                    <a:pt x="4382" y="164036"/>
                  </a:lnTo>
                  <a:lnTo>
                    <a:pt x="6970" y="175945"/>
                  </a:lnTo>
                  <a:lnTo>
                    <a:pt x="10517" y="187600"/>
                  </a:lnTo>
                  <a:lnTo>
                    <a:pt x="14502" y="199441"/>
                  </a:lnTo>
                  <a:lnTo>
                    <a:pt x="18549" y="211583"/>
                  </a:lnTo>
                  <a:lnTo>
                    <a:pt x="21356" y="220641"/>
                  </a:lnTo>
                  <a:lnTo>
                    <a:pt x="21709" y="222713"/>
                  </a:lnTo>
                  <a:lnTo>
                    <a:pt x="20443" y="219535"/>
                  </a:lnTo>
                  <a:lnTo>
                    <a:pt x="18271" y="212861"/>
                  </a:lnTo>
                  <a:lnTo>
                    <a:pt x="15579" y="203820"/>
                  </a:lnTo>
                  <a:lnTo>
                    <a:pt x="12579" y="193328"/>
                  </a:lnTo>
                  <a:lnTo>
                    <a:pt x="9392" y="182212"/>
                  </a:lnTo>
                  <a:lnTo>
                    <a:pt x="6098" y="170954"/>
                  </a:lnTo>
                  <a:lnTo>
                    <a:pt x="3067" y="159766"/>
                  </a:lnTo>
                  <a:lnTo>
                    <a:pt x="942" y="148710"/>
                  </a:lnTo>
                  <a:lnTo>
                    <a:pt x="0" y="137792"/>
                  </a:lnTo>
                  <a:lnTo>
                    <a:pt x="351" y="127151"/>
                  </a:lnTo>
                  <a:lnTo>
                    <a:pt x="2108" y="117071"/>
                  </a:lnTo>
                  <a:lnTo>
                    <a:pt x="5194" y="107661"/>
                  </a:lnTo>
                  <a:lnTo>
                    <a:pt x="9876" y="99036"/>
                  </a:lnTo>
                  <a:lnTo>
                    <a:pt x="16825" y="91388"/>
                  </a:lnTo>
                  <a:lnTo>
                    <a:pt x="26195" y="84725"/>
                  </a:lnTo>
                  <a:lnTo>
                    <a:pt x="37384" y="78911"/>
                  </a:lnTo>
                  <a:lnTo>
                    <a:pt x="49342" y="73763"/>
                  </a:lnTo>
                  <a:lnTo>
                    <a:pt x="61380" y="69112"/>
                  </a:lnTo>
                  <a:lnTo>
                    <a:pt x="73205" y="64816"/>
                  </a:lnTo>
                  <a:lnTo>
                    <a:pt x="84743" y="60770"/>
                  </a:lnTo>
                  <a:lnTo>
                    <a:pt x="96018" y="56892"/>
                  </a:lnTo>
                  <a:lnTo>
                    <a:pt x="107080" y="52964"/>
                  </a:lnTo>
                  <a:lnTo>
                    <a:pt x="117982" y="48642"/>
                  </a:lnTo>
                  <a:lnTo>
                    <a:pt x="128759" y="43768"/>
                  </a:lnTo>
                  <a:lnTo>
                    <a:pt x="139184" y="38280"/>
                  </a:lnTo>
                  <a:lnTo>
                    <a:pt x="149899" y="31368"/>
                  </a:lnTo>
                  <a:lnTo>
                    <a:pt x="162965" y="20185"/>
                  </a:lnTo>
                  <a:lnTo>
                    <a:pt x="18195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00041" y="1083668"/>
            <a:ext cx="6423316" cy="674592"/>
            <a:chOff x="200041" y="1083668"/>
            <a:chExt cx="6423316" cy="674592"/>
          </a:xfrm>
        </p:grpSpPr>
        <p:sp>
          <p:nvSpPr>
            <p:cNvPr id="34" name="Freeform 33"/>
            <p:cNvSpPr/>
            <p:nvPr/>
          </p:nvSpPr>
          <p:spPr>
            <a:xfrm>
              <a:off x="353356" y="1358176"/>
              <a:ext cx="25670" cy="326384"/>
            </a:xfrm>
            <a:custGeom>
              <a:avLst/>
              <a:gdLst/>
              <a:ahLst/>
              <a:cxnLst/>
              <a:rect l="0" t="0" r="0" b="0"/>
              <a:pathLst>
                <a:path w="25670" h="326384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6" y="51468"/>
                  </a:lnTo>
                  <a:lnTo>
                    <a:pt x="2141" y="65180"/>
                  </a:lnTo>
                  <a:lnTo>
                    <a:pt x="2825" y="79943"/>
                  </a:lnTo>
                  <a:lnTo>
                    <a:pt x="3352" y="95520"/>
                  </a:lnTo>
                  <a:lnTo>
                    <a:pt x="3742" y="111698"/>
                  </a:lnTo>
                  <a:lnTo>
                    <a:pt x="4190" y="128305"/>
                  </a:lnTo>
                  <a:lnTo>
                    <a:pt x="5030" y="145211"/>
                  </a:lnTo>
                  <a:lnTo>
                    <a:pt x="6411" y="162320"/>
                  </a:lnTo>
                  <a:lnTo>
                    <a:pt x="8153" y="179402"/>
                  </a:lnTo>
                  <a:lnTo>
                    <a:pt x="9863" y="196104"/>
                  </a:lnTo>
                  <a:lnTo>
                    <a:pt x="11311" y="212262"/>
                  </a:lnTo>
                  <a:lnTo>
                    <a:pt x="12604" y="227723"/>
                  </a:lnTo>
                  <a:lnTo>
                    <a:pt x="14079" y="242266"/>
                  </a:lnTo>
                  <a:lnTo>
                    <a:pt x="15919" y="255861"/>
                  </a:lnTo>
                  <a:lnTo>
                    <a:pt x="17994" y="268564"/>
                  </a:lnTo>
                  <a:lnTo>
                    <a:pt x="20151" y="281889"/>
                  </a:lnTo>
                  <a:lnTo>
                    <a:pt x="22583" y="299244"/>
                  </a:lnTo>
                  <a:lnTo>
                    <a:pt x="25669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0041" y="1256668"/>
              <a:ext cx="299389" cy="269965"/>
            </a:xfrm>
            <a:custGeom>
              <a:avLst/>
              <a:gdLst/>
              <a:ahLst/>
              <a:cxnLst/>
              <a:rect l="0" t="0" r="0" b="0"/>
              <a:pathLst>
                <a:path w="299389" h="269965">
                  <a:moveTo>
                    <a:pt x="0" y="122565"/>
                  </a:moveTo>
                  <a:lnTo>
                    <a:pt x="3068" y="110964"/>
                  </a:lnTo>
                  <a:lnTo>
                    <a:pt x="7130" y="101115"/>
                  </a:lnTo>
                  <a:lnTo>
                    <a:pt x="12619" y="92110"/>
                  </a:lnTo>
                  <a:lnTo>
                    <a:pt x="19206" y="83668"/>
                  </a:lnTo>
                  <a:lnTo>
                    <a:pt x="26355" y="75641"/>
                  </a:lnTo>
                  <a:lnTo>
                    <a:pt x="33699" y="67918"/>
                  </a:lnTo>
                  <a:lnTo>
                    <a:pt x="41059" y="60413"/>
                  </a:lnTo>
                  <a:lnTo>
                    <a:pt x="48368" y="53063"/>
                  </a:lnTo>
                  <a:lnTo>
                    <a:pt x="55616" y="45823"/>
                  </a:lnTo>
                  <a:lnTo>
                    <a:pt x="62973" y="38824"/>
                  </a:lnTo>
                  <a:lnTo>
                    <a:pt x="70758" y="32351"/>
                  </a:lnTo>
                  <a:lnTo>
                    <a:pt x="79117" y="26517"/>
                  </a:lnTo>
                  <a:lnTo>
                    <a:pt x="88191" y="21277"/>
                  </a:lnTo>
                  <a:lnTo>
                    <a:pt x="98194" y="16524"/>
                  </a:lnTo>
                  <a:lnTo>
                    <a:pt x="109148" y="12145"/>
                  </a:lnTo>
                  <a:lnTo>
                    <a:pt x="120929" y="8203"/>
                  </a:lnTo>
                  <a:lnTo>
                    <a:pt x="133361" y="4928"/>
                  </a:lnTo>
                  <a:lnTo>
                    <a:pt x="146273" y="2394"/>
                  </a:lnTo>
                  <a:lnTo>
                    <a:pt x="159366" y="693"/>
                  </a:lnTo>
                  <a:lnTo>
                    <a:pt x="172229" y="0"/>
                  </a:lnTo>
                  <a:lnTo>
                    <a:pt x="184656" y="314"/>
                  </a:lnTo>
                  <a:lnTo>
                    <a:pt x="196628" y="1490"/>
                  </a:lnTo>
                  <a:lnTo>
                    <a:pt x="208207" y="3343"/>
                  </a:lnTo>
                  <a:lnTo>
                    <a:pt x="219476" y="5707"/>
                  </a:lnTo>
                  <a:lnTo>
                    <a:pt x="230350" y="8768"/>
                  </a:lnTo>
                  <a:lnTo>
                    <a:pt x="240586" y="13032"/>
                  </a:lnTo>
                  <a:lnTo>
                    <a:pt x="250104" y="18685"/>
                  </a:lnTo>
                  <a:lnTo>
                    <a:pt x="258971" y="25770"/>
                  </a:lnTo>
                  <a:lnTo>
                    <a:pt x="267314" y="34355"/>
                  </a:lnTo>
                  <a:lnTo>
                    <a:pt x="275252" y="44322"/>
                  </a:lnTo>
                  <a:lnTo>
                    <a:pt x="282567" y="55592"/>
                  </a:lnTo>
                  <a:lnTo>
                    <a:pt x="288728" y="68205"/>
                  </a:lnTo>
                  <a:lnTo>
                    <a:pt x="293533" y="82054"/>
                  </a:lnTo>
                  <a:lnTo>
                    <a:pt x="296930" y="96758"/>
                  </a:lnTo>
                  <a:lnTo>
                    <a:pt x="298843" y="111774"/>
                  </a:lnTo>
                  <a:lnTo>
                    <a:pt x="299388" y="126756"/>
                  </a:lnTo>
                  <a:lnTo>
                    <a:pt x="298805" y="141408"/>
                  </a:lnTo>
                  <a:lnTo>
                    <a:pt x="297360" y="155400"/>
                  </a:lnTo>
                  <a:lnTo>
                    <a:pt x="295277" y="168621"/>
                  </a:lnTo>
                  <a:lnTo>
                    <a:pt x="292577" y="180973"/>
                  </a:lnTo>
                  <a:lnTo>
                    <a:pt x="289087" y="192284"/>
                  </a:lnTo>
                  <a:lnTo>
                    <a:pt x="284772" y="202562"/>
                  </a:lnTo>
                  <a:lnTo>
                    <a:pt x="279569" y="211959"/>
                  </a:lnTo>
                  <a:lnTo>
                    <a:pt x="273319" y="220665"/>
                  </a:lnTo>
                  <a:lnTo>
                    <a:pt x="266038" y="228855"/>
                  </a:lnTo>
                  <a:lnTo>
                    <a:pt x="257876" y="236510"/>
                  </a:lnTo>
                  <a:lnTo>
                    <a:pt x="249027" y="243433"/>
                  </a:lnTo>
                  <a:lnTo>
                    <a:pt x="239678" y="249568"/>
                  </a:lnTo>
                  <a:lnTo>
                    <a:pt x="230236" y="254857"/>
                  </a:lnTo>
                  <a:lnTo>
                    <a:pt x="220297" y="259677"/>
                  </a:lnTo>
                  <a:lnTo>
                    <a:pt x="207874" y="264452"/>
                  </a:lnTo>
                  <a:lnTo>
                    <a:pt x="189513" y="2699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5971" y="1568746"/>
              <a:ext cx="105288" cy="94987"/>
            </a:xfrm>
            <a:custGeom>
              <a:avLst/>
              <a:gdLst/>
              <a:ahLst/>
              <a:cxnLst/>
              <a:rect l="0" t="0" r="0" b="0"/>
              <a:pathLst>
                <a:path w="105288" h="94987">
                  <a:moveTo>
                    <a:pt x="81510" y="10528"/>
                  </a:moveTo>
                  <a:lnTo>
                    <a:pt x="69842" y="10662"/>
                  </a:lnTo>
                  <a:lnTo>
                    <a:pt x="59354" y="11943"/>
                  </a:lnTo>
                  <a:lnTo>
                    <a:pt x="49056" y="14540"/>
                  </a:lnTo>
                  <a:lnTo>
                    <a:pt x="38928" y="18433"/>
                  </a:lnTo>
                  <a:lnTo>
                    <a:pt x="29233" y="23714"/>
                  </a:lnTo>
                  <a:lnTo>
                    <a:pt x="20110" y="30300"/>
                  </a:lnTo>
                  <a:lnTo>
                    <a:pt x="12026" y="37973"/>
                  </a:lnTo>
                  <a:lnTo>
                    <a:pt x="5809" y="46484"/>
                  </a:lnTo>
                  <a:lnTo>
                    <a:pt x="1754" y="55601"/>
                  </a:lnTo>
                  <a:lnTo>
                    <a:pt x="0" y="64822"/>
                  </a:lnTo>
                  <a:lnTo>
                    <a:pt x="785" y="73398"/>
                  </a:lnTo>
                  <a:lnTo>
                    <a:pt x="3980" y="80967"/>
                  </a:lnTo>
                  <a:lnTo>
                    <a:pt x="9191" y="87200"/>
                  </a:lnTo>
                  <a:lnTo>
                    <a:pt x="15960" y="91638"/>
                  </a:lnTo>
                  <a:lnTo>
                    <a:pt x="23876" y="94209"/>
                  </a:lnTo>
                  <a:lnTo>
                    <a:pt x="32610" y="94986"/>
                  </a:lnTo>
                  <a:lnTo>
                    <a:pt x="41916" y="94004"/>
                  </a:lnTo>
                  <a:lnTo>
                    <a:pt x="51612" y="91459"/>
                  </a:lnTo>
                  <a:lnTo>
                    <a:pt x="61410" y="87652"/>
                  </a:lnTo>
                  <a:lnTo>
                    <a:pt x="70915" y="82889"/>
                  </a:lnTo>
                  <a:lnTo>
                    <a:pt x="79930" y="77421"/>
                  </a:lnTo>
                  <a:lnTo>
                    <a:pt x="88119" y="71125"/>
                  </a:lnTo>
                  <a:lnTo>
                    <a:pt x="94941" y="63536"/>
                  </a:lnTo>
                  <a:lnTo>
                    <a:pt x="100223" y="54511"/>
                  </a:lnTo>
                  <a:lnTo>
                    <a:pt x="103786" y="44517"/>
                  </a:lnTo>
                  <a:lnTo>
                    <a:pt x="105287" y="34424"/>
                  </a:lnTo>
                  <a:lnTo>
                    <a:pt x="104740" y="24762"/>
                  </a:lnTo>
                  <a:lnTo>
                    <a:pt x="102370" y="16175"/>
                  </a:lnTo>
                  <a:lnTo>
                    <a:pt x="97988" y="8848"/>
                  </a:lnTo>
                  <a:lnTo>
                    <a:pt x="88976" y="3264"/>
                  </a:lnTo>
                  <a:lnTo>
                    <a:pt x="7098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3295" y="1484518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105285" y="0"/>
                  </a:moveTo>
                  <a:lnTo>
                    <a:pt x="93617" y="2933"/>
                  </a:lnTo>
                  <a:lnTo>
                    <a:pt x="83128" y="5716"/>
                  </a:lnTo>
                  <a:lnTo>
                    <a:pt x="72831" y="8620"/>
                  </a:lnTo>
                  <a:lnTo>
                    <a:pt x="62702" y="11833"/>
                  </a:lnTo>
                  <a:lnTo>
                    <a:pt x="53007" y="15646"/>
                  </a:lnTo>
                  <a:lnTo>
                    <a:pt x="43866" y="20159"/>
                  </a:lnTo>
                  <a:lnTo>
                    <a:pt x="35091" y="25150"/>
                  </a:lnTo>
                  <a:lnTo>
                    <a:pt x="26281" y="30189"/>
                  </a:lnTo>
                  <a:lnTo>
                    <a:pt x="17227" y="35025"/>
                  </a:lnTo>
                  <a:lnTo>
                    <a:pt x="8696" y="39770"/>
                  </a:lnTo>
                  <a:lnTo>
                    <a:pt x="2544" y="45565"/>
                  </a:lnTo>
                  <a:lnTo>
                    <a:pt x="94" y="52497"/>
                  </a:lnTo>
                  <a:lnTo>
                    <a:pt x="1581" y="58559"/>
                  </a:lnTo>
                  <a:lnTo>
                    <a:pt x="6481" y="63164"/>
                  </a:lnTo>
                  <a:lnTo>
                    <a:pt x="14047" y="66471"/>
                  </a:lnTo>
                  <a:lnTo>
                    <a:pt x="23584" y="68782"/>
                  </a:lnTo>
                  <a:lnTo>
                    <a:pt x="34520" y="70383"/>
                  </a:lnTo>
                  <a:lnTo>
                    <a:pt x="46105" y="71814"/>
                  </a:lnTo>
                  <a:lnTo>
                    <a:pt x="57419" y="73846"/>
                  </a:lnTo>
                  <a:lnTo>
                    <a:pt x="67984" y="76853"/>
                  </a:lnTo>
                  <a:lnTo>
                    <a:pt x="77551" y="81010"/>
                  </a:lnTo>
                  <a:lnTo>
                    <a:pt x="85914" y="86476"/>
                  </a:lnTo>
                  <a:lnTo>
                    <a:pt x="93082" y="93186"/>
                  </a:lnTo>
                  <a:lnTo>
                    <a:pt x="98745" y="100776"/>
                  </a:lnTo>
                  <a:lnTo>
                    <a:pt x="102203" y="108700"/>
                  </a:lnTo>
                  <a:lnTo>
                    <a:pt x="103261" y="116606"/>
                  </a:lnTo>
                  <a:lnTo>
                    <a:pt x="101854" y="124030"/>
                  </a:lnTo>
                  <a:lnTo>
                    <a:pt x="97795" y="130329"/>
                  </a:lnTo>
                  <a:lnTo>
                    <a:pt x="91248" y="135269"/>
                  </a:lnTo>
                  <a:lnTo>
                    <a:pt x="82633" y="139111"/>
                  </a:lnTo>
                  <a:lnTo>
                    <a:pt x="72426" y="142395"/>
                  </a:lnTo>
                  <a:lnTo>
                    <a:pt x="61062" y="145499"/>
                  </a:lnTo>
                  <a:lnTo>
                    <a:pt x="49294" y="148646"/>
                  </a:lnTo>
                  <a:lnTo>
                    <a:pt x="36938" y="152392"/>
                  </a:lnTo>
                  <a:lnTo>
                    <a:pt x="21797" y="15819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3736" y="1452932"/>
              <a:ext cx="120600" cy="168457"/>
            </a:xfrm>
            <a:custGeom>
              <a:avLst/>
              <a:gdLst/>
              <a:ahLst/>
              <a:cxnLst/>
              <a:rect l="0" t="0" r="0" b="0"/>
              <a:pathLst>
                <a:path w="120600" h="168457">
                  <a:moveTo>
                    <a:pt x="71186" y="0"/>
                  </a:moveTo>
                  <a:lnTo>
                    <a:pt x="62451" y="3001"/>
                  </a:lnTo>
                  <a:lnTo>
                    <a:pt x="54745" y="6423"/>
                  </a:lnTo>
                  <a:lnTo>
                    <a:pt x="47343" y="10620"/>
                  </a:lnTo>
                  <a:lnTo>
                    <a:pt x="40082" y="15520"/>
                  </a:lnTo>
                  <a:lnTo>
                    <a:pt x="32903" y="21001"/>
                  </a:lnTo>
                  <a:lnTo>
                    <a:pt x="25782" y="26936"/>
                  </a:lnTo>
                  <a:lnTo>
                    <a:pt x="18865" y="33371"/>
                  </a:lnTo>
                  <a:lnTo>
                    <a:pt x="12446" y="40517"/>
                  </a:lnTo>
                  <a:lnTo>
                    <a:pt x="6667" y="48426"/>
                  </a:lnTo>
                  <a:lnTo>
                    <a:pt x="2143" y="56684"/>
                  </a:lnTo>
                  <a:lnTo>
                    <a:pt x="0" y="64541"/>
                  </a:lnTo>
                  <a:lnTo>
                    <a:pt x="640" y="71591"/>
                  </a:lnTo>
                  <a:lnTo>
                    <a:pt x="3835" y="77459"/>
                  </a:lnTo>
                  <a:lnTo>
                    <a:pt x="9103" y="81644"/>
                  </a:lnTo>
                  <a:lnTo>
                    <a:pt x="15943" y="84050"/>
                  </a:lnTo>
                  <a:lnTo>
                    <a:pt x="24092" y="85056"/>
                  </a:lnTo>
                  <a:lnTo>
                    <a:pt x="33522" y="85290"/>
                  </a:lnTo>
                  <a:lnTo>
                    <a:pt x="44112" y="85202"/>
                  </a:lnTo>
                  <a:lnTo>
                    <a:pt x="55492" y="85183"/>
                  </a:lnTo>
                  <a:lnTo>
                    <a:pt x="67128" y="85637"/>
                  </a:lnTo>
                  <a:lnTo>
                    <a:pt x="78688" y="86737"/>
                  </a:lnTo>
                  <a:lnTo>
                    <a:pt x="89720" y="88784"/>
                  </a:lnTo>
                  <a:lnTo>
                    <a:pt x="99597" y="92286"/>
                  </a:lnTo>
                  <a:lnTo>
                    <a:pt x="108075" y="97379"/>
                  </a:lnTo>
                  <a:lnTo>
                    <a:pt x="114766" y="103731"/>
                  </a:lnTo>
                  <a:lnTo>
                    <a:pt x="118988" y="110749"/>
                  </a:lnTo>
                  <a:lnTo>
                    <a:pt x="120599" y="118016"/>
                  </a:lnTo>
                  <a:lnTo>
                    <a:pt x="119749" y="125164"/>
                  </a:lnTo>
                  <a:lnTo>
                    <a:pt x="116604" y="131802"/>
                  </a:lnTo>
                  <a:lnTo>
                    <a:pt x="111493" y="137780"/>
                  </a:lnTo>
                  <a:lnTo>
                    <a:pt x="104827" y="143131"/>
                  </a:lnTo>
                  <a:lnTo>
                    <a:pt x="97000" y="147967"/>
                  </a:lnTo>
                  <a:lnTo>
                    <a:pt x="88330" y="152405"/>
                  </a:lnTo>
                  <a:lnTo>
                    <a:pt x="78902" y="156388"/>
                  </a:lnTo>
                  <a:lnTo>
                    <a:pt x="68589" y="159691"/>
                  </a:lnTo>
                  <a:lnTo>
                    <a:pt x="57408" y="162249"/>
                  </a:lnTo>
                  <a:lnTo>
                    <a:pt x="46094" y="164140"/>
                  </a:lnTo>
                  <a:lnTo>
                    <a:pt x="34899" y="165698"/>
                  </a:lnTo>
                  <a:lnTo>
                    <a:pt x="22842" y="167058"/>
                  </a:lnTo>
                  <a:lnTo>
                    <a:pt x="801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03070" y="1505575"/>
              <a:ext cx="7666" cy="94757"/>
            </a:xfrm>
            <a:custGeom>
              <a:avLst/>
              <a:gdLst/>
              <a:ahLst/>
              <a:cxnLst/>
              <a:rect l="0" t="0" r="0" b="0"/>
              <a:pathLst>
                <a:path w="7666" h="94757">
                  <a:moveTo>
                    <a:pt x="7665" y="0"/>
                  </a:moveTo>
                  <a:lnTo>
                    <a:pt x="4799" y="8868"/>
                  </a:lnTo>
                  <a:lnTo>
                    <a:pt x="2656" y="17855"/>
                  </a:lnTo>
                  <a:lnTo>
                    <a:pt x="1058" y="27841"/>
                  </a:lnTo>
                  <a:lnTo>
                    <a:pt x="77" y="38576"/>
                  </a:lnTo>
                  <a:lnTo>
                    <a:pt x="0" y="50716"/>
                  </a:lnTo>
                  <a:lnTo>
                    <a:pt x="1937" y="67567"/>
                  </a:lnTo>
                  <a:lnTo>
                    <a:pt x="7665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010735" y="135817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084435" y="1305533"/>
              <a:ext cx="145883" cy="282988"/>
            </a:xfrm>
            <a:custGeom>
              <a:avLst/>
              <a:gdLst/>
              <a:ahLst/>
              <a:cxnLst/>
              <a:rect l="0" t="0" r="0" b="0"/>
              <a:pathLst>
                <a:path w="145883" h="282988">
                  <a:moveTo>
                    <a:pt x="21057" y="0"/>
                  </a:moveTo>
                  <a:lnTo>
                    <a:pt x="18257" y="8935"/>
                  </a:lnTo>
                  <a:lnTo>
                    <a:pt x="16755" y="18563"/>
                  </a:lnTo>
                  <a:lnTo>
                    <a:pt x="16444" y="29850"/>
                  </a:lnTo>
                  <a:lnTo>
                    <a:pt x="16951" y="42517"/>
                  </a:lnTo>
                  <a:lnTo>
                    <a:pt x="17770" y="55997"/>
                  </a:lnTo>
                  <a:lnTo>
                    <a:pt x="18586" y="69869"/>
                  </a:lnTo>
                  <a:lnTo>
                    <a:pt x="19270" y="83905"/>
                  </a:lnTo>
                  <a:lnTo>
                    <a:pt x="19796" y="97996"/>
                  </a:lnTo>
                  <a:lnTo>
                    <a:pt x="20182" y="112097"/>
                  </a:lnTo>
                  <a:lnTo>
                    <a:pt x="20457" y="126191"/>
                  </a:lnTo>
                  <a:lnTo>
                    <a:pt x="20649" y="140273"/>
                  </a:lnTo>
                  <a:lnTo>
                    <a:pt x="20776" y="154339"/>
                  </a:lnTo>
                  <a:lnTo>
                    <a:pt x="20693" y="168227"/>
                  </a:lnTo>
                  <a:lnTo>
                    <a:pt x="20106" y="181633"/>
                  </a:lnTo>
                  <a:lnTo>
                    <a:pt x="18899" y="194434"/>
                  </a:lnTo>
                  <a:lnTo>
                    <a:pt x="17273" y="206827"/>
                  </a:lnTo>
                  <a:lnTo>
                    <a:pt x="15644" y="219222"/>
                  </a:lnTo>
                  <a:lnTo>
                    <a:pt x="14251" y="231756"/>
                  </a:lnTo>
                  <a:lnTo>
                    <a:pt x="13071" y="240790"/>
                  </a:lnTo>
                  <a:lnTo>
                    <a:pt x="12089" y="241846"/>
                  </a:lnTo>
                  <a:lnTo>
                    <a:pt x="11448" y="236515"/>
                  </a:lnTo>
                  <a:lnTo>
                    <a:pt x="11411" y="227437"/>
                  </a:lnTo>
                  <a:lnTo>
                    <a:pt x="12489" y="217030"/>
                  </a:lnTo>
                  <a:lnTo>
                    <a:pt x="14870" y="206650"/>
                  </a:lnTo>
                  <a:lnTo>
                    <a:pt x="18449" y="196822"/>
                  </a:lnTo>
                  <a:lnTo>
                    <a:pt x="22999" y="187646"/>
                  </a:lnTo>
                  <a:lnTo>
                    <a:pt x="28295" y="179057"/>
                  </a:lnTo>
                  <a:lnTo>
                    <a:pt x="34461" y="171261"/>
                  </a:lnTo>
                  <a:lnTo>
                    <a:pt x="41957" y="164755"/>
                  </a:lnTo>
                  <a:lnTo>
                    <a:pt x="50917" y="159713"/>
                  </a:lnTo>
                  <a:lnTo>
                    <a:pt x="60864" y="156323"/>
                  </a:lnTo>
                  <a:lnTo>
                    <a:pt x="70926" y="154944"/>
                  </a:lnTo>
                  <a:lnTo>
                    <a:pt x="80580" y="155575"/>
                  </a:lnTo>
                  <a:lnTo>
                    <a:pt x="89671" y="157931"/>
                  </a:lnTo>
                  <a:lnTo>
                    <a:pt x="98229" y="161638"/>
                  </a:lnTo>
                  <a:lnTo>
                    <a:pt x="106354" y="166353"/>
                  </a:lnTo>
                  <a:lnTo>
                    <a:pt x="114148" y="171956"/>
                  </a:lnTo>
                  <a:lnTo>
                    <a:pt x="121704" y="178540"/>
                  </a:lnTo>
                  <a:lnTo>
                    <a:pt x="129076" y="186077"/>
                  </a:lnTo>
                  <a:lnTo>
                    <a:pt x="135826" y="194426"/>
                  </a:lnTo>
                  <a:lnTo>
                    <a:pt x="141068" y="203408"/>
                  </a:lnTo>
                  <a:lnTo>
                    <a:pt x="144437" y="212855"/>
                  </a:lnTo>
                  <a:lnTo>
                    <a:pt x="145882" y="222470"/>
                  </a:lnTo>
                  <a:lnTo>
                    <a:pt x="145415" y="231845"/>
                  </a:lnTo>
                  <a:lnTo>
                    <a:pt x="143242" y="240778"/>
                  </a:lnTo>
                  <a:lnTo>
                    <a:pt x="139530" y="249250"/>
                  </a:lnTo>
                  <a:lnTo>
                    <a:pt x="134306" y="257326"/>
                  </a:lnTo>
                  <a:lnTo>
                    <a:pt x="127719" y="265081"/>
                  </a:lnTo>
                  <a:lnTo>
                    <a:pt x="119859" y="272103"/>
                  </a:lnTo>
                  <a:lnTo>
                    <a:pt x="110681" y="277535"/>
                  </a:lnTo>
                  <a:lnTo>
                    <a:pt x="100284" y="281038"/>
                  </a:lnTo>
                  <a:lnTo>
                    <a:pt x="88879" y="282746"/>
                  </a:lnTo>
                  <a:lnTo>
                    <a:pt x="76699" y="282987"/>
                  </a:lnTo>
                  <a:lnTo>
                    <a:pt x="63965" y="282113"/>
                  </a:lnTo>
                  <a:lnTo>
                    <a:pt x="51254" y="280390"/>
                  </a:lnTo>
                  <a:lnTo>
                    <a:pt x="38153" y="277713"/>
                  </a:lnTo>
                  <a:lnTo>
                    <a:pt x="22397" y="27273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73948" y="1273948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4" y="48388"/>
                  </a:lnTo>
                  <a:lnTo>
                    <a:pt x="177" y="62721"/>
                  </a:lnTo>
                  <a:lnTo>
                    <a:pt x="825" y="77554"/>
                  </a:lnTo>
                  <a:lnTo>
                    <a:pt x="2079" y="92971"/>
                  </a:lnTo>
                  <a:lnTo>
                    <a:pt x="3904" y="108763"/>
                  </a:lnTo>
                  <a:lnTo>
                    <a:pt x="6201" y="124525"/>
                  </a:lnTo>
                  <a:lnTo>
                    <a:pt x="8852" y="140024"/>
                  </a:lnTo>
                  <a:lnTo>
                    <a:pt x="11598" y="155366"/>
                  </a:lnTo>
                  <a:lnTo>
                    <a:pt x="14054" y="170886"/>
                  </a:lnTo>
                  <a:lnTo>
                    <a:pt x="16039" y="186764"/>
                  </a:lnTo>
                  <a:lnTo>
                    <a:pt x="17710" y="202699"/>
                  </a:lnTo>
                  <a:lnTo>
                    <a:pt x="19446" y="218025"/>
                  </a:lnTo>
                  <a:lnTo>
                    <a:pt x="21464" y="232400"/>
                  </a:lnTo>
                  <a:lnTo>
                    <a:pt x="23660" y="245565"/>
                  </a:lnTo>
                  <a:lnTo>
                    <a:pt x="25913" y="258572"/>
                  </a:lnTo>
                  <a:lnTo>
                    <a:pt x="28423" y="273678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31766" y="1405895"/>
              <a:ext cx="152753" cy="147670"/>
            </a:xfrm>
            <a:custGeom>
              <a:avLst/>
              <a:gdLst/>
              <a:ahLst/>
              <a:cxnLst/>
              <a:rect l="0" t="0" r="0" b="0"/>
              <a:pathLst>
                <a:path w="152753" h="147670">
                  <a:moveTo>
                    <a:pt x="36938" y="68094"/>
                  </a:moveTo>
                  <a:lnTo>
                    <a:pt x="45807" y="62294"/>
                  </a:lnTo>
                  <a:lnTo>
                    <a:pt x="54793" y="57369"/>
                  </a:lnTo>
                  <a:lnTo>
                    <a:pt x="64784" y="52862"/>
                  </a:lnTo>
                  <a:lnTo>
                    <a:pt x="75592" y="48469"/>
                  </a:lnTo>
                  <a:lnTo>
                    <a:pt x="86755" y="43807"/>
                  </a:lnTo>
                  <a:lnTo>
                    <a:pt x="97938" y="38692"/>
                  </a:lnTo>
                  <a:lnTo>
                    <a:pt x="108186" y="33114"/>
                  </a:lnTo>
                  <a:lnTo>
                    <a:pt x="115928" y="27142"/>
                  </a:lnTo>
                  <a:lnTo>
                    <a:pt x="120519" y="20873"/>
                  </a:lnTo>
                  <a:lnTo>
                    <a:pt x="121816" y="14715"/>
                  </a:lnTo>
                  <a:lnTo>
                    <a:pt x="119734" y="9346"/>
                  </a:lnTo>
                  <a:lnTo>
                    <a:pt x="114592" y="5079"/>
                  </a:lnTo>
                  <a:lnTo>
                    <a:pt x="106958" y="2047"/>
                  </a:lnTo>
                  <a:lnTo>
                    <a:pt x="97425" y="380"/>
                  </a:lnTo>
                  <a:lnTo>
                    <a:pt x="86512" y="0"/>
                  </a:lnTo>
                  <a:lnTo>
                    <a:pt x="74785" y="693"/>
                  </a:lnTo>
                  <a:lnTo>
                    <a:pt x="62849" y="2212"/>
                  </a:lnTo>
                  <a:lnTo>
                    <a:pt x="51057" y="4349"/>
                  </a:lnTo>
                  <a:lnTo>
                    <a:pt x="39853" y="7255"/>
                  </a:lnTo>
                  <a:lnTo>
                    <a:pt x="29853" y="11415"/>
                  </a:lnTo>
                  <a:lnTo>
                    <a:pt x="21280" y="16999"/>
                  </a:lnTo>
                  <a:lnTo>
                    <a:pt x="14184" y="24037"/>
                  </a:lnTo>
                  <a:lnTo>
                    <a:pt x="8625" y="32590"/>
                  </a:lnTo>
                  <a:lnTo>
                    <a:pt x="4481" y="42527"/>
                  </a:lnTo>
                  <a:lnTo>
                    <a:pt x="1660" y="53437"/>
                  </a:lnTo>
                  <a:lnTo>
                    <a:pt x="200" y="64744"/>
                  </a:lnTo>
                  <a:lnTo>
                    <a:pt x="0" y="76080"/>
                  </a:lnTo>
                  <a:lnTo>
                    <a:pt x="1169" y="87130"/>
                  </a:lnTo>
                  <a:lnTo>
                    <a:pt x="4080" y="97549"/>
                  </a:lnTo>
                  <a:lnTo>
                    <a:pt x="8786" y="107218"/>
                  </a:lnTo>
                  <a:lnTo>
                    <a:pt x="15217" y="116032"/>
                  </a:lnTo>
                  <a:lnTo>
                    <a:pt x="23354" y="123814"/>
                  </a:lnTo>
                  <a:lnTo>
                    <a:pt x="33014" y="130566"/>
                  </a:lnTo>
                  <a:lnTo>
                    <a:pt x="43905" y="136271"/>
                  </a:lnTo>
                  <a:lnTo>
                    <a:pt x="55732" y="140814"/>
                  </a:lnTo>
                  <a:lnTo>
                    <a:pt x="68235" y="144237"/>
                  </a:lnTo>
                  <a:lnTo>
                    <a:pt x="81052" y="146555"/>
                  </a:lnTo>
                  <a:lnTo>
                    <a:pt x="93729" y="147669"/>
                  </a:lnTo>
                  <a:lnTo>
                    <a:pt x="106019" y="147647"/>
                  </a:lnTo>
                  <a:lnTo>
                    <a:pt x="117428" y="146830"/>
                  </a:lnTo>
                  <a:lnTo>
                    <a:pt x="128247" y="145670"/>
                  </a:lnTo>
                  <a:lnTo>
                    <a:pt x="139423" y="144068"/>
                  </a:lnTo>
                  <a:lnTo>
                    <a:pt x="152752" y="1417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41651" y="1282372"/>
              <a:ext cx="295598" cy="260521"/>
            </a:xfrm>
            <a:custGeom>
              <a:avLst/>
              <a:gdLst/>
              <a:ahLst/>
              <a:cxnLst/>
              <a:rect l="0" t="0" r="0" b="0"/>
              <a:pathLst>
                <a:path w="295598" h="260521">
                  <a:moveTo>
                    <a:pt x="185064" y="23161"/>
                  </a:moveTo>
                  <a:lnTo>
                    <a:pt x="176262" y="17361"/>
                  </a:lnTo>
                  <a:lnTo>
                    <a:pt x="167916" y="12436"/>
                  </a:lnTo>
                  <a:lnTo>
                    <a:pt x="159212" y="7943"/>
                  </a:lnTo>
                  <a:lnTo>
                    <a:pt x="149919" y="4068"/>
                  </a:lnTo>
                  <a:lnTo>
                    <a:pt x="139775" y="1351"/>
                  </a:lnTo>
                  <a:lnTo>
                    <a:pt x="128735" y="0"/>
                  </a:lnTo>
                  <a:lnTo>
                    <a:pt x="117068" y="72"/>
                  </a:lnTo>
                  <a:lnTo>
                    <a:pt x="105246" y="1638"/>
                  </a:lnTo>
                  <a:lnTo>
                    <a:pt x="93561" y="4581"/>
                  </a:lnTo>
                  <a:lnTo>
                    <a:pt x="82277" y="8658"/>
                  </a:lnTo>
                  <a:lnTo>
                    <a:pt x="71700" y="13602"/>
                  </a:lnTo>
                  <a:lnTo>
                    <a:pt x="61921" y="19183"/>
                  </a:lnTo>
                  <a:lnTo>
                    <a:pt x="52863" y="25215"/>
                  </a:lnTo>
                  <a:lnTo>
                    <a:pt x="44385" y="31562"/>
                  </a:lnTo>
                  <a:lnTo>
                    <a:pt x="36349" y="38136"/>
                  </a:lnTo>
                  <a:lnTo>
                    <a:pt x="28797" y="45195"/>
                  </a:lnTo>
                  <a:lnTo>
                    <a:pt x="21943" y="53305"/>
                  </a:lnTo>
                  <a:lnTo>
                    <a:pt x="15854" y="62697"/>
                  </a:lnTo>
                  <a:lnTo>
                    <a:pt x="10612" y="73447"/>
                  </a:lnTo>
                  <a:lnTo>
                    <a:pt x="6389" y="85646"/>
                  </a:lnTo>
                  <a:lnTo>
                    <a:pt x="3184" y="99180"/>
                  </a:lnTo>
                  <a:lnTo>
                    <a:pt x="1014" y="113488"/>
                  </a:lnTo>
                  <a:lnTo>
                    <a:pt x="0" y="127697"/>
                  </a:lnTo>
                  <a:lnTo>
                    <a:pt x="99" y="141326"/>
                  </a:lnTo>
                  <a:lnTo>
                    <a:pt x="1300" y="154424"/>
                  </a:lnTo>
                  <a:lnTo>
                    <a:pt x="3701" y="167365"/>
                  </a:lnTo>
                  <a:lnTo>
                    <a:pt x="7246" y="180397"/>
                  </a:lnTo>
                  <a:lnTo>
                    <a:pt x="11914" y="193286"/>
                  </a:lnTo>
                  <a:lnTo>
                    <a:pt x="17796" y="205422"/>
                  </a:lnTo>
                  <a:lnTo>
                    <a:pt x="24827" y="216510"/>
                  </a:lnTo>
                  <a:lnTo>
                    <a:pt x="32819" y="226414"/>
                  </a:lnTo>
                  <a:lnTo>
                    <a:pt x="41554" y="234996"/>
                  </a:lnTo>
                  <a:lnTo>
                    <a:pt x="50845" y="242317"/>
                  </a:lnTo>
                  <a:lnTo>
                    <a:pt x="60862" y="248419"/>
                  </a:lnTo>
                  <a:lnTo>
                    <a:pt x="72104" y="253236"/>
                  </a:lnTo>
                  <a:lnTo>
                    <a:pt x="84735" y="256846"/>
                  </a:lnTo>
                  <a:lnTo>
                    <a:pt x="98303" y="259290"/>
                  </a:lnTo>
                  <a:lnTo>
                    <a:pt x="111949" y="260490"/>
                  </a:lnTo>
                  <a:lnTo>
                    <a:pt x="125167" y="260520"/>
                  </a:lnTo>
                  <a:lnTo>
                    <a:pt x="137974" y="259576"/>
                  </a:lnTo>
                  <a:lnTo>
                    <a:pt x="150712" y="257880"/>
                  </a:lnTo>
                  <a:lnTo>
                    <a:pt x="163610" y="255625"/>
                  </a:lnTo>
                  <a:lnTo>
                    <a:pt x="176577" y="252808"/>
                  </a:lnTo>
                  <a:lnTo>
                    <a:pt x="189297" y="249239"/>
                  </a:lnTo>
                  <a:lnTo>
                    <a:pt x="201595" y="244870"/>
                  </a:lnTo>
                  <a:lnTo>
                    <a:pt x="213296" y="239631"/>
                  </a:lnTo>
                  <a:lnTo>
                    <a:pt x="224154" y="233358"/>
                  </a:lnTo>
                  <a:lnTo>
                    <a:pt x="234123" y="226060"/>
                  </a:lnTo>
                  <a:lnTo>
                    <a:pt x="243308" y="217888"/>
                  </a:lnTo>
                  <a:lnTo>
                    <a:pt x="251871" y="209032"/>
                  </a:lnTo>
                  <a:lnTo>
                    <a:pt x="259965" y="199664"/>
                  </a:lnTo>
                  <a:lnTo>
                    <a:pt x="267555" y="189764"/>
                  </a:lnTo>
                  <a:lnTo>
                    <a:pt x="274433" y="179134"/>
                  </a:lnTo>
                  <a:lnTo>
                    <a:pt x="280539" y="167718"/>
                  </a:lnTo>
                  <a:lnTo>
                    <a:pt x="285793" y="155441"/>
                  </a:lnTo>
                  <a:lnTo>
                    <a:pt x="290024" y="142136"/>
                  </a:lnTo>
                  <a:lnTo>
                    <a:pt x="293229" y="127820"/>
                  </a:lnTo>
                  <a:lnTo>
                    <a:pt x="295229" y="112969"/>
                  </a:lnTo>
                  <a:lnTo>
                    <a:pt x="295597" y="98387"/>
                  </a:lnTo>
                  <a:lnTo>
                    <a:pt x="294251" y="84513"/>
                  </a:lnTo>
                  <a:lnTo>
                    <a:pt x="291399" y="71589"/>
                  </a:lnTo>
                  <a:lnTo>
                    <a:pt x="287350" y="59829"/>
                  </a:lnTo>
                  <a:lnTo>
                    <a:pt x="282403" y="49221"/>
                  </a:lnTo>
                  <a:lnTo>
                    <a:pt x="276642" y="39758"/>
                  </a:lnTo>
                  <a:lnTo>
                    <a:pt x="269953" y="31532"/>
                  </a:lnTo>
                  <a:lnTo>
                    <a:pt x="262339" y="24479"/>
                  </a:lnTo>
                  <a:lnTo>
                    <a:pt x="253769" y="18570"/>
                  </a:lnTo>
                  <a:lnTo>
                    <a:pt x="244107" y="13890"/>
                  </a:lnTo>
                  <a:lnTo>
                    <a:pt x="233385" y="10370"/>
                  </a:lnTo>
                  <a:lnTo>
                    <a:pt x="221800" y="7813"/>
                  </a:lnTo>
                  <a:lnTo>
                    <a:pt x="208170" y="5729"/>
                  </a:lnTo>
                  <a:lnTo>
                    <a:pt x="187944" y="3930"/>
                  </a:lnTo>
                  <a:lnTo>
                    <a:pt x="153478" y="21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97884" y="1389761"/>
              <a:ext cx="102572" cy="134097"/>
            </a:xfrm>
            <a:custGeom>
              <a:avLst/>
              <a:gdLst/>
              <a:ahLst/>
              <a:cxnLst/>
              <a:rect l="0" t="0" r="0" b="0"/>
              <a:pathLst>
                <a:path w="102572" h="134097">
                  <a:moveTo>
                    <a:pt x="7815" y="21057"/>
                  </a:moveTo>
                  <a:lnTo>
                    <a:pt x="4948" y="29926"/>
                  </a:lnTo>
                  <a:lnTo>
                    <a:pt x="2806" y="38912"/>
                  </a:lnTo>
                  <a:lnTo>
                    <a:pt x="1208" y="48903"/>
                  </a:lnTo>
                  <a:lnTo>
                    <a:pt x="200" y="59711"/>
                  </a:lnTo>
                  <a:lnTo>
                    <a:pt x="0" y="70874"/>
                  </a:lnTo>
                  <a:lnTo>
                    <a:pt x="660" y="82075"/>
                  </a:lnTo>
                  <a:lnTo>
                    <a:pt x="2244" y="93014"/>
                  </a:lnTo>
                  <a:lnTo>
                    <a:pt x="4905" y="103350"/>
                  </a:lnTo>
                  <a:lnTo>
                    <a:pt x="8625" y="112949"/>
                  </a:lnTo>
                  <a:lnTo>
                    <a:pt x="13411" y="121375"/>
                  </a:lnTo>
                  <a:lnTo>
                    <a:pt x="19372" y="127831"/>
                  </a:lnTo>
                  <a:lnTo>
                    <a:pt x="26452" y="132056"/>
                  </a:lnTo>
                  <a:lnTo>
                    <a:pt x="34306" y="134096"/>
                  </a:lnTo>
                  <a:lnTo>
                    <a:pt x="42417" y="134036"/>
                  </a:lnTo>
                  <a:lnTo>
                    <a:pt x="50456" y="132142"/>
                  </a:lnTo>
                  <a:lnTo>
                    <a:pt x="58141" y="128618"/>
                  </a:lnTo>
                  <a:lnTo>
                    <a:pt x="65148" y="123521"/>
                  </a:lnTo>
                  <a:lnTo>
                    <a:pt x="71377" y="117019"/>
                  </a:lnTo>
                  <a:lnTo>
                    <a:pt x="76898" y="109216"/>
                  </a:lnTo>
                  <a:lnTo>
                    <a:pt x="81849" y="100076"/>
                  </a:lnTo>
                  <a:lnTo>
                    <a:pt x="86364" y="89705"/>
                  </a:lnTo>
                  <a:lnTo>
                    <a:pt x="90399" y="78317"/>
                  </a:lnTo>
                  <a:lnTo>
                    <a:pt x="93737" y="66148"/>
                  </a:lnTo>
                  <a:lnTo>
                    <a:pt x="96318" y="53426"/>
                  </a:lnTo>
                  <a:lnTo>
                    <a:pt x="98225" y="40922"/>
                  </a:lnTo>
                  <a:lnTo>
                    <a:pt x="99794" y="28727"/>
                  </a:lnTo>
                  <a:lnTo>
                    <a:pt x="101164" y="15772"/>
                  </a:lnTo>
                  <a:lnTo>
                    <a:pt x="1025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306794" y="1221305"/>
              <a:ext cx="30533" cy="294799"/>
            </a:xfrm>
            <a:custGeom>
              <a:avLst/>
              <a:gdLst/>
              <a:ahLst/>
              <a:cxnLst/>
              <a:rect l="0" t="0" r="0" b="0"/>
              <a:pathLst>
                <a:path w="30533" h="294799">
                  <a:moveTo>
                    <a:pt x="9475" y="0"/>
                  </a:moveTo>
                  <a:lnTo>
                    <a:pt x="6608" y="11735"/>
                  </a:lnTo>
                  <a:lnTo>
                    <a:pt x="4466" y="22864"/>
                  </a:lnTo>
                  <a:lnTo>
                    <a:pt x="2863" y="34472"/>
                  </a:lnTo>
                  <a:lnTo>
                    <a:pt x="1683" y="46979"/>
                  </a:lnTo>
                  <a:lnTo>
                    <a:pt x="834" y="60935"/>
                  </a:lnTo>
                  <a:lnTo>
                    <a:pt x="241" y="76493"/>
                  </a:lnTo>
                  <a:lnTo>
                    <a:pt x="0" y="93323"/>
                  </a:lnTo>
                  <a:lnTo>
                    <a:pt x="364" y="110833"/>
                  </a:lnTo>
                  <a:lnTo>
                    <a:pt x="1419" y="128603"/>
                  </a:lnTo>
                  <a:lnTo>
                    <a:pt x="2941" y="146260"/>
                  </a:lnTo>
                  <a:lnTo>
                    <a:pt x="4501" y="163414"/>
                  </a:lnTo>
                  <a:lnTo>
                    <a:pt x="5849" y="179907"/>
                  </a:lnTo>
                  <a:lnTo>
                    <a:pt x="7075" y="195608"/>
                  </a:lnTo>
                  <a:lnTo>
                    <a:pt x="8504" y="210320"/>
                  </a:lnTo>
                  <a:lnTo>
                    <a:pt x="10318" y="224031"/>
                  </a:lnTo>
                  <a:lnTo>
                    <a:pt x="12575" y="236814"/>
                  </a:lnTo>
                  <a:lnTo>
                    <a:pt x="15618" y="250202"/>
                  </a:lnTo>
                  <a:lnTo>
                    <a:pt x="20836" y="267609"/>
                  </a:lnTo>
                  <a:lnTo>
                    <a:pt x="3053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89927" y="1326590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219825" y="2867"/>
                  </a:lnTo>
                  <a:lnTo>
                    <a:pt x="208056" y="5009"/>
                  </a:lnTo>
                  <a:lnTo>
                    <a:pt x="195165" y="6607"/>
                  </a:lnTo>
                  <a:lnTo>
                    <a:pt x="181317" y="7615"/>
                  </a:lnTo>
                  <a:lnTo>
                    <a:pt x="166989" y="7815"/>
                  </a:lnTo>
                  <a:lnTo>
                    <a:pt x="152520" y="7164"/>
                  </a:lnTo>
                  <a:lnTo>
                    <a:pt x="138070" y="5926"/>
                  </a:lnTo>
                  <a:lnTo>
                    <a:pt x="123694" y="4562"/>
                  </a:lnTo>
                  <a:lnTo>
                    <a:pt x="109395" y="3357"/>
                  </a:lnTo>
                  <a:lnTo>
                    <a:pt x="94998" y="2568"/>
                  </a:lnTo>
                  <a:lnTo>
                    <a:pt x="80179" y="2497"/>
                  </a:lnTo>
                  <a:lnTo>
                    <a:pt x="64819" y="3226"/>
                  </a:lnTo>
                  <a:lnTo>
                    <a:pt x="49699" y="4522"/>
                  </a:lnTo>
                  <a:lnTo>
                    <a:pt x="34923" y="6055"/>
                  </a:lnTo>
                  <a:lnTo>
                    <a:pt x="19190" y="796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17205" y="1385162"/>
              <a:ext cx="109635" cy="118394"/>
            </a:xfrm>
            <a:custGeom>
              <a:avLst/>
              <a:gdLst/>
              <a:ahLst/>
              <a:cxnLst/>
              <a:rect l="0" t="0" r="0" b="0"/>
              <a:pathLst>
                <a:path w="109635" h="118394">
                  <a:moveTo>
                    <a:pt x="78048" y="4599"/>
                  </a:moveTo>
                  <a:lnTo>
                    <a:pt x="69247" y="1799"/>
                  </a:lnTo>
                  <a:lnTo>
                    <a:pt x="60900" y="298"/>
                  </a:lnTo>
                  <a:lnTo>
                    <a:pt x="52206" y="0"/>
                  </a:lnTo>
                  <a:lnTo>
                    <a:pt x="43258" y="1025"/>
                  </a:lnTo>
                  <a:lnTo>
                    <a:pt x="34412" y="3790"/>
                  </a:lnTo>
                  <a:lnTo>
                    <a:pt x="25882" y="8370"/>
                  </a:lnTo>
                  <a:lnTo>
                    <a:pt x="18039" y="14703"/>
                  </a:lnTo>
                  <a:lnTo>
                    <a:pt x="11458" y="22767"/>
                  </a:lnTo>
                  <a:lnTo>
                    <a:pt x="6339" y="32370"/>
                  </a:lnTo>
                  <a:lnTo>
                    <a:pt x="2717" y="43052"/>
                  </a:lnTo>
                  <a:lnTo>
                    <a:pt x="645" y="54206"/>
                  </a:lnTo>
                  <a:lnTo>
                    <a:pt x="0" y="65438"/>
                  </a:lnTo>
                  <a:lnTo>
                    <a:pt x="853" y="76418"/>
                  </a:lnTo>
                  <a:lnTo>
                    <a:pt x="3544" y="86791"/>
                  </a:lnTo>
                  <a:lnTo>
                    <a:pt x="8098" y="96419"/>
                  </a:lnTo>
                  <a:lnTo>
                    <a:pt x="14426" y="104867"/>
                  </a:lnTo>
                  <a:lnTo>
                    <a:pt x="22493" y="111338"/>
                  </a:lnTo>
                  <a:lnTo>
                    <a:pt x="32101" y="115579"/>
                  </a:lnTo>
                  <a:lnTo>
                    <a:pt x="42789" y="117800"/>
                  </a:lnTo>
                  <a:lnTo>
                    <a:pt x="53946" y="118393"/>
                  </a:lnTo>
                  <a:lnTo>
                    <a:pt x="65172" y="117765"/>
                  </a:lnTo>
                  <a:lnTo>
                    <a:pt x="75846" y="116406"/>
                  </a:lnTo>
                  <a:lnTo>
                    <a:pt x="86084" y="114759"/>
                  </a:lnTo>
                  <a:lnTo>
                    <a:pt x="96777" y="112686"/>
                  </a:lnTo>
                  <a:lnTo>
                    <a:pt x="109634" y="1098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85461" y="1389761"/>
              <a:ext cx="117611" cy="129456"/>
            </a:xfrm>
            <a:custGeom>
              <a:avLst/>
              <a:gdLst/>
              <a:ahLst/>
              <a:cxnLst/>
              <a:rect l="0" t="0" r="0" b="0"/>
              <a:pathLst>
                <a:path w="117611" h="129456">
                  <a:moveTo>
                    <a:pt x="78248" y="10529"/>
                  </a:moveTo>
                  <a:lnTo>
                    <a:pt x="66580" y="10596"/>
                  </a:lnTo>
                  <a:lnTo>
                    <a:pt x="56091" y="11236"/>
                  </a:lnTo>
                  <a:lnTo>
                    <a:pt x="45799" y="12542"/>
                  </a:lnTo>
                  <a:lnTo>
                    <a:pt x="35843" y="14747"/>
                  </a:lnTo>
                  <a:lnTo>
                    <a:pt x="26796" y="18360"/>
                  </a:lnTo>
                  <a:lnTo>
                    <a:pt x="18918" y="23538"/>
                  </a:lnTo>
                  <a:lnTo>
                    <a:pt x="12313" y="30285"/>
                  </a:lnTo>
                  <a:lnTo>
                    <a:pt x="7097" y="38634"/>
                  </a:lnTo>
                  <a:lnTo>
                    <a:pt x="3191" y="48425"/>
                  </a:lnTo>
                  <a:lnTo>
                    <a:pt x="704" y="59066"/>
                  </a:lnTo>
                  <a:lnTo>
                    <a:pt x="0" y="69659"/>
                  </a:lnTo>
                  <a:lnTo>
                    <a:pt x="1118" y="79702"/>
                  </a:lnTo>
                  <a:lnTo>
                    <a:pt x="3816" y="89069"/>
                  </a:lnTo>
                  <a:lnTo>
                    <a:pt x="7759" y="97820"/>
                  </a:lnTo>
                  <a:lnTo>
                    <a:pt x="12641" y="106068"/>
                  </a:lnTo>
                  <a:lnTo>
                    <a:pt x="18528" y="113607"/>
                  </a:lnTo>
                  <a:lnTo>
                    <a:pt x="25834" y="119927"/>
                  </a:lnTo>
                  <a:lnTo>
                    <a:pt x="34666" y="124839"/>
                  </a:lnTo>
                  <a:lnTo>
                    <a:pt x="44529" y="128138"/>
                  </a:lnTo>
                  <a:lnTo>
                    <a:pt x="54534" y="129455"/>
                  </a:lnTo>
                  <a:lnTo>
                    <a:pt x="64149" y="128781"/>
                  </a:lnTo>
                  <a:lnTo>
                    <a:pt x="73214" y="126397"/>
                  </a:lnTo>
                  <a:lnTo>
                    <a:pt x="81756" y="122671"/>
                  </a:lnTo>
                  <a:lnTo>
                    <a:pt x="89860" y="117938"/>
                  </a:lnTo>
                  <a:lnTo>
                    <a:pt x="97301" y="112154"/>
                  </a:lnTo>
                  <a:lnTo>
                    <a:pt x="103555" y="104916"/>
                  </a:lnTo>
                  <a:lnTo>
                    <a:pt x="108431" y="96122"/>
                  </a:lnTo>
                  <a:lnTo>
                    <a:pt x="112046" y="85944"/>
                  </a:lnTo>
                  <a:lnTo>
                    <a:pt x="114639" y="74664"/>
                  </a:lnTo>
                  <a:lnTo>
                    <a:pt x="116454" y="62569"/>
                  </a:lnTo>
                  <a:lnTo>
                    <a:pt x="117512" y="50306"/>
                  </a:lnTo>
                  <a:lnTo>
                    <a:pt x="117610" y="37561"/>
                  </a:lnTo>
                  <a:lnTo>
                    <a:pt x="115642" y="22103"/>
                  </a:lnTo>
                  <a:lnTo>
                    <a:pt x="1098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747937" y="1361624"/>
              <a:ext cx="379027" cy="162336"/>
            </a:xfrm>
            <a:custGeom>
              <a:avLst/>
              <a:gdLst/>
              <a:ahLst/>
              <a:cxnLst/>
              <a:rect l="0" t="0" r="0" b="0"/>
              <a:pathLst>
                <a:path w="379027" h="162336">
                  <a:moveTo>
                    <a:pt x="0" y="59723"/>
                  </a:moveTo>
                  <a:lnTo>
                    <a:pt x="2934" y="68524"/>
                  </a:lnTo>
                  <a:lnTo>
                    <a:pt x="5717" y="76871"/>
                  </a:lnTo>
                  <a:lnTo>
                    <a:pt x="8616" y="85570"/>
                  </a:lnTo>
                  <a:lnTo>
                    <a:pt x="11656" y="94690"/>
                  </a:lnTo>
                  <a:lnTo>
                    <a:pt x="14821" y="104185"/>
                  </a:lnTo>
                  <a:lnTo>
                    <a:pt x="18061" y="113898"/>
                  </a:lnTo>
                  <a:lnTo>
                    <a:pt x="20475" y="120970"/>
                  </a:lnTo>
                  <a:lnTo>
                    <a:pt x="21007" y="121918"/>
                  </a:lnTo>
                  <a:lnTo>
                    <a:pt x="20062" y="117815"/>
                  </a:lnTo>
                  <a:lnTo>
                    <a:pt x="18337" y="110293"/>
                  </a:lnTo>
                  <a:lnTo>
                    <a:pt x="16496" y="100531"/>
                  </a:lnTo>
                  <a:lnTo>
                    <a:pt x="14898" y="89311"/>
                  </a:lnTo>
                  <a:lnTo>
                    <a:pt x="13808" y="77302"/>
                  </a:lnTo>
                  <a:lnTo>
                    <a:pt x="13518" y="65140"/>
                  </a:lnTo>
                  <a:lnTo>
                    <a:pt x="14106" y="53187"/>
                  </a:lnTo>
                  <a:lnTo>
                    <a:pt x="15804" y="42206"/>
                  </a:lnTo>
                  <a:lnTo>
                    <a:pt x="19070" y="33417"/>
                  </a:lnTo>
                  <a:lnTo>
                    <a:pt x="24004" y="27296"/>
                  </a:lnTo>
                  <a:lnTo>
                    <a:pt x="30248" y="23983"/>
                  </a:lnTo>
                  <a:lnTo>
                    <a:pt x="37195" y="23638"/>
                  </a:lnTo>
                  <a:lnTo>
                    <a:pt x="44414" y="26035"/>
                  </a:lnTo>
                  <a:lnTo>
                    <a:pt x="51529" y="30691"/>
                  </a:lnTo>
                  <a:lnTo>
                    <a:pt x="58146" y="37080"/>
                  </a:lnTo>
                  <a:lnTo>
                    <a:pt x="64109" y="44736"/>
                  </a:lnTo>
                  <a:lnTo>
                    <a:pt x="69451" y="53295"/>
                  </a:lnTo>
                  <a:lnTo>
                    <a:pt x="74281" y="62483"/>
                  </a:lnTo>
                  <a:lnTo>
                    <a:pt x="78733" y="72072"/>
                  </a:lnTo>
                  <a:lnTo>
                    <a:pt x="83412" y="80727"/>
                  </a:lnTo>
                  <a:lnTo>
                    <a:pt x="88823" y="85022"/>
                  </a:lnTo>
                  <a:lnTo>
                    <a:pt x="93972" y="83343"/>
                  </a:lnTo>
                  <a:lnTo>
                    <a:pt x="97809" y="77570"/>
                  </a:lnTo>
                  <a:lnTo>
                    <a:pt x="100563" y="69304"/>
                  </a:lnTo>
                  <a:lnTo>
                    <a:pt x="102901" y="59716"/>
                  </a:lnTo>
                  <a:lnTo>
                    <a:pt x="105264" y="49515"/>
                  </a:lnTo>
                  <a:lnTo>
                    <a:pt x="108154" y="39386"/>
                  </a:lnTo>
                  <a:lnTo>
                    <a:pt x="112219" y="30111"/>
                  </a:lnTo>
                  <a:lnTo>
                    <a:pt x="117687" y="22033"/>
                  </a:lnTo>
                  <a:lnTo>
                    <a:pt x="124289" y="15609"/>
                  </a:lnTo>
                  <a:lnTo>
                    <a:pt x="131473" y="11565"/>
                  </a:lnTo>
                  <a:lnTo>
                    <a:pt x="138851" y="10073"/>
                  </a:lnTo>
                  <a:lnTo>
                    <a:pt x="146073" y="11001"/>
                  </a:lnTo>
                  <a:lnTo>
                    <a:pt x="152760" y="14199"/>
                  </a:lnTo>
                  <a:lnTo>
                    <a:pt x="158776" y="19341"/>
                  </a:lnTo>
                  <a:lnTo>
                    <a:pt x="164322" y="25857"/>
                  </a:lnTo>
                  <a:lnTo>
                    <a:pt x="169821" y="33052"/>
                  </a:lnTo>
                  <a:lnTo>
                    <a:pt x="175522" y="40479"/>
                  </a:lnTo>
                  <a:lnTo>
                    <a:pt x="181336" y="48089"/>
                  </a:lnTo>
                  <a:lnTo>
                    <a:pt x="186941" y="56110"/>
                  </a:lnTo>
                  <a:lnTo>
                    <a:pt x="192157" y="64655"/>
                  </a:lnTo>
                  <a:lnTo>
                    <a:pt x="196965" y="73700"/>
                  </a:lnTo>
                  <a:lnTo>
                    <a:pt x="201421" y="83159"/>
                  </a:lnTo>
                  <a:lnTo>
                    <a:pt x="205616" y="92901"/>
                  </a:lnTo>
                  <a:lnTo>
                    <a:pt x="210117" y="101651"/>
                  </a:lnTo>
                  <a:lnTo>
                    <a:pt x="215569" y="106175"/>
                  </a:lnTo>
                  <a:lnTo>
                    <a:pt x="221276" y="105179"/>
                  </a:lnTo>
                  <a:lnTo>
                    <a:pt x="226317" y="100679"/>
                  </a:lnTo>
                  <a:lnTo>
                    <a:pt x="231036" y="94249"/>
                  </a:lnTo>
                  <a:lnTo>
                    <a:pt x="236300" y="86965"/>
                  </a:lnTo>
                  <a:lnTo>
                    <a:pt x="242557" y="79424"/>
                  </a:lnTo>
                  <a:lnTo>
                    <a:pt x="250011" y="72215"/>
                  </a:lnTo>
                  <a:lnTo>
                    <a:pt x="258824" y="66045"/>
                  </a:lnTo>
                  <a:lnTo>
                    <a:pt x="268926" y="61185"/>
                  </a:lnTo>
                  <a:lnTo>
                    <a:pt x="279942" y="57393"/>
                  </a:lnTo>
                  <a:lnTo>
                    <a:pt x="291317" y="54140"/>
                  </a:lnTo>
                  <a:lnTo>
                    <a:pt x="302698" y="51051"/>
                  </a:lnTo>
                  <a:lnTo>
                    <a:pt x="313777" y="47785"/>
                  </a:lnTo>
                  <a:lnTo>
                    <a:pt x="324216" y="43972"/>
                  </a:lnTo>
                  <a:lnTo>
                    <a:pt x="333883" y="39467"/>
                  </a:lnTo>
                  <a:lnTo>
                    <a:pt x="342187" y="34152"/>
                  </a:lnTo>
                  <a:lnTo>
                    <a:pt x="348030" y="27834"/>
                  </a:lnTo>
                  <a:lnTo>
                    <a:pt x="351021" y="20528"/>
                  </a:lnTo>
                  <a:lnTo>
                    <a:pt x="351080" y="13031"/>
                  </a:lnTo>
                  <a:lnTo>
                    <a:pt x="348086" y="6758"/>
                  </a:lnTo>
                  <a:lnTo>
                    <a:pt x="342303" y="2406"/>
                  </a:lnTo>
                  <a:lnTo>
                    <a:pt x="334559" y="150"/>
                  </a:lnTo>
                  <a:lnTo>
                    <a:pt x="326009" y="0"/>
                  </a:lnTo>
                  <a:lnTo>
                    <a:pt x="317384" y="1722"/>
                  </a:lnTo>
                  <a:lnTo>
                    <a:pt x="308990" y="5115"/>
                  </a:lnTo>
                  <a:lnTo>
                    <a:pt x="300900" y="10116"/>
                  </a:lnTo>
                  <a:lnTo>
                    <a:pt x="293101" y="16550"/>
                  </a:lnTo>
                  <a:lnTo>
                    <a:pt x="285863" y="24307"/>
                  </a:lnTo>
                  <a:lnTo>
                    <a:pt x="279746" y="33414"/>
                  </a:lnTo>
                  <a:lnTo>
                    <a:pt x="274966" y="43759"/>
                  </a:lnTo>
                  <a:lnTo>
                    <a:pt x="271584" y="54959"/>
                  </a:lnTo>
                  <a:lnTo>
                    <a:pt x="269680" y="66469"/>
                  </a:lnTo>
                  <a:lnTo>
                    <a:pt x="269146" y="77949"/>
                  </a:lnTo>
                  <a:lnTo>
                    <a:pt x="269904" y="89267"/>
                  </a:lnTo>
                  <a:lnTo>
                    <a:pt x="272001" y="100399"/>
                  </a:lnTo>
                  <a:lnTo>
                    <a:pt x="275334" y="111365"/>
                  </a:lnTo>
                  <a:lnTo>
                    <a:pt x="279688" y="122034"/>
                  </a:lnTo>
                  <a:lnTo>
                    <a:pt x="284826" y="132132"/>
                  </a:lnTo>
                  <a:lnTo>
                    <a:pt x="290545" y="141544"/>
                  </a:lnTo>
                  <a:lnTo>
                    <a:pt x="296841" y="149831"/>
                  </a:lnTo>
                  <a:lnTo>
                    <a:pt x="303899" y="156187"/>
                  </a:lnTo>
                  <a:lnTo>
                    <a:pt x="311758" y="160342"/>
                  </a:lnTo>
                  <a:lnTo>
                    <a:pt x="320325" y="162335"/>
                  </a:lnTo>
                  <a:lnTo>
                    <a:pt x="329453" y="162242"/>
                  </a:lnTo>
                  <a:lnTo>
                    <a:pt x="338989" y="160339"/>
                  </a:lnTo>
                  <a:lnTo>
                    <a:pt x="348360" y="157301"/>
                  </a:lnTo>
                  <a:lnTo>
                    <a:pt x="357499" y="153813"/>
                  </a:lnTo>
                  <a:lnTo>
                    <a:pt x="367207" y="149575"/>
                  </a:lnTo>
                  <a:lnTo>
                    <a:pt x="379026" y="1439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32248" y="133711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84891" y="147398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37492" y="1326590"/>
              <a:ext cx="123383" cy="197242"/>
            </a:xfrm>
            <a:custGeom>
              <a:avLst/>
              <a:gdLst/>
              <a:ahLst/>
              <a:cxnLst/>
              <a:rect l="0" t="0" r="0" b="0"/>
              <a:pathLst>
                <a:path w="123383" h="197242">
                  <a:moveTo>
                    <a:pt x="73699" y="0"/>
                  </a:moveTo>
                  <a:lnTo>
                    <a:pt x="64898" y="3001"/>
                  </a:lnTo>
                  <a:lnTo>
                    <a:pt x="56551" y="6423"/>
                  </a:lnTo>
                  <a:lnTo>
                    <a:pt x="47862" y="10624"/>
                  </a:lnTo>
                  <a:lnTo>
                    <a:pt x="39086" y="15697"/>
                  </a:lnTo>
                  <a:lnTo>
                    <a:pt x="30888" y="21827"/>
                  </a:lnTo>
                  <a:lnTo>
                    <a:pt x="23612" y="29011"/>
                  </a:lnTo>
                  <a:lnTo>
                    <a:pt x="17594" y="37098"/>
                  </a:lnTo>
                  <a:lnTo>
                    <a:pt x="13310" y="45893"/>
                  </a:lnTo>
                  <a:lnTo>
                    <a:pt x="10852" y="55208"/>
                  </a:lnTo>
                  <a:lnTo>
                    <a:pt x="10321" y="64732"/>
                  </a:lnTo>
                  <a:lnTo>
                    <a:pt x="12001" y="74045"/>
                  </a:lnTo>
                  <a:lnTo>
                    <a:pt x="15839" y="82927"/>
                  </a:lnTo>
                  <a:lnTo>
                    <a:pt x="21668" y="91025"/>
                  </a:lnTo>
                  <a:lnTo>
                    <a:pt x="29391" y="97786"/>
                  </a:lnTo>
                  <a:lnTo>
                    <a:pt x="38764" y="103040"/>
                  </a:lnTo>
                  <a:lnTo>
                    <a:pt x="49293" y="107093"/>
                  </a:lnTo>
                  <a:lnTo>
                    <a:pt x="60343" y="110520"/>
                  </a:lnTo>
                  <a:lnTo>
                    <a:pt x="71506" y="113725"/>
                  </a:lnTo>
                  <a:lnTo>
                    <a:pt x="82440" y="117069"/>
                  </a:lnTo>
                  <a:lnTo>
                    <a:pt x="92782" y="120933"/>
                  </a:lnTo>
                  <a:lnTo>
                    <a:pt x="102389" y="125472"/>
                  </a:lnTo>
                  <a:lnTo>
                    <a:pt x="110823" y="130811"/>
                  </a:lnTo>
                  <a:lnTo>
                    <a:pt x="117286" y="137144"/>
                  </a:lnTo>
                  <a:lnTo>
                    <a:pt x="121511" y="144473"/>
                  </a:lnTo>
                  <a:lnTo>
                    <a:pt x="123382" y="152496"/>
                  </a:lnTo>
                  <a:lnTo>
                    <a:pt x="122677" y="160718"/>
                  </a:lnTo>
                  <a:lnTo>
                    <a:pt x="119530" y="168828"/>
                  </a:lnTo>
                  <a:lnTo>
                    <a:pt x="114183" y="176390"/>
                  </a:lnTo>
                  <a:lnTo>
                    <a:pt x="106790" y="182782"/>
                  </a:lnTo>
                  <a:lnTo>
                    <a:pt x="97637" y="187780"/>
                  </a:lnTo>
                  <a:lnTo>
                    <a:pt x="87088" y="191491"/>
                  </a:lnTo>
                  <a:lnTo>
                    <a:pt x="75493" y="194155"/>
                  </a:lnTo>
                  <a:lnTo>
                    <a:pt x="63154" y="196021"/>
                  </a:lnTo>
                  <a:lnTo>
                    <a:pt x="50711" y="197115"/>
                  </a:lnTo>
                  <a:lnTo>
                    <a:pt x="37819" y="197241"/>
                  </a:lnTo>
                  <a:lnTo>
                    <a:pt x="22233" y="19529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2196" y="1568761"/>
              <a:ext cx="2747939" cy="189499"/>
            </a:xfrm>
            <a:custGeom>
              <a:avLst/>
              <a:gdLst/>
              <a:ahLst/>
              <a:cxnLst/>
              <a:rect l="0" t="0" r="0" b="0"/>
              <a:pathLst>
                <a:path w="2747939" h="189499">
                  <a:moveTo>
                    <a:pt x="2747938" y="10513"/>
                  </a:moveTo>
                  <a:lnTo>
                    <a:pt x="2736203" y="7646"/>
                  </a:lnTo>
                  <a:lnTo>
                    <a:pt x="2725075" y="5504"/>
                  </a:lnTo>
                  <a:lnTo>
                    <a:pt x="2713476" y="3901"/>
                  </a:lnTo>
                  <a:lnTo>
                    <a:pt x="2701315" y="2721"/>
                  </a:lnTo>
                  <a:lnTo>
                    <a:pt x="2688655" y="1872"/>
                  </a:lnTo>
                  <a:lnTo>
                    <a:pt x="2675599" y="1275"/>
                  </a:lnTo>
                  <a:lnTo>
                    <a:pt x="2662247" y="860"/>
                  </a:lnTo>
                  <a:lnTo>
                    <a:pt x="2648682" y="576"/>
                  </a:lnTo>
                  <a:lnTo>
                    <a:pt x="2634966" y="383"/>
                  </a:lnTo>
                  <a:lnTo>
                    <a:pt x="2621147" y="252"/>
                  </a:lnTo>
                  <a:lnTo>
                    <a:pt x="2607257" y="164"/>
                  </a:lnTo>
                  <a:lnTo>
                    <a:pt x="2593314" y="105"/>
                  </a:lnTo>
                  <a:lnTo>
                    <a:pt x="2579170" y="65"/>
                  </a:lnTo>
                  <a:lnTo>
                    <a:pt x="2564529" y="38"/>
                  </a:lnTo>
                  <a:lnTo>
                    <a:pt x="2549263" y="21"/>
                  </a:lnTo>
                  <a:lnTo>
                    <a:pt x="2533247" y="9"/>
                  </a:lnTo>
                  <a:lnTo>
                    <a:pt x="2516277" y="1"/>
                  </a:lnTo>
                  <a:lnTo>
                    <a:pt x="2498339" y="0"/>
                  </a:lnTo>
                  <a:lnTo>
                    <a:pt x="2479563" y="169"/>
                  </a:lnTo>
                  <a:lnTo>
                    <a:pt x="2460127" y="815"/>
                  </a:lnTo>
                  <a:lnTo>
                    <a:pt x="2440202" y="2062"/>
                  </a:lnTo>
                  <a:lnTo>
                    <a:pt x="2419924" y="3714"/>
                  </a:lnTo>
                  <a:lnTo>
                    <a:pt x="2399399" y="5361"/>
                  </a:lnTo>
                  <a:lnTo>
                    <a:pt x="2378703" y="6764"/>
                  </a:lnTo>
                  <a:lnTo>
                    <a:pt x="2357889" y="7856"/>
                  </a:lnTo>
                  <a:lnTo>
                    <a:pt x="2336995" y="8664"/>
                  </a:lnTo>
                  <a:lnTo>
                    <a:pt x="2316048" y="9242"/>
                  </a:lnTo>
                  <a:lnTo>
                    <a:pt x="2295065" y="9647"/>
                  </a:lnTo>
                  <a:lnTo>
                    <a:pt x="2274057" y="9926"/>
                  </a:lnTo>
                  <a:lnTo>
                    <a:pt x="2253028" y="10117"/>
                  </a:lnTo>
                  <a:lnTo>
                    <a:pt x="2231820" y="10247"/>
                  </a:lnTo>
                  <a:lnTo>
                    <a:pt x="2210130" y="10335"/>
                  </a:lnTo>
                  <a:lnTo>
                    <a:pt x="2187834" y="10398"/>
                  </a:lnTo>
                  <a:lnTo>
                    <a:pt x="2165131" y="10610"/>
                  </a:lnTo>
                  <a:lnTo>
                    <a:pt x="2142430" y="11285"/>
                  </a:lnTo>
                  <a:lnTo>
                    <a:pt x="2119982" y="12552"/>
                  </a:lnTo>
                  <a:lnTo>
                    <a:pt x="2098180" y="14216"/>
                  </a:lnTo>
                  <a:lnTo>
                    <a:pt x="2077613" y="15873"/>
                  </a:lnTo>
                  <a:lnTo>
                    <a:pt x="2058471" y="17281"/>
                  </a:lnTo>
                  <a:lnTo>
                    <a:pt x="2040142" y="18377"/>
                  </a:lnTo>
                  <a:lnTo>
                    <a:pt x="2021454" y="19187"/>
                  </a:lnTo>
                  <a:lnTo>
                    <a:pt x="2001759" y="19771"/>
                  </a:lnTo>
                  <a:lnTo>
                    <a:pt x="1980933" y="20350"/>
                  </a:lnTo>
                  <a:lnTo>
                    <a:pt x="1959107" y="21279"/>
                  </a:lnTo>
                  <a:lnTo>
                    <a:pt x="1936492" y="22719"/>
                  </a:lnTo>
                  <a:lnTo>
                    <a:pt x="1913287" y="24502"/>
                  </a:lnTo>
                  <a:lnTo>
                    <a:pt x="1889658" y="26238"/>
                  </a:lnTo>
                  <a:lnTo>
                    <a:pt x="1865745" y="27700"/>
                  </a:lnTo>
                  <a:lnTo>
                    <a:pt x="1842131" y="28832"/>
                  </a:lnTo>
                  <a:lnTo>
                    <a:pt x="1819802" y="29667"/>
                  </a:lnTo>
                  <a:lnTo>
                    <a:pt x="1799179" y="30263"/>
                  </a:lnTo>
                  <a:lnTo>
                    <a:pt x="1779702" y="30680"/>
                  </a:lnTo>
                  <a:lnTo>
                    <a:pt x="1760169" y="30967"/>
                  </a:lnTo>
                  <a:lnTo>
                    <a:pt x="1739884" y="31164"/>
                  </a:lnTo>
                  <a:lnTo>
                    <a:pt x="1719154" y="31297"/>
                  </a:lnTo>
                  <a:lnTo>
                    <a:pt x="1698983" y="31387"/>
                  </a:lnTo>
                  <a:lnTo>
                    <a:pt x="1679928" y="31452"/>
                  </a:lnTo>
                  <a:lnTo>
                    <a:pt x="1662065" y="31665"/>
                  </a:lnTo>
                  <a:lnTo>
                    <a:pt x="1645234" y="32341"/>
                  </a:lnTo>
                  <a:lnTo>
                    <a:pt x="1629201" y="33612"/>
                  </a:lnTo>
                  <a:lnTo>
                    <a:pt x="1613263" y="35450"/>
                  </a:lnTo>
                  <a:lnTo>
                    <a:pt x="1596330" y="37755"/>
                  </a:lnTo>
                  <a:lnTo>
                    <a:pt x="1577899" y="40412"/>
                  </a:lnTo>
                  <a:lnTo>
                    <a:pt x="1558464" y="43161"/>
                  </a:lnTo>
                  <a:lnTo>
                    <a:pt x="1539185" y="45619"/>
                  </a:lnTo>
                  <a:lnTo>
                    <a:pt x="1520740" y="47602"/>
                  </a:lnTo>
                  <a:lnTo>
                    <a:pt x="1503290" y="49101"/>
                  </a:lnTo>
                  <a:lnTo>
                    <a:pt x="1486738" y="50189"/>
                  </a:lnTo>
                  <a:lnTo>
                    <a:pt x="1470906" y="50963"/>
                  </a:lnTo>
                  <a:lnTo>
                    <a:pt x="1455613" y="51671"/>
                  </a:lnTo>
                  <a:lnTo>
                    <a:pt x="1440710" y="52687"/>
                  </a:lnTo>
                  <a:lnTo>
                    <a:pt x="1426081" y="54186"/>
                  </a:lnTo>
                  <a:lnTo>
                    <a:pt x="1411642" y="56008"/>
                  </a:lnTo>
                  <a:lnTo>
                    <a:pt x="1397333" y="57770"/>
                  </a:lnTo>
                  <a:lnTo>
                    <a:pt x="1383113" y="59250"/>
                  </a:lnTo>
                  <a:lnTo>
                    <a:pt x="1368952" y="60394"/>
                  </a:lnTo>
                  <a:lnTo>
                    <a:pt x="1354832" y="61237"/>
                  </a:lnTo>
                  <a:lnTo>
                    <a:pt x="1340740" y="61838"/>
                  </a:lnTo>
                  <a:lnTo>
                    <a:pt x="1326665" y="62258"/>
                  </a:lnTo>
                  <a:lnTo>
                    <a:pt x="1312602" y="62548"/>
                  </a:lnTo>
                  <a:lnTo>
                    <a:pt x="1298548" y="62746"/>
                  </a:lnTo>
                  <a:lnTo>
                    <a:pt x="1284499" y="62880"/>
                  </a:lnTo>
                  <a:lnTo>
                    <a:pt x="1270454" y="62971"/>
                  </a:lnTo>
                  <a:lnTo>
                    <a:pt x="1256406" y="63037"/>
                  </a:lnTo>
                  <a:lnTo>
                    <a:pt x="1242192" y="63251"/>
                  </a:lnTo>
                  <a:lnTo>
                    <a:pt x="1227504" y="63926"/>
                  </a:lnTo>
                  <a:lnTo>
                    <a:pt x="1212216" y="65193"/>
                  </a:lnTo>
                  <a:lnTo>
                    <a:pt x="1196524" y="66858"/>
                  </a:lnTo>
                  <a:lnTo>
                    <a:pt x="1180837" y="68515"/>
                  </a:lnTo>
                  <a:lnTo>
                    <a:pt x="1165396" y="69927"/>
                  </a:lnTo>
                  <a:lnTo>
                    <a:pt x="1150265" y="71197"/>
                  </a:lnTo>
                  <a:lnTo>
                    <a:pt x="1135419" y="72655"/>
                  </a:lnTo>
                  <a:lnTo>
                    <a:pt x="1120802" y="74484"/>
                  </a:lnTo>
                  <a:lnTo>
                    <a:pt x="1106359" y="76542"/>
                  </a:lnTo>
                  <a:lnTo>
                    <a:pt x="1092042" y="78471"/>
                  </a:lnTo>
                  <a:lnTo>
                    <a:pt x="1077813" y="80070"/>
                  </a:lnTo>
                  <a:lnTo>
                    <a:pt x="1063645" y="81465"/>
                  </a:lnTo>
                  <a:lnTo>
                    <a:pt x="1049519" y="83009"/>
                  </a:lnTo>
                  <a:lnTo>
                    <a:pt x="1035418" y="84895"/>
                  </a:lnTo>
                  <a:lnTo>
                    <a:pt x="1021167" y="86993"/>
                  </a:lnTo>
                  <a:lnTo>
                    <a:pt x="1006454" y="88947"/>
                  </a:lnTo>
                  <a:lnTo>
                    <a:pt x="991150" y="90559"/>
                  </a:lnTo>
                  <a:lnTo>
                    <a:pt x="975447" y="91794"/>
                  </a:lnTo>
                  <a:lnTo>
                    <a:pt x="959753" y="92697"/>
                  </a:lnTo>
                  <a:lnTo>
                    <a:pt x="944303" y="93339"/>
                  </a:lnTo>
                  <a:lnTo>
                    <a:pt x="928995" y="93787"/>
                  </a:lnTo>
                  <a:lnTo>
                    <a:pt x="913499" y="94096"/>
                  </a:lnTo>
                  <a:lnTo>
                    <a:pt x="897628" y="94311"/>
                  </a:lnTo>
                  <a:lnTo>
                    <a:pt x="881358" y="94627"/>
                  </a:lnTo>
                  <a:lnTo>
                    <a:pt x="864743" y="95371"/>
                  </a:lnTo>
                  <a:lnTo>
                    <a:pt x="847863" y="96685"/>
                  </a:lnTo>
                  <a:lnTo>
                    <a:pt x="830949" y="98381"/>
                  </a:lnTo>
                  <a:lnTo>
                    <a:pt x="814367" y="100058"/>
                  </a:lnTo>
                  <a:lnTo>
                    <a:pt x="798285" y="101485"/>
                  </a:lnTo>
                  <a:lnTo>
                    <a:pt x="782536" y="102763"/>
                  </a:lnTo>
                  <a:lnTo>
                    <a:pt x="766736" y="104228"/>
                  </a:lnTo>
                  <a:lnTo>
                    <a:pt x="750662" y="106061"/>
                  </a:lnTo>
                  <a:lnTo>
                    <a:pt x="734425" y="108122"/>
                  </a:lnTo>
                  <a:lnTo>
                    <a:pt x="718364" y="110052"/>
                  </a:lnTo>
                  <a:lnTo>
                    <a:pt x="702663" y="111653"/>
                  </a:lnTo>
                  <a:lnTo>
                    <a:pt x="687186" y="113049"/>
                  </a:lnTo>
                  <a:lnTo>
                    <a:pt x="671576" y="114594"/>
                  </a:lnTo>
                  <a:lnTo>
                    <a:pt x="655628" y="116480"/>
                  </a:lnTo>
                  <a:lnTo>
                    <a:pt x="639307" y="118578"/>
                  </a:lnTo>
                  <a:lnTo>
                    <a:pt x="622658" y="120532"/>
                  </a:lnTo>
                  <a:lnTo>
                    <a:pt x="605749" y="122144"/>
                  </a:lnTo>
                  <a:lnTo>
                    <a:pt x="588647" y="123379"/>
                  </a:lnTo>
                  <a:lnTo>
                    <a:pt x="571407" y="124282"/>
                  </a:lnTo>
                  <a:lnTo>
                    <a:pt x="554069" y="124929"/>
                  </a:lnTo>
                  <a:lnTo>
                    <a:pt x="536663" y="125550"/>
                  </a:lnTo>
                  <a:lnTo>
                    <a:pt x="519211" y="126507"/>
                  </a:lnTo>
                  <a:lnTo>
                    <a:pt x="501724" y="127966"/>
                  </a:lnTo>
                  <a:lnTo>
                    <a:pt x="484047" y="129762"/>
                  </a:lnTo>
                  <a:lnTo>
                    <a:pt x="465880" y="131506"/>
                  </a:lnTo>
                  <a:lnTo>
                    <a:pt x="447103" y="132978"/>
                  </a:lnTo>
                  <a:lnTo>
                    <a:pt x="427916" y="134287"/>
                  </a:lnTo>
                  <a:lnTo>
                    <a:pt x="408729" y="135772"/>
                  </a:lnTo>
                  <a:lnTo>
                    <a:pt x="389784" y="137623"/>
                  </a:lnTo>
                  <a:lnTo>
                    <a:pt x="371148" y="139867"/>
                  </a:lnTo>
                  <a:lnTo>
                    <a:pt x="352795" y="142452"/>
                  </a:lnTo>
                  <a:lnTo>
                    <a:pt x="334666" y="145300"/>
                  </a:lnTo>
                  <a:lnTo>
                    <a:pt x="316542" y="148179"/>
                  </a:lnTo>
                  <a:lnTo>
                    <a:pt x="298068" y="150725"/>
                  </a:lnTo>
                  <a:lnTo>
                    <a:pt x="279076" y="152772"/>
                  </a:lnTo>
                  <a:lnTo>
                    <a:pt x="259574" y="154483"/>
                  </a:lnTo>
                  <a:lnTo>
                    <a:pt x="239642" y="156246"/>
                  </a:lnTo>
                  <a:lnTo>
                    <a:pt x="219380" y="158287"/>
                  </a:lnTo>
                  <a:lnTo>
                    <a:pt x="198875" y="160659"/>
                  </a:lnTo>
                  <a:lnTo>
                    <a:pt x="178196" y="163331"/>
                  </a:lnTo>
                  <a:lnTo>
                    <a:pt x="157406" y="166242"/>
                  </a:lnTo>
                  <a:lnTo>
                    <a:pt x="136869" y="169334"/>
                  </a:lnTo>
                  <a:lnTo>
                    <a:pt x="117226" y="172555"/>
                  </a:lnTo>
                  <a:lnTo>
                    <a:pt x="98760" y="175863"/>
                  </a:lnTo>
                  <a:lnTo>
                    <a:pt x="81437" y="179078"/>
                  </a:lnTo>
                  <a:lnTo>
                    <a:pt x="63078" y="182198"/>
                  </a:lnTo>
                  <a:lnTo>
                    <a:pt x="38718" y="185496"/>
                  </a:lnTo>
                  <a:lnTo>
                    <a:pt x="0" y="189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38247" y="1147606"/>
              <a:ext cx="15142" cy="336913"/>
            </a:xfrm>
            <a:custGeom>
              <a:avLst/>
              <a:gdLst/>
              <a:ahLst/>
              <a:cxnLst/>
              <a:rect l="0" t="0" r="0" b="0"/>
              <a:pathLst>
                <a:path w="15142" h="336913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7"/>
                  </a:lnTo>
                  <a:lnTo>
                    <a:pt x="506" y="43114"/>
                  </a:lnTo>
                  <a:lnTo>
                    <a:pt x="1326" y="54755"/>
                  </a:lnTo>
                  <a:lnTo>
                    <a:pt x="2146" y="67646"/>
                  </a:lnTo>
                  <a:lnTo>
                    <a:pt x="3003" y="81553"/>
                  </a:lnTo>
                  <a:lnTo>
                    <a:pt x="4178" y="95956"/>
                  </a:lnTo>
                  <a:lnTo>
                    <a:pt x="5812" y="110499"/>
                  </a:lnTo>
                  <a:lnTo>
                    <a:pt x="7740" y="125178"/>
                  </a:lnTo>
                  <a:lnTo>
                    <a:pt x="9580" y="140244"/>
                  </a:lnTo>
                  <a:lnTo>
                    <a:pt x="11114" y="155818"/>
                  </a:lnTo>
                  <a:lnTo>
                    <a:pt x="12297" y="171717"/>
                  </a:lnTo>
                  <a:lnTo>
                    <a:pt x="13166" y="187551"/>
                  </a:lnTo>
                  <a:lnTo>
                    <a:pt x="13785" y="203094"/>
                  </a:lnTo>
                  <a:lnTo>
                    <a:pt x="14218" y="218295"/>
                  </a:lnTo>
                  <a:lnTo>
                    <a:pt x="14516" y="233188"/>
                  </a:lnTo>
                  <a:lnTo>
                    <a:pt x="14720" y="247832"/>
                  </a:lnTo>
                  <a:lnTo>
                    <a:pt x="14859" y="262260"/>
                  </a:lnTo>
                  <a:lnTo>
                    <a:pt x="14967" y="278206"/>
                  </a:lnTo>
                  <a:lnTo>
                    <a:pt x="15055" y="300424"/>
                  </a:lnTo>
                  <a:lnTo>
                    <a:pt x="1514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48145" y="1421347"/>
              <a:ext cx="68561" cy="189514"/>
            </a:xfrm>
            <a:custGeom>
              <a:avLst/>
              <a:gdLst/>
              <a:ahLst/>
              <a:cxnLst/>
              <a:rect l="0" t="0" r="0" b="0"/>
              <a:pathLst>
                <a:path w="68561" h="189514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31" y="19235"/>
                  </a:lnTo>
                  <a:lnTo>
                    <a:pt x="23312" y="27175"/>
                  </a:lnTo>
                  <a:lnTo>
                    <a:pt x="29641" y="35821"/>
                  </a:lnTo>
                  <a:lnTo>
                    <a:pt x="36165" y="45016"/>
                  </a:lnTo>
                  <a:lnTo>
                    <a:pt x="42668" y="54616"/>
                  </a:lnTo>
                  <a:lnTo>
                    <a:pt x="48802" y="64505"/>
                  </a:lnTo>
                  <a:lnTo>
                    <a:pt x="54402" y="74603"/>
                  </a:lnTo>
                  <a:lnTo>
                    <a:pt x="59313" y="85009"/>
                  </a:lnTo>
                  <a:lnTo>
                    <a:pt x="63314" y="95987"/>
                  </a:lnTo>
                  <a:lnTo>
                    <a:pt x="66364" y="107630"/>
                  </a:lnTo>
                  <a:lnTo>
                    <a:pt x="68260" y="119722"/>
                  </a:lnTo>
                  <a:lnTo>
                    <a:pt x="68560" y="131838"/>
                  </a:lnTo>
                  <a:lnTo>
                    <a:pt x="67167" y="143715"/>
                  </a:lnTo>
                  <a:lnTo>
                    <a:pt x="64210" y="154830"/>
                  </a:lnTo>
                  <a:lnTo>
                    <a:pt x="59361" y="165412"/>
                  </a:lnTo>
                  <a:lnTo>
                    <a:pt x="49961" y="176386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48186" y="1199441"/>
              <a:ext cx="200043" cy="256087"/>
            </a:xfrm>
            <a:custGeom>
              <a:avLst/>
              <a:gdLst/>
              <a:ahLst/>
              <a:cxnLst/>
              <a:rect l="0" t="0" r="0" b="0"/>
              <a:pathLst>
                <a:path w="200043" h="256087">
                  <a:moveTo>
                    <a:pt x="0" y="63978"/>
                  </a:moveTo>
                  <a:lnTo>
                    <a:pt x="3001" y="52377"/>
                  </a:lnTo>
                  <a:lnTo>
                    <a:pt x="6423" y="42529"/>
                  </a:lnTo>
                  <a:lnTo>
                    <a:pt x="10624" y="33528"/>
                  </a:lnTo>
                  <a:lnTo>
                    <a:pt x="15697" y="25259"/>
                  </a:lnTo>
                  <a:lnTo>
                    <a:pt x="21827" y="17880"/>
                  </a:lnTo>
                  <a:lnTo>
                    <a:pt x="29011" y="11420"/>
                  </a:lnTo>
                  <a:lnTo>
                    <a:pt x="37098" y="6086"/>
                  </a:lnTo>
                  <a:lnTo>
                    <a:pt x="45893" y="2328"/>
                  </a:lnTo>
                  <a:lnTo>
                    <a:pt x="55209" y="256"/>
                  </a:lnTo>
                  <a:lnTo>
                    <a:pt x="64733" y="0"/>
                  </a:lnTo>
                  <a:lnTo>
                    <a:pt x="74046" y="1872"/>
                  </a:lnTo>
                  <a:lnTo>
                    <a:pt x="82932" y="5837"/>
                  </a:lnTo>
                  <a:lnTo>
                    <a:pt x="91202" y="11583"/>
                  </a:lnTo>
                  <a:lnTo>
                    <a:pt x="98612" y="18719"/>
                  </a:lnTo>
                  <a:lnTo>
                    <a:pt x="105114" y="26889"/>
                  </a:lnTo>
                  <a:lnTo>
                    <a:pt x="110820" y="35966"/>
                  </a:lnTo>
                  <a:lnTo>
                    <a:pt x="115896" y="46035"/>
                  </a:lnTo>
                  <a:lnTo>
                    <a:pt x="120490" y="57061"/>
                  </a:lnTo>
                  <a:lnTo>
                    <a:pt x="124408" y="68736"/>
                  </a:lnTo>
                  <a:lnTo>
                    <a:pt x="127135" y="80572"/>
                  </a:lnTo>
                  <a:lnTo>
                    <a:pt x="128491" y="92279"/>
                  </a:lnTo>
                  <a:lnTo>
                    <a:pt x="128758" y="103920"/>
                  </a:lnTo>
                  <a:lnTo>
                    <a:pt x="128482" y="115803"/>
                  </a:lnTo>
                  <a:lnTo>
                    <a:pt x="128031" y="128089"/>
                  </a:lnTo>
                  <a:lnTo>
                    <a:pt x="127255" y="140630"/>
                  </a:lnTo>
                  <a:lnTo>
                    <a:pt x="125603" y="153056"/>
                  </a:lnTo>
                  <a:lnTo>
                    <a:pt x="122830" y="165157"/>
                  </a:lnTo>
                  <a:lnTo>
                    <a:pt x="119154" y="176895"/>
                  </a:lnTo>
                  <a:lnTo>
                    <a:pt x="115070" y="188310"/>
                  </a:lnTo>
                  <a:lnTo>
                    <a:pt x="110905" y="199465"/>
                  </a:lnTo>
                  <a:lnTo>
                    <a:pt x="106481" y="210261"/>
                  </a:lnTo>
                  <a:lnTo>
                    <a:pt x="101226" y="220445"/>
                  </a:lnTo>
                  <a:lnTo>
                    <a:pt x="94873" y="229918"/>
                  </a:lnTo>
                  <a:lnTo>
                    <a:pt x="87300" y="238416"/>
                  </a:lnTo>
                  <a:lnTo>
                    <a:pt x="78380" y="245446"/>
                  </a:lnTo>
                  <a:lnTo>
                    <a:pt x="68199" y="250867"/>
                  </a:lnTo>
                  <a:lnTo>
                    <a:pt x="57293" y="254523"/>
                  </a:lnTo>
                  <a:lnTo>
                    <a:pt x="46521" y="256086"/>
                  </a:lnTo>
                  <a:lnTo>
                    <a:pt x="36361" y="255576"/>
                  </a:lnTo>
                  <a:lnTo>
                    <a:pt x="27087" y="253134"/>
                  </a:lnTo>
                  <a:lnTo>
                    <a:pt x="18929" y="248836"/>
                  </a:lnTo>
                  <a:lnTo>
                    <a:pt x="11903" y="242912"/>
                  </a:lnTo>
                  <a:lnTo>
                    <a:pt x="6338" y="235683"/>
                  </a:lnTo>
                  <a:lnTo>
                    <a:pt x="2946" y="227468"/>
                  </a:lnTo>
                  <a:lnTo>
                    <a:pt x="1932" y="218554"/>
                  </a:lnTo>
                  <a:lnTo>
                    <a:pt x="3370" y="209638"/>
                  </a:lnTo>
                  <a:lnTo>
                    <a:pt x="7450" y="201798"/>
                  </a:lnTo>
                  <a:lnTo>
                    <a:pt x="14005" y="195537"/>
                  </a:lnTo>
                  <a:lnTo>
                    <a:pt x="22456" y="190996"/>
                  </a:lnTo>
                  <a:lnTo>
                    <a:pt x="32021" y="188233"/>
                  </a:lnTo>
                  <a:lnTo>
                    <a:pt x="42149" y="187082"/>
                  </a:lnTo>
                  <a:lnTo>
                    <a:pt x="52539" y="187409"/>
                  </a:lnTo>
                  <a:lnTo>
                    <a:pt x="63038" y="189207"/>
                  </a:lnTo>
                  <a:lnTo>
                    <a:pt x="73579" y="192336"/>
                  </a:lnTo>
                  <a:lnTo>
                    <a:pt x="84132" y="196551"/>
                  </a:lnTo>
                  <a:lnTo>
                    <a:pt x="94685" y="201596"/>
                  </a:lnTo>
                  <a:lnTo>
                    <a:pt x="105234" y="207242"/>
                  </a:lnTo>
                  <a:lnTo>
                    <a:pt x="115778" y="213151"/>
                  </a:lnTo>
                  <a:lnTo>
                    <a:pt x="126317" y="218883"/>
                  </a:lnTo>
                  <a:lnTo>
                    <a:pt x="136849" y="224213"/>
                  </a:lnTo>
                  <a:lnTo>
                    <a:pt x="147305" y="228958"/>
                  </a:lnTo>
                  <a:lnTo>
                    <a:pt x="158787" y="233354"/>
                  </a:lnTo>
                  <a:lnTo>
                    <a:pt x="174540" y="237783"/>
                  </a:lnTo>
                  <a:lnTo>
                    <a:pt x="200042" y="2429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11399" y="1442404"/>
              <a:ext cx="43634" cy="126343"/>
            </a:xfrm>
            <a:custGeom>
              <a:avLst/>
              <a:gdLst/>
              <a:ahLst/>
              <a:cxnLst/>
              <a:rect l="0" t="0" r="0" b="0"/>
              <a:pathLst>
                <a:path w="43634" h="126343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26" y="17236"/>
                  </a:lnTo>
                  <a:lnTo>
                    <a:pt x="23134" y="23489"/>
                  </a:lnTo>
                  <a:lnTo>
                    <a:pt x="28816" y="30467"/>
                  </a:lnTo>
                  <a:lnTo>
                    <a:pt x="34082" y="38248"/>
                  </a:lnTo>
                  <a:lnTo>
                    <a:pt x="38586" y="46750"/>
                  </a:lnTo>
                  <a:lnTo>
                    <a:pt x="41775" y="55829"/>
                  </a:lnTo>
                  <a:lnTo>
                    <a:pt x="43466" y="65338"/>
                  </a:lnTo>
                  <a:lnTo>
                    <a:pt x="43633" y="74993"/>
                  </a:lnTo>
                  <a:lnTo>
                    <a:pt x="42232" y="84394"/>
                  </a:lnTo>
                  <a:lnTo>
                    <a:pt x="39412" y="93335"/>
                  </a:lnTo>
                  <a:lnTo>
                    <a:pt x="35739" y="101501"/>
                  </a:lnTo>
                  <a:lnTo>
                    <a:pt x="31747" y="109176"/>
                  </a:lnTo>
                  <a:lnTo>
                    <a:pt x="27090" y="117035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00911" y="1171203"/>
              <a:ext cx="182467" cy="262386"/>
            </a:xfrm>
            <a:custGeom>
              <a:avLst/>
              <a:gdLst/>
              <a:ahLst/>
              <a:cxnLst/>
              <a:rect l="0" t="0" r="0" b="0"/>
              <a:pathLst>
                <a:path w="182467" h="262386">
                  <a:moveTo>
                    <a:pt x="0" y="81688"/>
                  </a:moveTo>
                  <a:lnTo>
                    <a:pt x="3001" y="70020"/>
                  </a:lnTo>
                  <a:lnTo>
                    <a:pt x="6424" y="59531"/>
                  </a:lnTo>
                  <a:lnTo>
                    <a:pt x="10624" y="49234"/>
                  </a:lnTo>
                  <a:lnTo>
                    <a:pt x="15698" y="39105"/>
                  </a:lnTo>
                  <a:lnTo>
                    <a:pt x="21827" y="29410"/>
                  </a:lnTo>
                  <a:lnTo>
                    <a:pt x="29011" y="20287"/>
                  </a:lnTo>
                  <a:lnTo>
                    <a:pt x="37098" y="12203"/>
                  </a:lnTo>
                  <a:lnTo>
                    <a:pt x="45893" y="5986"/>
                  </a:lnTo>
                  <a:lnTo>
                    <a:pt x="55210" y="1927"/>
                  </a:lnTo>
                  <a:lnTo>
                    <a:pt x="64733" y="0"/>
                  </a:lnTo>
                  <a:lnTo>
                    <a:pt x="74046" y="136"/>
                  </a:lnTo>
                  <a:lnTo>
                    <a:pt x="82928" y="2087"/>
                  </a:lnTo>
                  <a:lnTo>
                    <a:pt x="91026" y="5819"/>
                  </a:lnTo>
                  <a:lnTo>
                    <a:pt x="97786" y="11588"/>
                  </a:lnTo>
                  <a:lnTo>
                    <a:pt x="103031" y="19349"/>
                  </a:lnTo>
                  <a:lnTo>
                    <a:pt x="106739" y="28643"/>
                  </a:lnTo>
                  <a:lnTo>
                    <a:pt x="108869" y="38790"/>
                  </a:lnTo>
                  <a:lnTo>
                    <a:pt x="109559" y="49316"/>
                  </a:lnTo>
                  <a:lnTo>
                    <a:pt x="108905" y="59974"/>
                  </a:lnTo>
                  <a:lnTo>
                    <a:pt x="106881" y="70656"/>
                  </a:lnTo>
                  <a:lnTo>
                    <a:pt x="103651" y="81265"/>
                  </a:lnTo>
                  <a:lnTo>
                    <a:pt x="101387" y="89880"/>
                  </a:lnTo>
                  <a:lnTo>
                    <a:pt x="102706" y="94774"/>
                  </a:lnTo>
                  <a:lnTo>
                    <a:pt x="106875" y="97927"/>
                  </a:lnTo>
                  <a:lnTo>
                    <a:pt x="112637" y="100980"/>
                  </a:lnTo>
                  <a:lnTo>
                    <a:pt x="119176" y="104631"/>
                  </a:lnTo>
                  <a:lnTo>
                    <a:pt x="126060" y="109040"/>
                  </a:lnTo>
                  <a:lnTo>
                    <a:pt x="133082" y="114138"/>
                  </a:lnTo>
                  <a:lnTo>
                    <a:pt x="140149" y="119791"/>
                  </a:lnTo>
                  <a:lnTo>
                    <a:pt x="147223" y="126024"/>
                  </a:lnTo>
                  <a:lnTo>
                    <a:pt x="154290" y="133031"/>
                  </a:lnTo>
                  <a:lnTo>
                    <a:pt x="161337" y="140857"/>
                  </a:lnTo>
                  <a:lnTo>
                    <a:pt x="168038" y="149568"/>
                  </a:lnTo>
                  <a:lnTo>
                    <a:pt x="173781" y="159325"/>
                  </a:lnTo>
                  <a:lnTo>
                    <a:pt x="178298" y="170110"/>
                  </a:lnTo>
                  <a:lnTo>
                    <a:pt x="181330" y="181606"/>
                  </a:lnTo>
                  <a:lnTo>
                    <a:pt x="182466" y="193316"/>
                  </a:lnTo>
                  <a:lnTo>
                    <a:pt x="181666" y="204921"/>
                  </a:lnTo>
                  <a:lnTo>
                    <a:pt x="179027" y="215982"/>
                  </a:lnTo>
                  <a:lnTo>
                    <a:pt x="174598" y="225878"/>
                  </a:lnTo>
                  <a:lnTo>
                    <a:pt x="168585" y="234381"/>
                  </a:lnTo>
                  <a:lnTo>
                    <a:pt x="161296" y="241599"/>
                  </a:lnTo>
                  <a:lnTo>
                    <a:pt x="153042" y="247770"/>
                  </a:lnTo>
                  <a:lnTo>
                    <a:pt x="144087" y="253140"/>
                  </a:lnTo>
                  <a:lnTo>
                    <a:pt x="134636" y="257596"/>
                  </a:lnTo>
                  <a:lnTo>
                    <a:pt x="124839" y="260694"/>
                  </a:lnTo>
                  <a:lnTo>
                    <a:pt x="114809" y="262293"/>
                  </a:lnTo>
                  <a:lnTo>
                    <a:pt x="104787" y="262385"/>
                  </a:lnTo>
                  <a:lnTo>
                    <a:pt x="95130" y="260927"/>
                  </a:lnTo>
                  <a:lnTo>
                    <a:pt x="86010" y="258060"/>
                  </a:lnTo>
                  <a:lnTo>
                    <a:pt x="77523" y="254156"/>
                  </a:lnTo>
                  <a:lnTo>
                    <a:pt x="68852" y="249239"/>
                  </a:lnTo>
                  <a:lnTo>
                    <a:pt x="58118" y="241763"/>
                  </a:lnTo>
                  <a:lnTo>
                    <a:pt x="42115" y="2290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64124" y="1400290"/>
              <a:ext cx="44219" cy="147400"/>
            </a:xfrm>
            <a:custGeom>
              <a:avLst/>
              <a:gdLst/>
              <a:ahLst/>
              <a:cxnLst/>
              <a:rect l="0" t="0" r="0" b="0"/>
              <a:pathLst>
                <a:path w="44219" h="147400">
                  <a:moveTo>
                    <a:pt x="21057" y="0"/>
                  </a:moveTo>
                  <a:lnTo>
                    <a:pt x="26857" y="8935"/>
                  </a:lnTo>
                  <a:lnTo>
                    <a:pt x="31782" y="18562"/>
                  </a:lnTo>
                  <a:lnTo>
                    <a:pt x="36275" y="29845"/>
                  </a:lnTo>
                  <a:lnTo>
                    <a:pt x="40151" y="42340"/>
                  </a:lnTo>
                  <a:lnTo>
                    <a:pt x="42868" y="55171"/>
                  </a:lnTo>
                  <a:lnTo>
                    <a:pt x="44218" y="67785"/>
                  </a:lnTo>
                  <a:lnTo>
                    <a:pt x="44147" y="79822"/>
                  </a:lnTo>
                  <a:lnTo>
                    <a:pt x="42580" y="90969"/>
                  </a:lnTo>
                  <a:lnTo>
                    <a:pt x="39638" y="101156"/>
                  </a:lnTo>
                  <a:lnTo>
                    <a:pt x="35485" y="110392"/>
                  </a:lnTo>
                  <a:lnTo>
                    <a:pt x="29630" y="119661"/>
                  </a:lnTo>
                  <a:lnTo>
                    <a:pt x="19326" y="13089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79979" y="1158134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0" y="50463"/>
                  </a:lnTo>
                  <a:lnTo>
                    <a:pt x="0" y="66448"/>
                  </a:lnTo>
                  <a:lnTo>
                    <a:pt x="0" y="82930"/>
                  </a:lnTo>
                  <a:lnTo>
                    <a:pt x="0" y="99754"/>
                  </a:lnTo>
                  <a:lnTo>
                    <a:pt x="0" y="116812"/>
                  </a:lnTo>
                  <a:lnTo>
                    <a:pt x="0" y="134030"/>
                  </a:lnTo>
                  <a:lnTo>
                    <a:pt x="5" y="151347"/>
                  </a:lnTo>
                  <a:lnTo>
                    <a:pt x="177" y="168401"/>
                  </a:lnTo>
                  <a:lnTo>
                    <a:pt x="825" y="184552"/>
                  </a:lnTo>
                  <a:lnTo>
                    <a:pt x="2074" y="199531"/>
                  </a:lnTo>
                  <a:lnTo>
                    <a:pt x="3726" y="213556"/>
                  </a:lnTo>
                  <a:lnTo>
                    <a:pt x="5375" y="227129"/>
                  </a:lnTo>
                  <a:lnTo>
                    <a:pt x="6778" y="240589"/>
                  </a:lnTo>
                  <a:lnTo>
                    <a:pt x="7873" y="253872"/>
                  </a:lnTo>
                  <a:lnTo>
                    <a:pt x="8801" y="268106"/>
                  </a:lnTo>
                  <a:lnTo>
                    <a:pt x="9640" y="286785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25467" y="1168663"/>
              <a:ext cx="175570" cy="158807"/>
            </a:xfrm>
            <a:custGeom>
              <a:avLst/>
              <a:gdLst/>
              <a:ahLst/>
              <a:cxnLst/>
              <a:rect l="0" t="0" r="0" b="0"/>
              <a:pathLst>
                <a:path w="175570" h="158807">
                  <a:moveTo>
                    <a:pt x="175569" y="136870"/>
                  </a:moveTo>
                  <a:lnTo>
                    <a:pt x="166700" y="134137"/>
                  </a:lnTo>
                  <a:lnTo>
                    <a:pt x="157714" y="133276"/>
                  </a:lnTo>
                  <a:lnTo>
                    <a:pt x="147718" y="134261"/>
                  </a:lnTo>
                  <a:lnTo>
                    <a:pt x="136738" y="136628"/>
                  </a:lnTo>
                  <a:lnTo>
                    <a:pt x="124926" y="139764"/>
                  </a:lnTo>
                  <a:lnTo>
                    <a:pt x="112473" y="143246"/>
                  </a:lnTo>
                  <a:lnTo>
                    <a:pt x="99707" y="146853"/>
                  </a:lnTo>
                  <a:lnTo>
                    <a:pt x="87075" y="150487"/>
                  </a:lnTo>
                  <a:lnTo>
                    <a:pt x="74806" y="154095"/>
                  </a:lnTo>
                  <a:lnTo>
                    <a:pt x="62943" y="157175"/>
                  </a:lnTo>
                  <a:lnTo>
                    <a:pt x="51439" y="158806"/>
                  </a:lnTo>
                  <a:lnTo>
                    <a:pt x="40229" y="158590"/>
                  </a:lnTo>
                  <a:lnTo>
                    <a:pt x="29735" y="156138"/>
                  </a:lnTo>
                  <a:lnTo>
                    <a:pt x="20817" y="150836"/>
                  </a:lnTo>
                  <a:lnTo>
                    <a:pt x="13821" y="142638"/>
                  </a:lnTo>
                  <a:lnTo>
                    <a:pt x="8615" y="132100"/>
                  </a:lnTo>
                  <a:lnTo>
                    <a:pt x="4871" y="120062"/>
                  </a:lnTo>
                  <a:lnTo>
                    <a:pt x="2246" y="107164"/>
                  </a:lnTo>
                  <a:lnTo>
                    <a:pt x="598" y="93950"/>
                  </a:lnTo>
                  <a:lnTo>
                    <a:pt x="0" y="80941"/>
                  </a:lnTo>
                  <a:lnTo>
                    <a:pt x="405" y="68388"/>
                  </a:lnTo>
                  <a:lnTo>
                    <a:pt x="1694" y="56389"/>
                  </a:lnTo>
                  <a:lnTo>
                    <a:pt x="3974" y="43614"/>
                  </a:lnTo>
                  <a:lnTo>
                    <a:pt x="8560" y="26708"/>
                  </a:lnTo>
                  <a:lnTo>
                    <a:pt x="176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06321" y="1400290"/>
              <a:ext cx="53563" cy="157928"/>
            </a:xfrm>
            <a:custGeom>
              <a:avLst/>
              <a:gdLst/>
              <a:ahLst/>
              <a:cxnLst/>
              <a:rect l="0" t="0" r="0" b="0"/>
              <a:pathLst>
                <a:path w="53563" h="157928">
                  <a:moveTo>
                    <a:pt x="10529" y="0"/>
                  </a:moveTo>
                  <a:lnTo>
                    <a:pt x="13597" y="8734"/>
                  </a:lnTo>
                  <a:lnTo>
                    <a:pt x="17660" y="16440"/>
                  </a:lnTo>
                  <a:lnTo>
                    <a:pt x="23143" y="23852"/>
                  </a:lnTo>
                  <a:lnTo>
                    <a:pt x="29556" y="31459"/>
                  </a:lnTo>
                  <a:lnTo>
                    <a:pt x="36058" y="39934"/>
                  </a:lnTo>
                  <a:lnTo>
                    <a:pt x="42139" y="49561"/>
                  </a:lnTo>
                  <a:lnTo>
                    <a:pt x="47327" y="60130"/>
                  </a:lnTo>
                  <a:lnTo>
                    <a:pt x="51044" y="71141"/>
                  </a:lnTo>
                  <a:lnTo>
                    <a:pt x="53120" y="82247"/>
                  </a:lnTo>
                  <a:lnTo>
                    <a:pt x="53562" y="93125"/>
                  </a:lnTo>
                  <a:lnTo>
                    <a:pt x="52353" y="103423"/>
                  </a:lnTo>
                  <a:lnTo>
                    <a:pt x="49650" y="113006"/>
                  </a:lnTo>
                  <a:lnTo>
                    <a:pt x="45567" y="121760"/>
                  </a:lnTo>
                  <a:lnTo>
                    <a:pt x="40087" y="129503"/>
                  </a:lnTo>
                  <a:lnTo>
                    <a:pt x="33344" y="136227"/>
                  </a:lnTo>
                  <a:lnTo>
                    <a:pt x="26025" y="141931"/>
                  </a:lnTo>
                  <a:lnTo>
                    <a:pt x="18568" y="147083"/>
                  </a:lnTo>
                  <a:lnTo>
                    <a:pt x="10322" y="15213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74843" y="1105492"/>
              <a:ext cx="152432" cy="317551"/>
            </a:xfrm>
            <a:custGeom>
              <a:avLst/>
              <a:gdLst/>
              <a:ahLst/>
              <a:cxnLst/>
              <a:rect l="0" t="0" r="0" b="0"/>
              <a:pathLst>
                <a:path w="152432" h="317551">
                  <a:moveTo>
                    <a:pt x="136804" y="0"/>
                  </a:moveTo>
                  <a:lnTo>
                    <a:pt x="130803" y="5867"/>
                  </a:lnTo>
                  <a:lnTo>
                    <a:pt x="123958" y="11432"/>
                  </a:lnTo>
                  <a:lnTo>
                    <a:pt x="115566" y="17226"/>
                  </a:lnTo>
                  <a:lnTo>
                    <a:pt x="105766" y="23134"/>
                  </a:lnTo>
                  <a:lnTo>
                    <a:pt x="94803" y="28816"/>
                  </a:lnTo>
                  <a:lnTo>
                    <a:pt x="82947" y="34091"/>
                  </a:lnTo>
                  <a:lnTo>
                    <a:pt x="70596" y="38941"/>
                  </a:lnTo>
                  <a:lnTo>
                    <a:pt x="58248" y="43427"/>
                  </a:lnTo>
                  <a:lnTo>
                    <a:pt x="46181" y="47638"/>
                  </a:lnTo>
                  <a:lnTo>
                    <a:pt x="34795" y="51975"/>
                  </a:lnTo>
                  <a:lnTo>
                    <a:pt x="24674" y="57112"/>
                  </a:lnTo>
                  <a:lnTo>
                    <a:pt x="16025" y="63358"/>
                  </a:lnTo>
                  <a:lnTo>
                    <a:pt x="9049" y="70844"/>
                  </a:lnTo>
                  <a:lnTo>
                    <a:pt x="4103" y="79698"/>
                  </a:lnTo>
                  <a:lnTo>
                    <a:pt x="1184" y="89842"/>
                  </a:lnTo>
                  <a:lnTo>
                    <a:pt x="0" y="101061"/>
                  </a:lnTo>
                  <a:lnTo>
                    <a:pt x="178" y="113107"/>
                  </a:lnTo>
                  <a:lnTo>
                    <a:pt x="1369" y="125734"/>
                  </a:lnTo>
                  <a:lnTo>
                    <a:pt x="3475" y="137782"/>
                  </a:lnTo>
                  <a:lnTo>
                    <a:pt x="7360" y="147149"/>
                  </a:lnTo>
                  <a:lnTo>
                    <a:pt x="13399" y="152824"/>
                  </a:lnTo>
                  <a:lnTo>
                    <a:pt x="20470" y="155209"/>
                  </a:lnTo>
                  <a:lnTo>
                    <a:pt x="28244" y="155347"/>
                  </a:lnTo>
                  <a:lnTo>
                    <a:pt x="36657" y="154423"/>
                  </a:lnTo>
                  <a:lnTo>
                    <a:pt x="45626" y="153601"/>
                  </a:lnTo>
                  <a:lnTo>
                    <a:pt x="55039" y="153473"/>
                  </a:lnTo>
                  <a:lnTo>
                    <a:pt x="64784" y="154171"/>
                  </a:lnTo>
                  <a:lnTo>
                    <a:pt x="74771" y="155613"/>
                  </a:lnTo>
                  <a:lnTo>
                    <a:pt x="84925" y="157657"/>
                  </a:lnTo>
                  <a:lnTo>
                    <a:pt x="95029" y="160481"/>
                  </a:lnTo>
                  <a:lnTo>
                    <a:pt x="104740" y="164577"/>
                  </a:lnTo>
                  <a:lnTo>
                    <a:pt x="113896" y="170108"/>
                  </a:lnTo>
                  <a:lnTo>
                    <a:pt x="122349" y="176939"/>
                  </a:lnTo>
                  <a:lnTo>
                    <a:pt x="129881" y="184820"/>
                  </a:lnTo>
                  <a:lnTo>
                    <a:pt x="136462" y="193496"/>
                  </a:lnTo>
                  <a:lnTo>
                    <a:pt x="142051" y="202915"/>
                  </a:lnTo>
                  <a:lnTo>
                    <a:pt x="146514" y="213215"/>
                  </a:lnTo>
                  <a:lnTo>
                    <a:pt x="149880" y="224396"/>
                  </a:lnTo>
                  <a:lnTo>
                    <a:pt x="151989" y="236175"/>
                  </a:lnTo>
                  <a:lnTo>
                    <a:pt x="152431" y="248080"/>
                  </a:lnTo>
                  <a:lnTo>
                    <a:pt x="151125" y="259820"/>
                  </a:lnTo>
                  <a:lnTo>
                    <a:pt x="147961" y="270974"/>
                  </a:lnTo>
                  <a:lnTo>
                    <a:pt x="142638" y="280932"/>
                  </a:lnTo>
                  <a:lnTo>
                    <a:pt x="135208" y="289478"/>
                  </a:lnTo>
                  <a:lnTo>
                    <a:pt x="126152" y="296724"/>
                  </a:lnTo>
                  <a:lnTo>
                    <a:pt x="116173" y="302915"/>
                  </a:lnTo>
                  <a:lnTo>
                    <a:pt x="105767" y="308297"/>
                  </a:lnTo>
                  <a:lnTo>
                    <a:pt x="95266" y="312747"/>
                  </a:lnTo>
                  <a:lnTo>
                    <a:pt x="83683" y="316104"/>
                  </a:lnTo>
                  <a:lnTo>
                    <a:pt x="67774" y="317550"/>
                  </a:lnTo>
                  <a:lnTo>
                    <a:pt x="4204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16933" y="1389761"/>
              <a:ext cx="43463" cy="147400"/>
            </a:xfrm>
            <a:custGeom>
              <a:avLst/>
              <a:gdLst/>
              <a:ahLst/>
              <a:cxnLst/>
              <a:rect l="0" t="0" r="0" b="0"/>
              <a:pathLst>
                <a:path w="43463" h="147400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26" y="25847"/>
                  </a:lnTo>
                  <a:lnTo>
                    <a:pt x="23134" y="34968"/>
                  </a:lnTo>
                  <a:lnTo>
                    <a:pt x="28815" y="44463"/>
                  </a:lnTo>
                  <a:lnTo>
                    <a:pt x="34081" y="54255"/>
                  </a:lnTo>
                  <a:lnTo>
                    <a:pt x="38586" y="64269"/>
                  </a:lnTo>
                  <a:lnTo>
                    <a:pt x="41776" y="74443"/>
                  </a:lnTo>
                  <a:lnTo>
                    <a:pt x="43462" y="84720"/>
                  </a:lnTo>
                  <a:lnTo>
                    <a:pt x="43456" y="94739"/>
                  </a:lnTo>
                  <a:lnTo>
                    <a:pt x="41406" y="103860"/>
                  </a:lnTo>
                  <a:lnTo>
                    <a:pt x="37332" y="111807"/>
                  </a:lnTo>
                  <a:lnTo>
                    <a:pt x="31797" y="118683"/>
                  </a:lnTo>
                  <a:lnTo>
                    <a:pt x="25077" y="125566"/>
                  </a:lnTo>
                  <a:lnTo>
                    <a:pt x="15467" y="13417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76162" y="1261874"/>
              <a:ext cx="214554" cy="170002"/>
            </a:xfrm>
            <a:custGeom>
              <a:avLst/>
              <a:gdLst/>
              <a:ahLst/>
              <a:cxnLst/>
              <a:rect l="0" t="0" r="0" b="0"/>
              <a:pathLst>
                <a:path w="214554" h="170002">
                  <a:moveTo>
                    <a:pt x="119796" y="54188"/>
                  </a:moveTo>
                  <a:lnTo>
                    <a:pt x="116795" y="45386"/>
                  </a:lnTo>
                  <a:lnTo>
                    <a:pt x="113373" y="37040"/>
                  </a:lnTo>
                  <a:lnTo>
                    <a:pt x="109168" y="28355"/>
                  </a:lnTo>
                  <a:lnTo>
                    <a:pt x="103923" y="19752"/>
                  </a:lnTo>
                  <a:lnTo>
                    <a:pt x="97145" y="12202"/>
                  </a:lnTo>
                  <a:lnTo>
                    <a:pt x="88716" y="6179"/>
                  </a:lnTo>
                  <a:lnTo>
                    <a:pt x="79149" y="1987"/>
                  </a:lnTo>
                  <a:lnTo>
                    <a:pt x="69354" y="0"/>
                  </a:lnTo>
                  <a:lnTo>
                    <a:pt x="59889" y="192"/>
                  </a:lnTo>
                  <a:lnTo>
                    <a:pt x="51098" y="2407"/>
                  </a:lnTo>
                  <a:lnTo>
                    <a:pt x="43273" y="6544"/>
                  </a:lnTo>
                  <a:lnTo>
                    <a:pt x="36456" y="12358"/>
                  </a:lnTo>
                  <a:lnTo>
                    <a:pt x="30353" y="19511"/>
                  </a:lnTo>
                  <a:lnTo>
                    <a:pt x="24472" y="27674"/>
                  </a:lnTo>
                  <a:lnTo>
                    <a:pt x="18515" y="36572"/>
                  </a:lnTo>
                  <a:lnTo>
                    <a:pt x="12697" y="46156"/>
                  </a:lnTo>
                  <a:lnTo>
                    <a:pt x="7622" y="56573"/>
                  </a:lnTo>
                  <a:lnTo>
                    <a:pt x="3589" y="67837"/>
                  </a:lnTo>
                  <a:lnTo>
                    <a:pt x="899" y="79673"/>
                  </a:lnTo>
                  <a:lnTo>
                    <a:pt x="0" y="91617"/>
                  </a:lnTo>
                  <a:lnTo>
                    <a:pt x="958" y="103389"/>
                  </a:lnTo>
                  <a:lnTo>
                    <a:pt x="3534" y="114733"/>
                  </a:lnTo>
                  <a:lnTo>
                    <a:pt x="7390" y="125352"/>
                  </a:lnTo>
                  <a:lnTo>
                    <a:pt x="12205" y="135145"/>
                  </a:lnTo>
                  <a:lnTo>
                    <a:pt x="17876" y="143703"/>
                  </a:lnTo>
                  <a:lnTo>
                    <a:pt x="24505" y="150249"/>
                  </a:lnTo>
                  <a:lnTo>
                    <a:pt x="32072" y="154539"/>
                  </a:lnTo>
                  <a:lnTo>
                    <a:pt x="40441" y="156793"/>
                  </a:lnTo>
                  <a:lnTo>
                    <a:pt x="49437" y="157409"/>
                  </a:lnTo>
                  <a:lnTo>
                    <a:pt x="58893" y="156777"/>
                  </a:lnTo>
                  <a:lnTo>
                    <a:pt x="68513" y="154745"/>
                  </a:lnTo>
                  <a:lnTo>
                    <a:pt x="77892" y="150656"/>
                  </a:lnTo>
                  <a:lnTo>
                    <a:pt x="86823" y="144318"/>
                  </a:lnTo>
                  <a:lnTo>
                    <a:pt x="95123" y="136132"/>
                  </a:lnTo>
                  <a:lnTo>
                    <a:pt x="102553" y="126802"/>
                  </a:lnTo>
                  <a:lnTo>
                    <a:pt x="109085" y="116893"/>
                  </a:lnTo>
                  <a:lnTo>
                    <a:pt x="115392" y="107882"/>
                  </a:lnTo>
                  <a:lnTo>
                    <a:pt x="122250" y="103085"/>
                  </a:lnTo>
                  <a:lnTo>
                    <a:pt x="128943" y="103865"/>
                  </a:lnTo>
                  <a:lnTo>
                    <a:pt x="134597" y="108222"/>
                  </a:lnTo>
                  <a:lnTo>
                    <a:pt x="139514" y="114563"/>
                  </a:lnTo>
                  <a:lnTo>
                    <a:pt x="144349" y="121793"/>
                  </a:lnTo>
                  <a:lnTo>
                    <a:pt x="149484" y="129305"/>
                  </a:lnTo>
                  <a:lnTo>
                    <a:pt x="155193" y="136666"/>
                  </a:lnTo>
                  <a:lnTo>
                    <a:pt x="161759" y="143471"/>
                  </a:lnTo>
                  <a:lnTo>
                    <a:pt x="169233" y="149568"/>
                  </a:lnTo>
                  <a:lnTo>
                    <a:pt x="177238" y="154850"/>
                  </a:lnTo>
                  <a:lnTo>
                    <a:pt x="185972" y="159675"/>
                  </a:lnTo>
                  <a:lnTo>
                    <a:pt x="197320" y="164465"/>
                  </a:lnTo>
                  <a:lnTo>
                    <a:pt x="214553" y="170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72688" y="1288301"/>
              <a:ext cx="123313" cy="154104"/>
            </a:xfrm>
            <a:custGeom>
              <a:avLst/>
              <a:gdLst/>
              <a:ahLst/>
              <a:cxnLst/>
              <a:rect l="0" t="0" r="0" b="0"/>
              <a:pathLst>
                <a:path w="123313" h="154104">
                  <a:moveTo>
                    <a:pt x="7498" y="59346"/>
                  </a:moveTo>
                  <a:lnTo>
                    <a:pt x="4698" y="68148"/>
                  </a:lnTo>
                  <a:lnTo>
                    <a:pt x="3196" y="76494"/>
                  </a:lnTo>
                  <a:lnTo>
                    <a:pt x="2890" y="85198"/>
                  </a:lnTo>
                  <a:lnTo>
                    <a:pt x="3570" y="94491"/>
                  </a:lnTo>
                  <a:lnTo>
                    <a:pt x="5038" y="104635"/>
                  </a:lnTo>
                  <a:lnTo>
                    <a:pt x="7079" y="115601"/>
                  </a:lnTo>
                  <a:lnTo>
                    <a:pt x="8609" y="124477"/>
                  </a:lnTo>
                  <a:lnTo>
                    <a:pt x="8466" y="127032"/>
                  </a:lnTo>
                  <a:lnTo>
                    <a:pt x="7088" y="123336"/>
                  </a:lnTo>
                  <a:lnTo>
                    <a:pt x="5113" y="115017"/>
                  </a:lnTo>
                  <a:lnTo>
                    <a:pt x="3131" y="103565"/>
                  </a:lnTo>
                  <a:lnTo>
                    <a:pt x="1453" y="90051"/>
                  </a:lnTo>
                  <a:lnTo>
                    <a:pt x="317" y="75509"/>
                  </a:lnTo>
                  <a:lnTo>
                    <a:pt x="0" y="61019"/>
                  </a:lnTo>
                  <a:lnTo>
                    <a:pt x="573" y="47156"/>
                  </a:lnTo>
                  <a:lnTo>
                    <a:pt x="2261" y="34381"/>
                  </a:lnTo>
                  <a:lnTo>
                    <a:pt x="5521" y="23239"/>
                  </a:lnTo>
                  <a:lnTo>
                    <a:pt x="10456" y="13867"/>
                  </a:lnTo>
                  <a:lnTo>
                    <a:pt x="16870" y="6554"/>
                  </a:lnTo>
                  <a:lnTo>
                    <a:pt x="24464" y="1906"/>
                  </a:lnTo>
                  <a:lnTo>
                    <a:pt x="32935" y="0"/>
                  </a:lnTo>
                  <a:lnTo>
                    <a:pt x="41875" y="479"/>
                  </a:lnTo>
                  <a:lnTo>
                    <a:pt x="50789" y="2843"/>
                  </a:lnTo>
                  <a:lnTo>
                    <a:pt x="59403" y="6622"/>
                  </a:lnTo>
                  <a:lnTo>
                    <a:pt x="67490" y="11747"/>
                  </a:lnTo>
                  <a:lnTo>
                    <a:pt x="74776" y="18535"/>
                  </a:lnTo>
                  <a:lnTo>
                    <a:pt x="81195" y="27019"/>
                  </a:lnTo>
                  <a:lnTo>
                    <a:pt x="86845" y="36817"/>
                  </a:lnTo>
                  <a:lnTo>
                    <a:pt x="91882" y="47310"/>
                  </a:lnTo>
                  <a:lnTo>
                    <a:pt x="96461" y="58071"/>
                  </a:lnTo>
                  <a:lnTo>
                    <a:pt x="100708" y="68890"/>
                  </a:lnTo>
                  <a:lnTo>
                    <a:pt x="104721" y="79680"/>
                  </a:lnTo>
                  <a:lnTo>
                    <a:pt x="108568" y="90412"/>
                  </a:lnTo>
                  <a:lnTo>
                    <a:pt x="112148" y="101018"/>
                  </a:lnTo>
                  <a:lnTo>
                    <a:pt x="115554" y="112624"/>
                  </a:lnTo>
                  <a:lnTo>
                    <a:pt x="119086" y="128488"/>
                  </a:lnTo>
                  <a:lnTo>
                    <a:pt x="123312" y="1541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43269" y="1083668"/>
              <a:ext cx="121188" cy="366880"/>
            </a:xfrm>
            <a:custGeom>
              <a:avLst/>
              <a:gdLst/>
              <a:ahLst/>
              <a:cxnLst/>
              <a:rect l="0" t="0" r="0" b="0"/>
              <a:pathLst>
                <a:path w="121188" h="366880">
                  <a:moveTo>
                    <a:pt x="79073" y="274508"/>
                  </a:moveTo>
                  <a:lnTo>
                    <a:pt x="76072" y="262907"/>
                  </a:lnTo>
                  <a:lnTo>
                    <a:pt x="72649" y="253058"/>
                  </a:lnTo>
                  <a:lnTo>
                    <a:pt x="68453" y="244071"/>
                  </a:lnTo>
                  <a:lnTo>
                    <a:pt x="63553" y="236321"/>
                  </a:lnTo>
                  <a:lnTo>
                    <a:pt x="58072" y="230887"/>
                  </a:lnTo>
                  <a:lnTo>
                    <a:pt x="52141" y="228181"/>
                  </a:lnTo>
                  <a:lnTo>
                    <a:pt x="45880" y="228152"/>
                  </a:lnTo>
                  <a:lnTo>
                    <a:pt x="39382" y="230635"/>
                  </a:lnTo>
                  <a:lnTo>
                    <a:pt x="32722" y="235268"/>
                  </a:lnTo>
                  <a:lnTo>
                    <a:pt x="26116" y="241596"/>
                  </a:lnTo>
                  <a:lnTo>
                    <a:pt x="19907" y="249189"/>
                  </a:lnTo>
                  <a:lnTo>
                    <a:pt x="14255" y="257703"/>
                  </a:lnTo>
                  <a:lnTo>
                    <a:pt x="9307" y="267194"/>
                  </a:lnTo>
                  <a:lnTo>
                    <a:pt x="5282" y="278082"/>
                  </a:lnTo>
                  <a:lnTo>
                    <a:pt x="2215" y="290470"/>
                  </a:lnTo>
                  <a:lnTo>
                    <a:pt x="307" y="303705"/>
                  </a:lnTo>
                  <a:lnTo>
                    <a:pt x="0" y="316596"/>
                  </a:lnTo>
                  <a:lnTo>
                    <a:pt x="1392" y="328480"/>
                  </a:lnTo>
                  <a:lnTo>
                    <a:pt x="4445" y="339068"/>
                  </a:lnTo>
                  <a:lnTo>
                    <a:pt x="9160" y="348182"/>
                  </a:lnTo>
                  <a:lnTo>
                    <a:pt x="15364" y="355886"/>
                  </a:lnTo>
                  <a:lnTo>
                    <a:pt x="22612" y="361924"/>
                  </a:lnTo>
                  <a:lnTo>
                    <a:pt x="30308" y="365640"/>
                  </a:lnTo>
                  <a:lnTo>
                    <a:pt x="38071" y="366879"/>
                  </a:lnTo>
                  <a:lnTo>
                    <a:pt x="45737" y="365765"/>
                  </a:lnTo>
                  <a:lnTo>
                    <a:pt x="53264" y="362435"/>
                  </a:lnTo>
                  <a:lnTo>
                    <a:pt x="60656" y="357191"/>
                  </a:lnTo>
                  <a:lnTo>
                    <a:pt x="67772" y="350266"/>
                  </a:lnTo>
                  <a:lnTo>
                    <a:pt x="74332" y="341731"/>
                  </a:lnTo>
                  <a:lnTo>
                    <a:pt x="80229" y="331777"/>
                  </a:lnTo>
                  <a:lnTo>
                    <a:pt x="85512" y="320842"/>
                  </a:lnTo>
                  <a:lnTo>
                    <a:pt x="90294" y="309511"/>
                  </a:lnTo>
                  <a:lnTo>
                    <a:pt x="94694" y="298142"/>
                  </a:lnTo>
                  <a:lnTo>
                    <a:pt x="98650" y="286559"/>
                  </a:lnTo>
                  <a:lnTo>
                    <a:pt x="101934" y="274185"/>
                  </a:lnTo>
                  <a:lnTo>
                    <a:pt x="104478" y="260740"/>
                  </a:lnTo>
                  <a:lnTo>
                    <a:pt x="106357" y="246098"/>
                  </a:lnTo>
                  <a:lnTo>
                    <a:pt x="107701" y="230126"/>
                  </a:lnTo>
                  <a:lnTo>
                    <a:pt x="108642" y="212893"/>
                  </a:lnTo>
                  <a:lnTo>
                    <a:pt x="109293" y="194607"/>
                  </a:lnTo>
                  <a:lnTo>
                    <a:pt x="109737" y="175509"/>
                  </a:lnTo>
                  <a:lnTo>
                    <a:pt x="110034" y="155826"/>
                  </a:lnTo>
                  <a:lnTo>
                    <a:pt x="110065" y="136222"/>
                  </a:lnTo>
                  <a:lnTo>
                    <a:pt x="109554" y="117746"/>
                  </a:lnTo>
                  <a:lnTo>
                    <a:pt x="108393" y="100875"/>
                  </a:lnTo>
                  <a:lnTo>
                    <a:pt x="106629" y="85412"/>
                  </a:lnTo>
                  <a:lnTo>
                    <a:pt x="104374" y="70791"/>
                  </a:lnTo>
                  <a:lnTo>
                    <a:pt x="101746" y="56585"/>
                  </a:lnTo>
                  <a:lnTo>
                    <a:pt x="98846" y="42718"/>
                  </a:lnTo>
                  <a:lnTo>
                    <a:pt x="95754" y="29385"/>
                  </a:lnTo>
                  <a:lnTo>
                    <a:pt x="92502" y="16709"/>
                  </a:lnTo>
                  <a:lnTo>
                    <a:pt x="88244" y="6158"/>
                  </a:lnTo>
                  <a:lnTo>
                    <a:pt x="82465" y="377"/>
                  </a:lnTo>
                  <a:lnTo>
                    <a:pt x="76584" y="0"/>
                  </a:lnTo>
                  <a:lnTo>
                    <a:pt x="71545" y="4029"/>
                  </a:lnTo>
                  <a:lnTo>
                    <a:pt x="67609" y="11254"/>
                  </a:lnTo>
                  <a:lnTo>
                    <a:pt x="64695" y="21029"/>
                  </a:lnTo>
                  <a:lnTo>
                    <a:pt x="62609" y="33263"/>
                  </a:lnTo>
                  <a:lnTo>
                    <a:pt x="61151" y="47713"/>
                  </a:lnTo>
                  <a:lnTo>
                    <a:pt x="60314" y="63490"/>
                  </a:lnTo>
                  <a:lnTo>
                    <a:pt x="60272" y="79245"/>
                  </a:lnTo>
                  <a:lnTo>
                    <a:pt x="61052" y="94221"/>
                  </a:lnTo>
                  <a:lnTo>
                    <a:pt x="62388" y="108549"/>
                  </a:lnTo>
                  <a:lnTo>
                    <a:pt x="63823" y="122926"/>
                  </a:lnTo>
                  <a:lnTo>
                    <a:pt x="65088" y="137790"/>
                  </a:lnTo>
                  <a:lnTo>
                    <a:pt x="66258" y="153419"/>
                  </a:lnTo>
                  <a:lnTo>
                    <a:pt x="67649" y="170071"/>
                  </a:lnTo>
                  <a:lnTo>
                    <a:pt x="69438" y="187758"/>
                  </a:lnTo>
                  <a:lnTo>
                    <a:pt x="71640" y="206012"/>
                  </a:lnTo>
                  <a:lnTo>
                    <a:pt x="74197" y="224026"/>
                  </a:lnTo>
                  <a:lnTo>
                    <a:pt x="77036" y="241353"/>
                  </a:lnTo>
                  <a:lnTo>
                    <a:pt x="80248" y="257748"/>
                  </a:lnTo>
                  <a:lnTo>
                    <a:pt x="84083" y="272991"/>
                  </a:lnTo>
                  <a:lnTo>
                    <a:pt x="88621" y="287086"/>
                  </a:lnTo>
                  <a:lnTo>
                    <a:pt x="93683" y="299944"/>
                  </a:lnTo>
                  <a:lnTo>
                    <a:pt x="99519" y="312653"/>
                  </a:lnTo>
                  <a:lnTo>
                    <a:pt x="107760" y="327451"/>
                  </a:lnTo>
                  <a:lnTo>
                    <a:pt x="121187" y="3482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85554" y="1158134"/>
              <a:ext cx="137803" cy="334725"/>
            </a:xfrm>
            <a:custGeom>
              <a:avLst/>
              <a:gdLst/>
              <a:ahLst/>
              <a:cxnLst/>
              <a:rect l="0" t="0" r="0" b="0"/>
              <a:pathLst>
                <a:path w="137803" h="334725">
                  <a:moveTo>
                    <a:pt x="84228" y="0"/>
                  </a:moveTo>
                  <a:lnTo>
                    <a:pt x="78360" y="6002"/>
                  </a:lnTo>
                  <a:lnTo>
                    <a:pt x="72796" y="12847"/>
                  </a:lnTo>
                  <a:lnTo>
                    <a:pt x="67001" y="21239"/>
                  </a:lnTo>
                  <a:lnTo>
                    <a:pt x="61093" y="31039"/>
                  </a:lnTo>
                  <a:lnTo>
                    <a:pt x="55412" y="42002"/>
                  </a:lnTo>
                  <a:lnTo>
                    <a:pt x="50138" y="53863"/>
                  </a:lnTo>
                  <a:lnTo>
                    <a:pt x="45287" y="66386"/>
                  </a:lnTo>
                  <a:lnTo>
                    <a:pt x="40801" y="79383"/>
                  </a:lnTo>
                  <a:lnTo>
                    <a:pt x="36600" y="92711"/>
                  </a:lnTo>
                  <a:lnTo>
                    <a:pt x="32608" y="106269"/>
                  </a:lnTo>
                  <a:lnTo>
                    <a:pt x="28767" y="119983"/>
                  </a:lnTo>
                  <a:lnTo>
                    <a:pt x="25032" y="133803"/>
                  </a:lnTo>
                  <a:lnTo>
                    <a:pt x="21370" y="147694"/>
                  </a:lnTo>
                  <a:lnTo>
                    <a:pt x="17757" y="161634"/>
                  </a:lnTo>
                  <a:lnTo>
                    <a:pt x="14183" y="175607"/>
                  </a:lnTo>
                  <a:lnTo>
                    <a:pt x="10800" y="189601"/>
                  </a:lnTo>
                  <a:lnTo>
                    <a:pt x="7907" y="203610"/>
                  </a:lnTo>
                  <a:lnTo>
                    <a:pt x="5630" y="217628"/>
                  </a:lnTo>
                  <a:lnTo>
                    <a:pt x="3933" y="231653"/>
                  </a:lnTo>
                  <a:lnTo>
                    <a:pt x="2710" y="245683"/>
                  </a:lnTo>
                  <a:lnTo>
                    <a:pt x="1860" y="259706"/>
                  </a:lnTo>
                  <a:lnTo>
                    <a:pt x="1610" y="273394"/>
                  </a:lnTo>
                  <a:lnTo>
                    <a:pt x="2499" y="286133"/>
                  </a:lnTo>
                  <a:lnTo>
                    <a:pt x="4733" y="297658"/>
                  </a:lnTo>
                  <a:lnTo>
                    <a:pt x="8369" y="307871"/>
                  </a:lnTo>
                  <a:lnTo>
                    <a:pt x="13484" y="316667"/>
                  </a:lnTo>
                  <a:lnTo>
                    <a:pt x="19965" y="324126"/>
                  </a:lnTo>
                  <a:lnTo>
                    <a:pt x="27570" y="329983"/>
                  </a:lnTo>
                  <a:lnTo>
                    <a:pt x="36037" y="333570"/>
                  </a:lnTo>
                  <a:lnTo>
                    <a:pt x="45136" y="334724"/>
                  </a:lnTo>
                  <a:lnTo>
                    <a:pt x="54684" y="333720"/>
                  </a:lnTo>
                  <a:lnTo>
                    <a:pt x="64545" y="330996"/>
                  </a:lnTo>
                  <a:lnTo>
                    <a:pt x="74618" y="326981"/>
                  </a:lnTo>
                  <a:lnTo>
                    <a:pt x="84668" y="322035"/>
                  </a:lnTo>
                  <a:lnTo>
                    <a:pt x="94345" y="316432"/>
                  </a:lnTo>
                  <a:lnTo>
                    <a:pt x="103478" y="310370"/>
                  </a:lnTo>
                  <a:lnTo>
                    <a:pt x="111917" y="303827"/>
                  </a:lnTo>
                  <a:lnTo>
                    <a:pt x="119439" y="296597"/>
                  </a:lnTo>
                  <a:lnTo>
                    <a:pt x="126008" y="288613"/>
                  </a:lnTo>
                  <a:lnTo>
                    <a:pt x="131419" y="279792"/>
                  </a:lnTo>
                  <a:lnTo>
                    <a:pt x="135232" y="269960"/>
                  </a:lnTo>
                  <a:lnTo>
                    <a:pt x="137347" y="259128"/>
                  </a:lnTo>
                  <a:lnTo>
                    <a:pt x="137802" y="247770"/>
                  </a:lnTo>
                  <a:lnTo>
                    <a:pt x="136596" y="236686"/>
                  </a:lnTo>
                  <a:lnTo>
                    <a:pt x="133886" y="226318"/>
                  </a:lnTo>
                  <a:lnTo>
                    <a:pt x="129628" y="217072"/>
                  </a:lnTo>
                  <a:lnTo>
                    <a:pt x="123497" y="209466"/>
                  </a:lnTo>
                  <a:lnTo>
                    <a:pt x="115494" y="203623"/>
                  </a:lnTo>
                  <a:lnTo>
                    <a:pt x="106206" y="199666"/>
                  </a:lnTo>
                  <a:lnTo>
                    <a:pt x="96595" y="197894"/>
                  </a:lnTo>
                  <a:lnTo>
                    <a:pt x="87247" y="198254"/>
                  </a:lnTo>
                  <a:lnTo>
                    <a:pt x="78363" y="200425"/>
                  </a:lnTo>
                  <a:lnTo>
                    <a:pt x="69945" y="204008"/>
                  </a:lnTo>
                  <a:lnTo>
                    <a:pt x="61913" y="208638"/>
                  </a:lnTo>
                  <a:lnTo>
                    <a:pt x="54182" y="214185"/>
                  </a:lnTo>
                  <a:lnTo>
                    <a:pt x="46668" y="220730"/>
                  </a:lnTo>
                  <a:lnTo>
                    <a:pt x="39315" y="228242"/>
                  </a:lnTo>
                  <a:lnTo>
                    <a:pt x="32238" y="236574"/>
                  </a:lnTo>
                  <a:lnTo>
                    <a:pt x="25711" y="245545"/>
                  </a:lnTo>
                  <a:lnTo>
                    <a:pt x="19845" y="254975"/>
                  </a:lnTo>
                  <a:lnTo>
                    <a:pt x="14737" y="264274"/>
                  </a:lnTo>
                  <a:lnTo>
                    <a:pt x="10059" y="273358"/>
                  </a:lnTo>
                  <a:lnTo>
                    <a:pt x="5400" y="28302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315854" y="2137285"/>
            <a:ext cx="3000623" cy="705410"/>
            <a:chOff x="315854" y="2137285"/>
            <a:chExt cx="3000623" cy="705410"/>
          </a:xfrm>
        </p:grpSpPr>
        <p:sp>
          <p:nvSpPr>
            <p:cNvPr id="71" name="Freeform 70"/>
            <p:cNvSpPr/>
            <p:nvPr/>
          </p:nvSpPr>
          <p:spPr>
            <a:xfrm>
              <a:off x="317187" y="2200455"/>
              <a:ext cx="219767" cy="461930"/>
            </a:xfrm>
            <a:custGeom>
              <a:avLst/>
              <a:gdLst/>
              <a:ahLst/>
              <a:cxnLst/>
              <a:rect l="0" t="0" r="0" b="0"/>
              <a:pathLst>
                <a:path w="219767" h="461930">
                  <a:moveTo>
                    <a:pt x="19724" y="147399"/>
                  </a:moveTo>
                  <a:lnTo>
                    <a:pt x="16858" y="159135"/>
                  </a:lnTo>
                  <a:lnTo>
                    <a:pt x="14716" y="170263"/>
                  </a:lnTo>
                  <a:lnTo>
                    <a:pt x="13113" y="181867"/>
                  </a:lnTo>
                  <a:lnTo>
                    <a:pt x="11932" y="194200"/>
                  </a:lnTo>
                  <a:lnTo>
                    <a:pt x="11083" y="207509"/>
                  </a:lnTo>
                  <a:lnTo>
                    <a:pt x="10491" y="221809"/>
                  </a:lnTo>
                  <a:lnTo>
                    <a:pt x="10249" y="236641"/>
                  </a:lnTo>
                  <a:lnTo>
                    <a:pt x="10613" y="251206"/>
                  </a:lnTo>
                  <a:lnTo>
                    <a:pt x="11668" y="265084"/>
                  </a:lnTo>
                  <a:lnTo>
                    <a:pt x="13190" y="278689"/>
                  </a:lnTo>
                  <a:lnTo>
                    <a:pt x="14750" y="293036"/>
                  </a:lnTo>
                  <a:lnTo>
                    <a:pt x="16094" y="308647"/>
                  </a:lnTo>
                  <a:lnTo>
                    <a:pt x="17147" y="325235"/>
                  </a:lnTo>
                  <a:lnTo>
                    <a:pt x="17928" y="341997"/>
                  </a:lnTo>
                  <a:lnTo>
                    <a:pt x="18493" y="358423"/>
                  </a:lnTo>
                  <a:lnTo>
                    <a:pt x="19059" y="374352"/>
                  </a:lnTo>
                  <a:lnTo>
                    <a:pt x="19979" y="389800"/>
                  </a:lnTo>
                  <a:lnTo>
                    <a:pt x="21413" y="404853"/>
                  </a:lnTo>
                  <a:lnTo>
                    <a:pt x="23192" y="419605"/>
                  </a:lnTo>
                  <a:lnTo>
                    <a:pt x="24926" y="434137"/>
                  </a:lnTo>
                  <a:lnTo>
                    <a:pt x="26360" y="448416"/>
                  </a:lnTo>
                  <a:lnTo>
                    <a:pt x="26564" y="459055"/>
                  </a:lnTo>
                  <a:lnTo>
                    <a:pt x="25178" y="461929"/>
                  </a:lnTo>
                  <a:lnTo>
                    <a:pt x="23620" y="458602"/>
                  </a:lnTo>
                  <a:lnTo>
                    <a:pt x="22231" y="451112"/>
                  </a:lnTo>
                  <a:lnTo>
                    <a:pt x="20718" y="440665"/>
                  </a:lnTo>
                  <a:lnTo>
                    <a:pt x="18871" y="428079"/>
                  </a:lnTo>
                  <a:lnTo>
                    <a:pt x="16643" y="414126"/>
                  </a:lnTo>
                  <a:lnTo>
                    <a:pt x="14074" y="399566"/>
                  </a:lnTo>
                  <a:lnTo>
                    <a:pt x="11241" y="384856"/>
                  </a:lnTo>
                  <a:lnTo>
                    <a:pt x="8373" y="370035"/>
                  </a:lnTo>
                  <a:lnTo>
                    <a:pt x="5835" y="354859"/>
                  </a:lnTo>
                  <a:lnTo>
                    <a:pt x="3799" y="339200"/>
                  </a:lnTo>
                  <a:lnTo>
                    <a:pt x="2265" y="323071"/>
                  </a:lnTo>
                  <a:lnTo>
                    <a:pt x="1153" y="306549"/>
                  </a:lnTo>
                  <a:lnTo>
                    <a:pt x="372" y="289730"/>
                  </a:lnTo>
                  <a:lnTo>
                    <a:pt x="0" y="272857"/>
                  </a:lnTo>
                  <a:lnTo>
                    <a:pt x="273" y="256302"/>
                  </a:lnTo>
                  <a:lnTo>
                    <a:pt x="1272" y="240247"/>
                  </a:lnTo>
                  <a:lnTo>
                    <a:pt x="2925" y="224857"/>
                  </a:lnTo>
                  <a:lnTo>
                    <a:pt x="5105" y="210361"/>
                  </a:lnTo>
                  <a:lnTo>
                    <a:pt x="7687" y="196799"/>
                  </a:lnTo>
                  <a:lnTo>
                    <a:pt x="10726" y="184216"/>
                  </a:lnTo>
                  <a:lnTo>
                    <a:pt x="14444" y="172750"/>
                  </a:lnTo>
                  <a:lnTo>
                    <a:pt x="18907" y="162363"/>
                  </a:lnTo>
                  <a:lnTo>
                    <a:pt x="24041" y="152725"/>
                  </a:lnTo>
                  <a:lnTo>
                    <a:pt x="29711" y="143323"/>
                  </a:lnTo>
                  <a:lnTo>
                    <a:pt x="35785" y="133849"/>
                  </a:lnTo>
                  <a:lnTo>
                    <a:pt x="42152" y="124348"/>
                  </a:lnTo>
                  <a:lnTo>
                    <a:pt x="48725" y="115115"/>
                  </a:lnTo>
                  <a:lnTo>
                    <a:pt x="55445" y="106310"/>
                  </a:lnTo>
                  <a:lnTo>
                    <a:pt x="62433" y="97940"/>
                  </a:lnTo>
                  <a:lnTo>
                    <a:pt x="69962" y="89939"/>
                  </a:lnTo>
                  <a:lnTo>
                    <a:pt x="78142" y="82226"/>
                  </a:lnTo>
                  <a:lnTo>
                    <a:pt x="86925" y="74724"/>
                  </a:lnTo>
                  <a:lnTo>
                    <a:pt x="96199" y="67373"/>
                  </a:lnTo>
                  <a:lnTo>
                    <a:pt x="105846" y="60128"/>
                  </a:lnTo>
                  <a:lnTo>
                    <a:pt x="115765" y="52956"/>
                  </a:lnTo>
                  <a:lnTo>
                    <a:pt x="125876" y="45834"/>
                  </a:lnTo>
                  <a:lnTo>
                    <a:pt x="136125" y="38750"/>
                  </a:lnTo>
                  <a:lnTo>
                    <a:pt x="146635" y="31857"/>
                  </a:lnTo>
                  <a:lnTo>
                    <a:pt x="157683" y="25455"/>
                  </a:lnTo>
                  <a:lnTo>
                    <a:pt x="169359" y="19673"/>
                  </a:lnTo>
                  <a:lnTo>
                    <a:pt x="181009" y="14623"/>
                  </a:lnTo>
                  <a:lnTo>
                    <a:pt x="192465" y="9989"/>
                  </a:lnTo>
                  <a:lnTo>
                    <a:pt x="204735" y="5366"/>
                  </a:lnTo>
                  <a:lnTo>
                    <a:pt x="2197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5854" y="2495253"/>
              <a:ext cx="115815" cy="52644"/>
            </a:xfrm>
            <a:custGeom>
              <a:avLst/>
              <a:gdLst/>
              <a:ahLst/>
              <a:cxnLst/>
              <a:rect l="0" t="0" r="0" b="0"/>
              <a:pathLst>
                <a:path w="115815" h="52644">
                  <a:moveTo>
                    <a:pt x="115814" y="0"/>
                  </a:moveTo>
                  <a:lnTo>
                    <a:pt x="109879" y="5868"/>
                  </a:lnTo>
                  <a:lnTo>
                    <a:pt x="103675" y="11432"/>
                  </a:lnTo>
                  <a:lnTo>
                    <a:pt x="96579" y="17227"/>
                  </a:lnTo>
                  <a:lnTo>
                    <a:pt x="88639" y="23135"/>
                  </a:lnTo>
                  <a:lnTo>
                    <a:pt x="79992" y="28816"/>
                  </a:lnTo>
                  <a:lnTo>
                    <a:pt x="70798" y="34087"/>
                  </a:lnTo>
                  <a:lnTo>
                    <a:pt x="61076" y="38780"/>
                  </a:lnTo>
                  <a:lnTo>
                    <a:pt x="49438" y="43128"/>
                  </a:lnTo>
                  <a:lnTo>
                    <a:pt x="31510" y="4751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5891" y="2518760"/>
              <a:ext cx="153177" cy="134422"/>
            </a:xfrm>
            <a:custGeom>
              <a:avLst/>
              <a:gdLst/>
              <a:ahLst/>
              <a:cxnLst/>
              <a:rect l="0" t="0" r="0" b="0"/>
              <a:pathLst>
                <a:path w="153177" h="134422">
                  <a:moveTo>
                    <a:pt x="90005" y="71250"/>
                  </a:moveTo>
                  <a:lnTo>
                    <a:pt x="87071" y="62449"/>
                  </a:lnTo>
                  <a:lnTo>
                    <a:pt x="84289" y="54102"/>
                  </a:lnTo>
                  <a:lnTo>
                    <a:pt x="81385" y="45408"/>
                  </a:lnTo>
                  <a:lnTo>
                    <a:pt x="78172" y="36460"/>
                  </a:lnTo>
                  <a:lnTo>
                    <a:pt x="74358" y="27613"/>
                  </a:lnTo>
                  <a:lnTo>
                    <a:pt x="69836" y="19088"/>
                  </a:lnTo>
                  <a:lnTo>
                    <a:pt x="64500" y="11418"/>
                  </a:lnTo>
                  <a:lnTo>
                    <a:pt x="58164" y="5485"/>
                  </a:lnTo>
                  <a:lnTo>
                    <a:pt x="50835" y="1624"/>
                  </a:lnTo>
                  <a:lnTo>
                    <a:pt x="42982" y="0"/>
                  </a:lnTo>
                  <a:lnTo>
                    <a:pt x="35405" y="874"/>
                  </a:lnTo>
                  <a:lnTo>
                    <a:pt x="28537" y="4128"/>
                  </a:lnTo>
                  <a:lnTo>
                    <a:pt x="22454" y="9379"/>
                  </a:lnTo>
                  <a:lnTo>
                    <a:pt x="17060" y="16174"/>
                  </a:lnTo>
                  <a:lnTo>
                    <a:pt x="12215" y="24113"/>
                  </a:lnTo>
                  <a:lnTo>
                    <a:pt x="7944" y="33031"/>
                  </a:lnTo>
                  <a:lnTo>
                    <a:pt x="4439" y="42994"/>
                  </a:lnTo>
                  <a:lnTo>
                    <a:pt x="1753" y="53949"/>
                  </a:lnTo>
                  <a:lnTo>
                    <a:pt x="117" y="65576"/>
                  </a:lnTo>
                  <a:lnTo>
                    <a:pt x="0" y="77380"/>
                  </a:lnTo>
                  <a:lnTo>
                    <a:pt x="1527" y="89043"/>
                  </a:lnTo>
                  <a:lnTo>
                    <a:pt x="4842" y="99805"/>
                  </a:lnTo>
                  <a:lnTo>
                    <a:pt x="10266" y="108437"/>
                  </a:lnTo>
                  <a:lnTo>
                    <a:pt x="17759" y="114446"/>
                  </a:lnTo>
                  <a:lnTo>
                    <a:pt x="26688" y="117682"/>
                  </a:lnTo>
                  <a:lnTo>
                    <a:pt x="36050" y="117974"/>
                  </a:lnTo>
                  <a:lnTo>
                    <a:pt x="45218" y="115536"/>
                  </a:lnTo>
                  <a:lnTo>
                    <a:pt x="53640" y="110682"/>
                  </a:lnTo>
                  <a:lnTo>
                    <a:pt x="60684" y="103629"/>
                  </a:lnTo>
                  <a:lnTo>
                    <a:pt x="66172" y="94742"/>
                  </a:lnTo>
                  <a:lnTo>
                    <a:pt x="70837" y="85666"/>
                  </a:lnTo>
                  <a:lnTo>
                    <a:pt x="75987" y="80046"/>
                  </a:lnTo>
                  <a:lnTo>
                    <a:pt x="81766" y="79475"/>
                  </a:lnTo>
                  <a:lnTo>
                    <a:pt x="87608" y="82061"/>
                  </a:lnTo>
                  <a:lnTo>
                    <a:pt x="93511" y="86405"/>
                  </a:lnTo>
                  <a:lnTo>
                    <a:pt x="99582" y="91767"/>
                  </a:lnTo>
                  <a:lnTo>
                    <a:pt x="105860" y="97736"/>
                  </a:lnTo>
                  <a:lnTo>
                    <a:pt x="112410" y="103966"/>
                  </a:lnTo>
                  <a:lnTo>
                    <a:pt x="120207" y="110812"/>
                  </a:lnTo>
                  <a:lnTo>
                    <a:pt x="132174" y="119986"/>
                  </a:lnTo>
                  <a:lnTo>
                    <a:pt x="153176" y="1344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9595" y="2474197"/>
              <a:ext cx="115815" cy="154862"/>
            </a:xfrm>
            <a:custGeom>
              <a:avLst/>
              <a:gdLst/>
              <a:ahLst/>
              <a:cxnLst/>
              <a:rect l="0" t="0" r="0" b="0"/>
              <a:pathLst>
                <a:path w="115815" h="154862">
                  <a:moveTo>
                    <a:pt x="0" y="42113"/>
                  </a:moveTo>
                  <a:lnTo>
                    <a:pt x="2934" y="50915"/>
                  </a:lnTo>
                  <a:lnTo>
                    <a:pt x="5716" y="59262"/>
                  </a:lnTo>
                  <a:lnTo>
                    <a:pt x="8621" y="67965"/>
                  </a:lnTo>
                  <a:lnTo>
                    <a:pt x="11834" y="77258"/>
                  </a:lnTo>
                  <a:lnTo>
                    <a:pt x="15647" y="87402"/>
                  </a:lnTo>
                  <a:lnTo>
                    <a:pt x="20164" y="98443"/>
                  </a:lnTo>
                  <a:lnTo>
                    <a:pt x="25328" y="110109"/>
                  </a:lnTo>
                  <a:lnTo>
                    <a:pt x="31016" y="121931"/>
                  </a:lnTo>
                  <a:lnTo>
                    <a:pt x="37100" y="133593"/>
                  </a:lnTo>
                  <a:lnTo>
                    <a:pt x="43474" y="144013"/>
                  </a:lnTo>
                  <a:lnTo>
                    <a:pt x="50050" y="151349"/>
                  </a:lnTo>
                  <a:lnTo>
                    <a:pt x="56765" y="154861"/>
                  </a:lnTo>
                  <a:lnTo>
                    <a:pt x="63408" y="154792"/>
                  </a:lnTo>
                  <a:lnTo>
                    <a:pt x="69642" y="151787"/>
                  </a:lnTo>
                  <a:lnTo>
                    <a:pt x="75316" y="146548"/>
                  </a:lnTo>
                  <a:lnTo>
                    <a:pt x="80448" y="139681"/>
                  </a:lnTo>
                  <a:lnTo>
                    <a:pt x="85129" y="131660"/>
                  </a:lnTo>
                  <a:lnTo>
                    <a:pt x="89465" y="122837"/>
                  </a:lnTo>
                  <a:lnTo>
                    <a:pt x="93547" y="113461"/>
                  </a:lnTo>
                  <a:lnTo>
                    <a:pt x="97449" y="103709"/>
                  </a:lnTo>
                  <a:lnTo>
                    <a:pt x="101221" y="93697"/>
                  </a:lnTo>
                  <a:lnTo>
                    <a:pt x="104739" y="83345"/>
                  </a:lnTo>
                  <a:lnTo>
                    <a:pt x="107722" y="72402"/>
                  </a:lnTo>
                  <a:lnTo>
                    <a:pt x="110060" y="60791"/>
                  </a:lnTo>
                  <a:lnTo>
                    <a:pt x="111802" y="48986"/>
                  </a:lnTo>
                  <a:lnTo>
                    <a:pt x="113243" y="36664"/>
                  </a:lnTo>
                  <a:lnTo>
                    <a:pt x="114508" y="2162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6357" y="2484725"/>
              <a:ext cx="88717" cy="115739"/>
            </a:xfrm>
            <a:custGeom>
              <a:avLst/>
              <a:gdLst/>
              <a:ahLst/>
              <a:cxnLst/>
              <a:rect l="0" t="0" r="0" b="0"/>
              <a:pathLst>
                <a:path w="88717" h="115739">
                  <a:moveTo>
                    <a:pt x="44337" y="0"/>
                  </a:moveTo>
                  <a:lnTo>
                    <a:pt x="35670" y="5934"/>
                  </a:lnTo>
                  <a:lnTo>
                    <a:pt x="28603" y="12139"/>
                  </a:lnTo>
                  <a:lnTo>
                    <a:pt x="22498" y="19235"/>
                  </a:lnTo>
                  <a:lnTo>
                    <a:pt x="17096" y="27175"/>
                  </a:lnTo>
                  <a:lnTo>
                    <a:pt x="12234" y="35822"/>
                  </a:lnTo>
                  <a:lnTo>
                    <a:pt x="7784" y="45016"/>
                  </a:lnTo>
                  <a:lnTo>
                    <a:pt x="3963" y="54616"/>
                  </a:lnTo>
                  <a:lnTo>
                    <a:pt x="1300" y="64506"/>
                  </a:lnTo>
                  <a:lnTo>
                    <a:pt x="0" y="74590"/>
                  </a:lnTo>
                  <a:lnTo>
                    <a:pt x="280" y="84477"/>
                  </a:lnTo>
                  <a:lnTo>
                    <a:pt x="2521" y="93510"/>
                  </a:lnTo>
                  <a:lnTo>
                    <a:pt x="6741" y="101389"/>
                  </a:lnTo>
                  <a:lnTo>
                    <a:pt x="12829" y="107831"/>
                  </a:lnTo>
                  <a:lnTo>
                    <a:pt x="20728" y="112410"/>
                  </a:lnTo>
                  <a:lnTo>
                    <a:pt x="30215" y="115070"/>
                  </a:lnTo>
                  <a:lnTo>
                    <a:pt x="40650" y="115738"/>
                  </a:lnTo>
                  <a:lnTo>
                    <a:pt x="51105" y="114151"/>
                  </a:lnTo>
                  <a:lnTo>
                    <a:pt x="61046" y="110376"/>
                  </a:lnTo>
                  <a:lnTo>
                    <a:pt x="70005" y="104589"/>
                  </a:lnTo>
                  <a:lnTo>
                    <a:pt x="77418" y="96894"/>
                  </a:lnTo>
                  <a:lnTo>
                    <a:pt x="83131" y="87544"/>
                  </a:lnTo>
                  <a:lnTo>
                    <a:pt x="87001" y="77201"/>
                  </a:lnTo>
                  <a:lnTo>
                    <a:pt x="88716" y="66808"/>
                  </a:lnTo>
                  <a:lnTo>
                    <a:pt x="88316" y="56899"/>
                  </a:lnTo>
                  <a:lnTo>
                    <a:pt x="86119" y="47621"/>
                  </a:lnTo>
                  <a:lnTo>
                    <a:pt x="82520" y="38930"/>
                  </a:lnTo>
                  <a:lnTo>
                    <a:pt x="77882" y="30723"/>
                  </a:lnTo>
                  <a:lnTo>
                    <a:pt x="72421" y="23184"/>
                  </a:lnTo>
                  <a:lnTo>
                    <a:pt x="65465" y="16062"/>
                  </a:lnTo>
                  <a:lnTo>
                    <a:pt x="54174" y="8728"/>
                  </a:lnTo>
                  <a:lnTo>
                    <a:pt x="338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15979" y="2400497"/>
              <a:ext cx="105286" cy="178326"/>
            </a:xfrm>
            <a:custGeom>
              <a:avLst/>
              <a:gdLst/>
              <a:ahLst/>
              <a:cxnLst/>
              <a:rect l="0" t="0" r="0" b="0"/>
              <a:pathLst>
                <a:path w="105286" h="178326">
                  <a:moveTo>
                    <a:pt x="0" y="105285"/>
                  </a:moveTo>
                  <a:lnTo>
                    <a:pt x="134" y="116953"/>
                  </a:lnTo>
                  <a:lnTo>
                    <a:pt x="1414" y="127442"/>
                  </a:lnTo>
                  <a:lnTo>
                    <a:pt x="4003" y="137743"/>
                  </a:lnTo>
                  <a:lnTo>
                    <a:pt x="7549" y="148045"/>
                  </a:lnTo>
                  <a:lnTo>
                    <a:pt x="11534" y="158388"/>
                  </a:lnTo>
                  <a:lnTo>
                    <a:pt x="15591" y="168704"/>
                  </a:lnTo>
                  <a:lnTo>
                    <a:pt x="18757" y="176392"/>
                  </a:lnTo>
                  <a:lnTo>
                    <a:pt x="19942" y="178325"/>
                  </a:lnTo>
                  <a:lnTo>
                    <a:pt x="19432" y="175692"/>
                  </a:lnTo>
                  <a:lnTo>
                    <a:pt x="17795" y="170121"/>
                  </a:lnTo>
                  <a:lnTo>
                    <a:pt x="15456" y="162726"/>
                  </a:lnTo>
                  <a:lnTo>
                    <a:pt x="12690" y="154192"/>
                  </a:lnTo>
                  <a:lnTo>
                    <a:pt x="9825" y="144779"/>
                  </a:lnTo>
                  <a:lnTo>
                    <a:pt x="7268" y="134438"/>
                  </a:lnTo>
                  <a:lnTo>
                    <a:pt x="5218" y="123207"/>
                  </a:lnTo>
                  <a:lnTo>
                    <a:pt x="4009" y="111385"/>
                  </a:lnTo>
                  <a:lnTo>
                    <a:pt x="4177" y="99444"/>
                  </a:lnTo>
                  <a:lnTo>
                    <a:pt x="5886" y="87674"/>
                  </a:lnTo>
                  <a:lnTo>
                    <a:pt x="8983" y="76329"/>
                  </a:lnTo>
                  <a:lnTo>
                    <a:pt x="13195" y="65710"/>
                  </a:lnTo>
                  <a:lnTo>
                    <a:pt x="18253" y="55907"/>
                  </a:lnTo>
                  <a:lnTo>
                    <a:pt x="24086" y="47002"/>
                  </a:lnTo>
                  <a:lnTo>
                    <a:pt x="30826" y="39159"/>
                  </a:lnTo>
                  <a:lnTo>
                    <a:pt x="38467" y="32362"/>
                  </a:lnTo>
                  <a:lnTo>
                    <a:pt x="46886" y="26457"/>
                  </a:lnTo>
                  <a:lnTo>
                    <a:pt x="55915" y="21248"/>
                  </a:lnTo>
                  <a:lnTo>
                    <a:pt x="65384" y="16559"/>
                  </a:lnTo>
                  <a:lnTo>
                    <a:pt x="74709" y="12394"/>
                  </a:lnTo>
                  <a:lnTo>
                    <a:pt x="83813" y="8524"/>
                  </a:lnTo>
                  <a:lnTo>
                    <a:pt x="93493" y="460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048530" y="2462689"/>
              <a:ext cx="172776" cy="108524"/>
            </a:xfrm>
            <a:custGeom>
              <a:avLst/>
              <a:gdLst/>
              <a:ahLst/>
              <a:cxnLst/>
              <a:rect l="0" t="0" r="0" b="0"/>
              <a:pathLst>
                <a:path w="172776" h="108524">
                  <a:moveTo>
                    <a:pt x="88547" y="32564"/>
                  </a:moveTo>
                  <a:lnTo>
                    <a:pt x="85480" y="23897"/>
                  </a:lnTo>
                  <a:lnTo>
                    <a:pt x="81417" y="16831"/>
                  </a:lnTo>
                  <a:lnTo>
                    <a:pt x="75924" y="10734"/>
                  </a:lnTo>
                  <a:lnTo>
                    <a:pt x="69164" y="5679"/>
                  </a:lnTo>
                  <a:lnTo>
                    <a:pt x="61367" y="2113"/>
                  </a:lnTo>
                  <a:lnTo>
                    <a:pt x="52774" y="170"/>
                  </a:lnTo>
                  <a:lnTo>
                    <a:pt x="43762" y="0"/>
                  </a:lnTo>
                  <a:lnTo>
                    <a:pt x="34804" y="1930"/>
                  </a:lnTo>
                  <a:lnTo>
                    <a:pt x="26167" y="5938"/>
                  </a:lnTo>
                  <a:lnTo>
                    <a:pt x="18236" y="11881"/>
                  </a:lnTo>
                  <a:lnTo>
                    <a:pt x="11588" y="19682"/>
                  </a:lnTo>
                  <a:lnTo>
                    <a:pt x="6419" y="29108"/>
                  </a:lnTo>
                  <a:lnTo>
                    <a:pt x="2763" y="39672"/>
                  </a:lnTo>
                  <a:lnTo>
                    <a:pt x="667" y="50746"/>
                  </a:lnTo>
                  <a:lnTo>
                    <a:pt x="0" y="61925"/>
                  </a:lnTo>
                  <a:lnTo>
                    <a:pt x="669" y="72869"/>
                  </a:lnTo>
                  <a:lnTo>
                    <a:pt x="2704" y="83218"/>
                  </a:lnTo>
                  <a:lnTo>
                    <a:pt x="5995" y="92826"/>
                  </a:lnTo>
                  <a:lnTo>
                    <a:pt x="10347" y="101080"/>
                  </a:lnTo>
                  <a:lnTo>
                    <a:pt x="16399" y="106536"/>
                  </a:lnTo>
                  <a:lnTo>
                    <a:pt x="24332" y="108523"/>
                  </a:lnTo>
                  <a:lnTo>
                    <a:pt x="32772" y="107687"/>
                  </a:lnTo>
                  <a:lnTo>
                    <a:pt x="41447" y="104838"/>
                  </a:lnTo>
                  <a:lnTo>
                    <a:pt x="50106" y="100447"/>
                  </a:lnTo>
                  <a:lnTo>
                    <a:pt x="58161" y="94654"/>
                  </a:lnTo>
                  <a:lnTo>
                    <a:pt x="65316" y="87634"/>
                  </a:lnTo>
                  <a:lnTo>
                    <a:pt x="71573" y="79626"/>
                  </a:lnTo>
                  <a:lnTo>
                    <a:pt x="77074" y="70868"/>
                  </a:lnTo>
                  <a:lnTo>
                    <a:pt x="81998" y="61638"/>
                  </a:lnTo>
                  <a:lnTo>
                    <a:pt x="86738" y="54612"/>
                  </a:lnTo>
                  <a:lnTo>
                    <a:pt x="91399" y="52871"/>
                  </a:lnTo>
                  <a:lnTo>
                    <a:pt x="95738" y="55136"/>
                  </a:lnTo>
                  <a:lnTo>
                    <a:pt x="100164" y="59685"/>
                  </a:lnTo>
                  <a:lnTo>
                    <a:pt x="105324" y="65106"/>
                  </a:lnTo>
                  <a:lnTo>
                    <a:pt x="111923" y="70193"/>
                  </a:lnTo>
                  <a:lnTo>
                    <a:pt x="120166" y="74378"/>
                  </a:lnTo>
                  <a:lnTo>
                    <a:pt x="129478" y="77385"/>
                  </a:lnTo>
                  <a:lnTo>
                    <a:pt x="139746" y="79176"/>
                  </a:lnTo>
                  <a:lnTo>
                    <a:pt x="152992" y="78781"/>
                  </a:lnTo>
                  <a:lnTo>
                    <a:pt x="172775" y="746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206169" y="2305741"/>
              <a:ext cx="133896" cy="231735"/>
            </a:xfrm>
            <a:custGeom>
              <a:avLst/>
              <a:gdLst/>
              <a:ahLst/>
              <a:cxnLst/>
              <a:rect l="0" t="0" r="0" b="0"/>
              <a:pathLst>
                <a:path w="133896" h="231735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51"/>
                  </a:lnTo>
                  <a:lnTo>
                    <a:pt x="679" y="35145"/>
                  </a:lnTo>
                  <a:lnTo>
                    <a:pt x="2147" y="45288"/>
                  </a:lnTo>
                  <a:lnTo>
                    <a:pt x="4216" y="56334"/>
                  </a:lnTo>
                  <a:lnTo>
                    <a:pt x="6725" y="68173"/>
                  </a:lnTo>
                  <a:lnTo>
                    <a:pt x="9548" y="80643"/>
                  </a:lnTo>
                  <a:lnTo>
                    <a:pt x="12590" y="93581"/>
                  </a:lnTo>
                  <a:lnTo>
                    <a:pt x="15783" y="106691"/>
                  </a:lnTo>
                  <a:lnTo>
                    <a:pt x="19079" y="119565"/>
                  </a:lnTo>
                  <a:lnTo>
                    <a:pt x="22446" y="132004"/>
                  </a:lnTo>
                  <a:lnTo>
                    <a:pt x="25859" y="144153"/>
                  </a:lnTo>
                  <a:lnTo>
                    <a:pt x="29304" y="156384"/>
                  </a:lnTo>
                  <a:lnTo>
                    <a:pt x="32788" y="168816"/>
                  </a:lnTo>
                  <a:lnTo>
                    <a:pt x="36900" y="178118"/>
                  </a:lnTo>
                  <a:lnTo>
                    <a:pt x="41900" y="180411"/>
                  </a:lnTo>
                  <a:lnTo>
                    <a:pt x="47013" y="177541"/>
                  </a:lnTo>
                  <a:lnTo>
                    <a:pt x="52248" y="171748"/>
                  </a:lnTo>
                  <a:lnTo>
                    <a:pt x="57764" y="164625"/>
                  </a:lnTo>
                  <a:lnTo>
                    <a:pt x="63618" y="157057"/>
                  </a:lnTo>
                  <a:lnTo>
                    <a:pt x="69944" y="149930"/>
                  </a:lnTo>
                  <a:lnTo>
                    <a:pt x="76991" y="144313"/>
                  </a:lnTo>
                  <a:lnTo>
                    <a:pt x="84823" y="140633"/>
                  </a:lnTo>
                  <a:lnTo>
                    <a:pt x="93195" y="138950"/>
                  </a:lnTo>
                  <a:lnTo>
                    <a:pt x="101656" y="139244"/>
                  </a:lnTo>
                  <a:lnTo>
                    <a:pt x="109929" y="141298"/>
                  </a:lnTo>
                  <a:lnTo>
                    <a:pt x="117601" y="145097"/>
                  </a:lnTo>
                  <a:lnTo>
                    <a:pt x="124068" y="150911"/>
                  </a:lnTo>
                  <a:lnTo>
                    <a:pt x="129107" y="158702"/>
                  </a:lnTo>
                  <a:lnTo>
                    <a:pt x="132505" y="168015"/>
                  </a:lnTo>
                  <a:lnTo>
                    <a:pt x="133895" y="178175"/>
                  </a:lnTo>
                  <a:lnTo>
                    <a:pt x="133269" y="188700"/>
                  </a:lnTo>
                  <a:lnTo>
                    <a:pt x="130749" y="199018"/>
                  </a:lnTo>
                  <a:lnTo>
                    <a:pt x="126400" y="208407"/>
                  </a:lnTo>
                  <a:lnTo>
                    <a:pt x="120441" y="216558"/>
                  </a:lnTo>
                  <a:lnTo>
                    <a:pt x="113188" y="223198"/>
                  </a:lnTo>
                  <a:lnTo>
                    <a:pt x="104958" y="227917"/>
                  </a:lnTo>
                  <a:lnTo>
                    <a:pt x="96028" y="230685"/>
                  </a:lnTo>
                  <a:lnTo>
                    <a:pt x="86870" y="231734"/>
                  </a:lnTo>
                  <a:lnTo>
                    <a:pt x="77152" y="231377"/>
                  </a:lnTo>
                  <a:lnTo>
                    <a:pt x="64909" y="228464"/>
                  </a:lnTo>
                  <a:lnTo>
                    <a:pt x="46722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347647" y="2263626"/>
              <a:ext cx="52644" cy="273742"/>
            </a:xfrm>
            <a:custGeom>
              <a:avLst/>
              <a:gdLst/>
              <a:ahLst/>
              <a:cxnLst/>
              <a:rect l="0" t="0" r="0" b="0"/>
              <a:pathLst>
                <a:path w="52644" h="273742">
                  <a:moveTo>
                    <a:pt x="0" y="0"/>
                  </a:moveTo>
                  <a:lnTo>
                    <a:pt x="5" y="8669"/>
                  </a:lnTo>
                  <a:lnTo>
                    <a:pt x="177" y="20844"/>
                  </a:lnTo>
                  <a:lnTo>
                    <a:pt x="826" y="34374"/>
                  </a:lnTo>
                  <a:lnTo>
                    <a:pt x="2079" y="48389"/>
                  </a:lnTo>
                  <a:lnTo>
                    <a:pt x="3905" y="62721"/>
                  </a:lnTo>
                  <a:lnTo>
                    <a:pt x="6201" y="77555"/>
                  </a:lnTo>
                  <a:lnTo>
                    <a:pt x="8857" y="92976"/>
                  </a:lnTo>
                  <a:lnTo>
                    <a:pt x="11776" y="108941"/>
                  </a:lnTo>
                  <a:lnTo>
                    <a:pt x="14880" y="125351"/>
                  </a:lnTo>
                  <a:lnTo>
                    <a:pt x="18114" y="142090"/>
                  </a:lnTo>
                  <a:lnTo>
                    <a:pt x="21438" y="158739"/>
                  </a:lnTo>
                  <a:lnTo>
                    <a:pt x="24822" y="174611"/>
                  </a:lnTo>
                  <a:lnTo>
                    <a:pt x="28247" y="189394"/>
                  </a:lnTo>
                  <a:lnTo>
                    <a:pt x="31700" y="203117"/>
                  </a:lnTo>
                  <a:lnTo>
                    <a:pt x="35171" y="215954"/>
                  </a:lnTo>
                  <a:lnTo>
                    <a:pt x="38651" y="228097"/>
                  </a:lnTo>
                  <a:lnTo>
                    <a:pt x="41983" y="239275"/>
                  </a:lnTo>
                  <a:lnTo>
                    <a:pt x="45195" y="249849"/>
                  </a:lnTo>
                  <a:lnTo>
                    <a:pt x="48568" y="260752"/>
                  </a:lnTo>
                  <a:lnTo>
                    <a:pt x="5264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410818" y="2370838"/>
              <a:ext cx="147400" cy="154115"/>
            </a:xfrm>
            <a:custGeom>
              <a:avLst/>
              <a:gdLst/>
              <a:ahLst/>
              <a:cxnLst/>
              <a:rect l="0" t="0" r="0" b="0"/>
              <a:pathLst>
                <a:path w="147400" h="154115">
                  <a:moveTo>
                    <a:pt x="0" y="92830"/>
                  </a:moveTo>
                  <a:lnTo>
                    <a:pt x="8802" y="89896"/>
                  </a:lnTo>
                  <a:lnTo>
                    <a:pt x="17148" y="87114"/>
                  </a:lnTo>
                  <a:lnTo>
                    <a:pt x="25847" y="84210"/>
                  </a:lnTo>
                  <a:lnTo>
                    <a:pt x="34968" y="80997"/>
                  </a:lnTo>
                  <a:lnTo>
                    <a:pt x="44463" y="77184"/>
                  </a:lnTo>
                  <a:lnTo>
                    <a:pt x="54255" y="72671"/>
                  </a:lnTo>
                  <a:lnTo>
                    <a:pt x="64269" y="67680"/>
                  </a:lnTo>
                  <a:lnTo>
                    <a:pt x="74443" y="62641"/>
                  </a:lnTo>
                  <a:lnTo>
                    <a:pt x="84711" y="57800"/>
                  </a:lnTo>
                  <a:lnTo>
                    <a:pt x="94384" y="52907"/>
                  </a:lnTo>
                  <a:lnTo>
                    <a:pt x="102208" y="47330"/>
                  </a:lnTo>
                  <a:lnTo>
                    <a:pt x="107640" y="40765"/>
                  </a:lnTo>
                  <a:lnTo>
                    <a:pt x="110471" y="33389"/>
                  </a:lnTo>
                  <a:lnTo>
                    <a:pt x="110483" y="25666"/>
                  </a:lnTo>
                  <a:lnTo>
                    <a:pt x="107854" y="17928"/>
                  </a:lnTo>
                  <a:lnTo>
                    <a:pt x="102870" y="10801"/>
                  </a:lnTo>
                  <a:lnTo>
                    <a:pt x="95729" y="5240"/>
                  </a:lnTo>
                  <a:lnTo>
                    <a:pt x="86759" y="1626"/>
                  </a:lnTo>
                  <a:lnTo>
                    <a:pt x="76673" y="0"/>
                  </a:lnTo>
                  <a:lnTo>
                    <a:pt x="66454" y="339"/>
                  </a:lnTo>
                  <a:lnTo>
                    <a:pt x="56666" y="2421"/>
                  </a:lnTo>
                  <a:lnTo>
                    <a:pt x="47640" y="6071"/>
                  </a:lnTo>
                  <a:lnTo>
                    <a:pt x="39650" y="11253"/>
                  </a:lnTo>
                  <a:lnTo>
                    <a:pt x="32722" y="17807"/>
                  </a:lnTo>
                  <a:lnTo>
                    <a:pt x="26712" y="25475"/>
                  </a:lnTo>
                  <a:lnTo>
                    <a:pt x="21426" y="33992"/>
                  </a:lnTo>
                  <a:lnTo>
                    <a:pt x="16686" y="43127"/>
                  </a:lnTo>
                  <a:lnTo>
                    <a:pt x="12669" y="52701"/>
                  </a:lnTo>
                  <a:lnTo>
                    <a:pt x="9874" y="62580"/>
                  </a:lnTo>
                  <a:lnTo>
                    <a:pt x="8481" y="72669"/>
                  </a:lnTo>
                  <a:lnTo>
                    <a:pt x="8529" y="82902"/>
                  </a:lnTo>
                  <a:lnTo>
                    <a:pt x="10081" y="93232"/>
                  </a:lnTo>
                  <a:lnTo>
                    <a:pt x="13022" y="103622"/>
                  </a:lnTo>
                  <a:lnTo>
                    <a:pt x="17267" y="113889"/>
                  </a:lnTo>
                  <a:lnTo>
                    <a:pt x="22857" y="123709"/>
                  </a:lnTo>
                  <a:lnTo>
                    <a:pt x="29689" y="132931"/>
                  </a:lnTo>
                  <a:lnTo>
                    <a:pt x="37546" y="141089"/>
                  </a:lnTo>
                  <a:lnTo>
                    <a:pt x="46189" y="147358"/>
                  </a:lnTo>
                  <a:lnTo>
                    <a:pt x="55409" y="151459"/>
                  </a:lnTo>
                  <a:lnTo>
                    <a:pt x="65040" y="153585"/>
                  </a:lnTo>
                  <a:lnTo>
                    <a:pt x="74958" y="154114"/>
                  </a:lnTo>
                  <a:lnTo>
                    <a:pt x="85068" y="153442"/>
                  </a:lnTo>
                  <a:lnTo>
                    <a:pt x="95239" y="152054"/>
                  </a:lnTo>
                  <a:lnTo>
                    <a:pt x="106499" y="150383"/>
                  </a:lnTo>
                  <a:lnTo>
                    <a:pt x="122071" y="148292"/>
                  </a:lnTo>
                  <a:lnTo>
                    <a:pt x="147399" y="145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83740" y="2232041"/>
              <a:ext cx="222769" cy="242193"/>
            </a:xfrm>
            <a:custGeom>
              <a:avLst/>
              <a:gdLst/>
              <a:ahLst/>
              <a:cxnLst/>
              <a:rect l="0" t="0" r="0" b="0"/>
              <a:pathLst>
                <a:path w="222769" h="242193">
                  <a:moveTo>
                    <a:pt x="132446" y="31585"/>
                  </a:moveTo>
                  <a:lnTo>
                    <a:pt x="126512" y="25785"/>
                  </a:lnTo>
                  <a:lnTo>
                    <a:pt x="120307" y="20861"/>
                  </a:lnTo>
                  <a:lnTo>
                    <a:pt x="113211" y="16367"/>
                  </a:lnTo>
                  <a:lnTo>
                    <a:pt x="105271" y="12492"/>
                  </a:lnTo>
                  <a:lnTo>
                    <a:pt x="96624" y="9775"/>
                  </a:lnTo>
                  <a:lnTo>
                    <a:pt x="87434" y="8425"/>
                  </a:lnTo>
                  <a:lnTo>
                    <a:pt x="78008" y="8496"/>
                  </a:lnTo>
                  <a:lnTo>
                    <a:pt x="68766" y="10062"/>
                  </a:lnTo>
                  <a:lnTo>
                    <a:pt x="59927" y="13010"/>
                  </a:lnTo>
                  <a:lnTo>
                    <a:pt x="51519" y="17259"/>
                  </a:lnTo>
                  <a:lnTo>
                    <a:pt x="43486" y="22852"/>
                  </a:lnTo>
                  <a:lnTo>
                    <a:pt x="35752" y="29690"/>
                  </a:lnTo>
                  <a:lnTo>
                    <a:pt x="28404" y="37721"/>
                  </a:lnTo>
                  <a:lnTo>
                    <a:pt x="21688" y="47013"/>
                  </a:lnTo>
                  <a:lnTo>
                    <a:pt x="15692" y="57487"/>
                  </a:lnTo>
                  <a:lnTo>
                    <a:pt x="10512" y="68944"/>
                  </a:lnTo>
                  <a:lnTo>
                    <a:pt x="6330" y="81158"/>
                  </a:lnTo>
                  <a:lnTo>
                    <a:pt x="3153" y="93925"/>
                  </a:lnTo>
                  <a:lnTo>
                    <a:pt x="1002" y="106921"/>
                  </a:lnTo>
                  <a:lnTo>
                    <a:pt x="0" y="119718"/>
                  </a:lnTo>
                  <a:lnTo>
                    <a:pt x="107" y="132102"/>
                  </a:lnTo>
                  <a:lnTo>
                    <a:pt x="1314" y="144044"/>
                  </a:lnTo>
                  <a:lnTo>
                    <a:pt x="3719" y="155604"/>
                  </a:lnTo>
                  <a:lnTo>
                    <a:pt x="7261" y="166859"/>
                  </a:lnTo>
                  <a:lnTo>
                    <a:pt x="11758" y="177725"/>
                  </a:lnTo>
                  <a:lnTo>
                    <a:pt x="16993" y="187955"/>
                  </a:lnTo>
                  <a:lnTo>
                    <a:pt x="22776" y="197465"/>
                  </a:lnTo>
                  <a:lnTo>
                    <a:pt x="29116" y="206157"/>
                  </a:lnTo>
                  <a:lnTo>
                    <a:pt x="36203" y="213850"/>
                  </a:lnTo>
                  <a:lnTo>
                    <a:pt x="44082" y="220543"/>
                  </a:lnTo>
                  <a:lnTo>
                    <a:pt x="52661" y="226376"/>
                  </a:lnTo>
                  <a:lnTo>
                    <a:pt x="61799" y="231537"/>
                  </a:lnTo>
                  <a:lnTo>
                    <a:pt x="71354" y="236183"/>
                  </a:lnTo>
                  <a:lnTo>
                    <a:pt x="81212" y="239967"/>
                  </a:lnTo>
                  <a:lnTo>
                    <a:pt x="91281" y="242072"/>
                  </a:lnTo>
                  <a:lnTo>
                    <a:pt x="101499" y="242192"/>
                  </a:lnTo>
                  <a:lnTo>
                    <a:pt x="111817" y="240645"/>
                  </a:lnTo>
                  <a:lnTo>
                    <a:pt x="122204" y="238080"/>
                  </a:lnTo>
                  <a:lnTo>
                    <a:pt x="132633" y="234977"/>
                  </a:lnTo>
                  <a:lnTo>
                    <a:pt x="142925" y="231286"/>
                  </a:lnTo>
                  <a:lnTo>
                    <a:pt x="152763" y="226532"/>
                  </a:lnTo>
                  <a:lnTo>
                    <a:pt x="162010" y="220526"/>
                  </a:lnTo>
                  <a:lnTo>
                    <a:pt x="170694" y="213529"/>
                  </a:lnTo>
                  <a:lnTo>
                    <a:pt x="178913" y="206060"/>
                  </a:lnTo>
                  <a:lnTo>
                    <a:pt x="186773" y="198475"/>
                  </a:lnTo>
                  <a:lnTo>
                    <a:pt x="194204" y="190772"/>
                  </a:lnTo>
                  <a:lnTo>
                    <a:pt x="200976" y="182694"/>
                  </a:lnTo>
                  <a:lnTo>
                    <a:pt x="207010" y="174109"/>
                  </a:lnTo>
                  <a:lnTo>
                    <a:pt x="212215" y="164869"/>
                  </a:lnTo>
                  <a:lnTo>
                    <a:pt x="216414" y="154748"/>
                  </a:lnTo>
                  <a:lnTo>
                    <a:pt x="219603" y="143711"/>
                  </a:lnTo>
                  <a:lnTo>
                    <a:pt x="221761" y="131874"/>
                  </a:lnTo>
                  <a:lnTo>
                    <a:pt x="222768" y="119404"/>
                  </a:lnTo>
                  <a:lnTo>
                    <a:pt x="222664" y="106465"/>
                  </a:lnTo>
                  <a:lnTo>
                    <a:pt x="221460" y="93354"/>
                  </a:lnTo>
                  <a:lnTo>
                    <a:pt x="219057" y="80479"/>
                  </a:lnTo>
                  <a:lnTo>
                    <a:pt x="215515" y="68048"/>
                  </a:lnTo>
                  <a:lnTo>
                    <a:pt x="211019" y="56244"/>
                  </a:lnTo>
                  <a:lnTo>
                    <a:pt x="205785" y="45310"/>
                  </a:lnTo>
                  <a:lnTo>
                    <a:pt x="199997" y="35296"/>
                  </a:lnTo>
                  <a:lnTo>
                    <a:pt x="193485" y="26420"/>
                  </a:lnTo>
                  <a:lnTo>
                    <a:pt x="185749" y="19127"/>
                  </a:lnTo>
                  <a:lnTo>
                    <a:pt x="176635" y="13517"/>
                  </a:lnTo>
                  <a:lnTo>
                    <a:pt x="166881" y="9385"/>
                  </a:lnTo>
                  <a:lnTo>
                    <a:pt x="156985" y="5989"/>
                  </a:lnTo>
                  <a:lnTo>
                    <a:pt x="146077" y="3031"/>
                  </a:lnTo>
                  <a:lnTo>
                    <a:pt x="1324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84642" y="2326798"/>
              <a:ext cx="115814" cy="100268"/>
            </a:xfrm>
            <a:custGeom>
              <a:avLst/>
              <a:gdLst/>
              <a:ahLst/>
              <a:cxnLst/>
              <a:rect l="0" t="0" r="0" b="0"/>
              <a:pathLst>
                <a:path w="115814" h="100268">
                  <a:moveTo>
                    <a:pt x="0" y="31585"/>
                  </a:moveTo>
                  <a:lnTo>
                    <a:pt x="67" y="43320"/>
                  </a:lnTo>
                  <a:lnTo>
                    <a:pt x="707" y="54449"/>
                  </a:lnTo>
                  <a:lnTo>
                    <a:pt x="2013" y="66025"/>
                  </a:lnTo>
                  <a:lnTo>
                    <a:pt x="4219" y="77322"/>
                  </a:lnTo>
                  <a:lnTo>
                    <a:pt x="7832" y="86740"/>
                  </a:lnTo>
                  <a:lnTo>
                    <a:pt x="13004" y="93530"/>
                  </a:lnTo>
                  <a:lnTo>
                    <a:pt x="19579" y="97754"/>
                  </a:lnTo>
                  <a:lnTo>
                    <a:pt x="27279" y="99837"/>
                  </a:lnTo>
                  <a:lnTo>
                    <a:pt x="35822" y="100267"/>
                  </a:lnTo>
                  <a:lnTo>
                    <a:pt x="44810" y="99322"/>
                  </a:lnTo>
                  <a:lnTo>
                    <a:pt x="53755" y="97041"/>
                  </a:lnTo>
                  <a:lnTo>
                    <a:pt x="62391" y="93552"/>
                  </a:lnTo>
                  <a:lnTo>
                    <a:pt x="70492" y="88908"/>
                  </a:lnTo>
                  <a:lnTo>
                    <a:pt x="77787" y="83036"/>
                  </a:lnTo>
                  <a:lnTo>
                    <a:pt x="84208" y="76004"/>
                  </a:lnTo>
                  <a:lnTo>
                    <a:pt x="89690" y="67841"/>
                  </a:lnTo>
                  <a:lnTo>
                    <a:pt x="94082" y="58458"/>
                  </a:lnTo>
                  <a:lnTo>
                    <a:pt x="97414" y="47941"/>
                  </a:lnTo>
                  <a:lnTo>
                    <a:pt x="100043" y="37090"/>
                  </a:lnTo>
                  <a:lnTo>
                    <a:pt x="102928" y="26266"/>
                  </a:lnTo>
                  <a:lnTo>
                    <a:pt x="107443" y="1451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284683" y="2137285"/>
              <a:ext cx="21059" cy="273742"/>
            </a:xfrm>
            <a:custGeom>
              <a:avLst/>
              <a:gdLst/>
              <a:ahLst/>
              <a:cxnLst/>
              <a:rect l="0" t="0" r="0" b="0"/>
              <a:pathLst>
                <a:path w="21059" h="27374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8"/>
                  </a:lnTo>
                  <a:lnTo>
                    <a:pt x="0" y="89596"/>
                  </a:lnTo>
                  <a:lnTo>
                    <a:pt x="0" y="105457"/>
                  </a:lnTo>
                  <a:lnTo>
                    <a:pt x="5" y="121819"/>
                  </a:lnTo>
                  <a:lnTo>
                    <a:pt x="178" y="138211"/>
                  </a:lnTo>
                  <a:lnTo>
                    <a:pt x="826" y="153909"/>
                  </a:lnTo>
                  <a:lnTo>
                    <a:pt x="2075" y="168580"/>
                  </a:lnTo>
                  <a:lnTo>
                    <a:pt x="3727" y="182396"/>
                  </a:lnTo>
                  <a:lnTo>
                    <a:pt x="5376" y="195829"/>
                  </a:lnTo>
                  <a:lnTo>
                    <a:pt x="6783" y="209190"/>
                  </a:lnTo>
                  <a:lnTo>
                    <a:pt x="8080" y="222207"/>
                  </a:lnTo>
                  <a:lnTo>
                    <a:pt x="9910" y="235490"/>
                  </a:lnTo>
                  <a:lnTo>
                    <a:pt x="13547" y="251331"/>
                  </a:lnTo>
                  <a:lnTo>
                    <a:pt x="2105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158342" y="2221513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3748" y="2866"/>
                  </a:lnTo>
                  <a:lnTo>
                    <a:pt x="234121" y="5008"/>
                  </a:lnTo>
                  <a:lnTo>
                    <a:pt x="222829" y="6612"/>
                  </a:lnTo>
                  <a:lnTo>
                    <a:pt x="209989" y="7792"/>
                  </a:lnTo>
                  <a:lnTo>
                    <a:pt x="195861" y="8641"/>
                  </a:lnTo>
                  <a:lnTo>
                    <a:pt x="180741" y="9243"/>
                  </a:lnTo>
                  <a:lnTo>
                    <a:pt x="165052" y="9830"/>
                  </a:lnTo>
                  <a:lnTo>
                    <a:pt x="149312" y="10762"/>
                  </a:lnTo>
                  <a:lnTo>
                    <a:pt x="133808" y="12204"/>
                  </a:lnTo>
                  <a:lnTo>
                    <a:pt x="118622" y="13988"/>
                  </a:lnTo>
                  <a:lnTo>
                    <a:pt x="103732" y="15724"/>
                  </a:lnTo>
                  <a:lnTo>
                    <a:pt x="89088" y="17186"/>
                  </a:lnTo>
                  <a:lnTo>
                    <a:pt x="74658" y="18321"/>
                  </a:lnTo>
                  <a:lnTo>
                    <a:pt x="58711" y="19280"/>
                  </a:lnTo>
                  <a:lnTo>
                    <a:pt x="36490" y="201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89642" y="2269552"/>
              <a:ext cx="116141" cy="129081"/>
            </a:xfrm>
            <a:custGeom>
              <a:avLst/>
              <a:gdLst/>
              <a:ahLst/>
              <a:cxnLst/>
              <a:rect l="0" t="0" r="0" b="0"/>
              <a:pathLst>
                <a:path w="116141" h="129081">
                  <a:moveTo>
                    <a:pt x="95083" y="4603"/>
                  </a:moveTo>
                  <a:lnTo>
                    <a:pt x="86282" y="1803"/>
                  </a:lnTo>
                  <a:lnTo>
                    <a:pt x="77935" y="301"/>
                  </a:lnTo>
                  <a:lnTo>
                    <a:pt x="69236" y="0"/>
                  </a:lnTo>
                  <a:lnTo>
                    <a:pt x="60115" y="852"/>
                  </a:lnTo>
                  <a:lnTo>
                    <a:pt x="50620" y="2968"/>
                  </a:lnTo>
                  <a:lnTo>
                    <a:pt x="40838" y="6295"/>
                  </a:lnTo>
                  <a:lnTo>
                    <a:pt x="31169" y="10802"/>
                  </a:lnTo>
                  <a:lnTo>
                    <a:pt x="22292" y="16570"/>
                  </a:lnTo>
                  <a:lnTo>
                    <a:pt x="14521" y="23521"/>
                  </a:lnTo>
                  <a:lnTo>
                    <a:pt x="8154" y="31458"/>
                  </a:lnTo>
                  <a:lnTo>
                    <a:pt x="3626" y="40156"/>
                  </a:lnTo>
                  <a:lnTo>
                    <a:pt x="990" y="49412"/>
                  </a:lnTo>
                  <a:lnTo>
                    <a:pt x="0" y="59067"/>
                  </a:lnTo>
                  <a:lnTo>
                    <a:pt x="307" y="69000"/>
                  </a:lnTo>
                  <a:lnTo>
                    <a:pt x="1590" y="79121"/>
                  </a:lnTo>
                  <a:lnTo>
                    <a:pt x="3905" y="89205"/>
                  </a:lnTo>
                  <a:lnTo>
                    <a:pt x="7661" y="98903"/>
                  </a:lnTo>
                  <a:lnTo>
                    <a:pt x="12968" y="108042"/>
                  </a:lnTo>
                  <a:lnTo>
                    <a:pt x="19821" y="116145"/>
                  </a:lnTo>
                  <a:lnTo>
                    <a:pt x="28248" y="122377"/>
                  </a:lnTo>
                  <a:lnTo>
                    <a:pt x="38101" y="126453"/>
                  </a:lnTo>
                  <a:lnTo>
                    <a:pt x="48954" y="128563"/>
                  </a:lnTo>
                  <a:lnTo>
                    <a:pt x="60223" y="129080"/>
                  </a:lnTo>
                  <a:lnTo>
                    <a:pt x="71525" y="128400"/>
                  </a:lnTo>
                  <a:lnTo>
                    <a:pt x="82251" y="127008"/>
                  </a:lnTo>
                  <a:lnTo>
                    <a:pt x="92527" y="125333"/>
                  </a:lnTo>
                  <a:lnTo>
                    <a:pt x="103253" y="123238"/>
                  </a:lnTo>
                  <a:lnTo>
                    <a:pt x="116140" y="120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537171" y="2291618"/>
              <a:ext cx="95748" cy="112160"/>
            </a:xfrm>
            <a:custGeom>
              <a:avLst/>
              <a:gdLst/>
              <a:ahLst/>
              <a:cxnLst/>
              <a:rect l="0" t="0" r="0" b="0"/>
              <a:pathLst>
                <a:path w="95748" h="112160">
                  <a:moveTo>
                    <a:pt x="63367" y="3594"/>
                  </a:moveTo>
                  <a:lnTo>
                    <a:pt x="54633" y="861"/>
                  </a:lnTo>
                  <a:lnTo>
                    <a:pt x="46927" y="0"/>
                  </a:lnTo>
                  <a:lnTo>
                    <a:pt x="39529" y="995"/>
                  </a:lnTo>
                  <a:lnTo>
                    <a:pt x="32441" y="3706"/>
                  </a:lnTo>
                  <a:lnTo>
                    <a:pt x="25910" y="8139"/>
                  </a:lnTo>
                  <a:lnTo>
                    <a:pt x="20038" y="14128"/>
                  </a:lnTo>
                  <a:lnTo>
                    <a:pt x="14773" y="21386"/>
                  </a:lnTo>
                  <a:lnTo>
                    <a:pt x="10003" y="29613"/>
                  </a:lnTo>
                  <a:lnTo>
                    <a:pt x="5622" y="38542"/>
                  </a:lnTo>
                  <a:lnTo>
                    <a:pt x="2018" y="47804"/>
                  </a:lnTo>
                  <a:lnTo>
                    <a:pt x="34" y="56940"/>
                  </a:lnTo>
                  <a:lnTo>
                    <a:pt x="0" y="65713"/>
                  </a:lnTo>
                  <a:lnTo>
                    <a:pt x="1774" y="74077"/>
                  </a:lnTo>
                  <a:lnTo>
                    <a:pt x="5025" y="82081"/>
                  </a:lnTo>
                  <a:lnTo>
                    <a:pt x="9405" y="89792"/>
                  </a:lnTo>
                  <a:lnTo>
                    <a:pt x="14938" y="96955"/>
                  </a:lnTo>
                  <a:lnTo>
                    <a:pt x="21999" y="103014"/>
                  </a:lnTo>
                  <a:lnTo>
                    <a:pt x="30663" y="107747"/>
                  </a:lnTo>
                  <a:lnTo>
                    <a:pt x="40412" y="110925"/>
                  </a:lnTo>
                  <a:lnTo>
                    <a:pt x="50339" y="112159"/>
                  </a:lnTo>
                  <a:lnTo>
                    <a:pt x="59898" y="111426"/>
                  </a:lnTo>
                  <a:lnTo>
                    <a:pt x="68755" y="108832"/>
                  </a:lnTo>
                  <a:lnTo>
                    <a:pt x="76625" y="104432"/>
                  </a:lnTo>
                  <a:lnTo>
                    <a:pt x="83460" y="98439"/>
                  </a:lnTo>
                  <a:lnTo>
                    <a:pt x="89065" y="91163"/>
                  </a:lnTo>
                  <a:lnTo>
                    <a:pt x="93015" y="82919"/>
                  </a:lnTo>
                  <a:lnTo>
                    <a:pt x="95226" y="73974"/>
                  </a:lnTo>
                  <a:lnTo>
                    <a:pt x="95747" y="64699"/>
                  </a:lnTo>
                  <a:lnTo>
                    <a:pt x="94585" y="55553"/>
                  </a:lnTo>
                  <a:lnTo>
                    <a:pt x="91898" y="46743"/>
                  </a:lnTo>
                  <a:lnTo>
                    <a:pt x="88073" y="37769"/>
                  </a:lnTo>
                  <a:lnTo>
                    <a:pt x="82439" y="27522"/>
                  </a:lnTo>
                  <a:lnTo>
                    <a:pt x="73896" y="14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95295" y="2241446"/>
              <a:ext cx="368498" cy="158574"/>
            </a:xfrm>
            <a:custGeom>
              <a:avLst/>
              <a:gdLst/>
              <a:ahLst/>
              <a:cxnLst/>
              <a:rect l="0" t="0" r="0" b="0"/>
              <a:pathLst>
                <a:path w="368498" h="158574">
                  <a:moveTo>
                    <a:pt x="0" y="95880"/>
                  </a:moveTo>
                  <a:lnTo>
                    <a:pt x="2867" y="107615"/>
                  </a:lnTo>
                  <a:lnTo>
                    <a:pt x="5009" y="118744"/>
                  </a:lnTo>
                  <a:lnTo>
                    <a:pt x="6586" y="130263"/>
                  </a:lnTo>
                  <a:lnTo>
                    <a:pt x="6837" y="139472"/>
                  </a:lnTo>
                  <a:lnTo>
                    <a:pt x="5460" y="142237"/>
                  </a:lnTo>
                  <a:lnTo>
                    <a:pt x="3907" y="138667"/>
                  </a:lnTo>
                  <a:lnTo>
                    <a:pt x="2689" y="130588"/>
                  </a:lnTo>
                  <a:lnTo>
                    <a:pt x="1823" y="119822"/>
                  </a:lnTo>
                  <a:lnTo>
                    <a:pt x="1237" y="107576"/>
                  </a:lnTo>
                  <a:lnTo>
                    <a:pt x="1179" y="94697"/>
                  </a:lnTo>
                  <a:lnTo>
                    <a:pt x="2203" y="81862"/>
                  </a:lnTo>
                  <a:lnTo>
                    <a:pt x="4532" y="69414"/>
                  </a:lnTo>
                  <a:lnTo>
                    <a:pt x="8233" y="58080"/>
                  </a:lnTo>
                  <a:lnTo>
                    <a:pt x="13393" y="49044"/>
                  </a:lnTo>
                  <a:lnTo>
                    <a:pt x="19898" y="42753"/>
                  </a:lnTo>
                  <a:lnTo>
                    <a:pt x="27351" y="39324"/>
                  </a:lnTo>
                  <a:lnTo>
                    <a:pt x="35184" y="38899"/>
                  </a:lnTo>
                  <a:lnTo>
                    <a:pt x="43034" y="41243"/>
                  </a:lnTo>
                  <a:lnTo>
                    <a:pt x="50589" y="45864"/>
                  </a:lnTo>
                  <a:lnTo>
                    <a:pt x="57510" y="52229"/>
                  </a:lnTo>
                  <a:lnTo>
                    <a:pt x="63696" y="59823"/>
                  </a:lnTo>
                  <a:lnTo>
                    <a:pt x="69749" y="66644"/>
                  </a:lnTo>
                  <a:lnTo>
                    <a:pt x="75903" y="69676"/>
                  </a:lnTo>
                  <a:lnTo>
                    <a:pt x="81328" y="68224"/>
                  </a:lnTo>
                  <a:lnTo>
                    <a:pt x="86016" y="63039"/>
                  </a:lnTo>
                  <a:lnTo>
                    <a:pt x="90231" y="55121"/>
                  </a:lnTo>
                  <a:lnTo>
                    <a:pt x="94663" y="46101"/>
                  </a:lnTo>
                  <a:lnTo>
                    <a:pt x="100357" y="38116"/>
                  </a:lnTo>
                  <a:lnTo>
                    <a:pt x="107761" y="32247"/>
                  </a:lnTo>
                  <a:lnTo>
                    <a:pt x="116490" y="28955"/>
                  </a:lnTo>
                  <a:lnTo>
                    <a:pt x="125647" y="28550"/>
                  </a:lnTo>
                  <a:lnTo>
                    <a:pt x="134653" y="30869"/>
                  </a:lnTo>
                  <a:lnTo>
                    <a:pt x="143289" y="35456"/>
                  </a:lnTo>
                  <a:lnTo>
                    <a:pt x="151533" y="41789"/>
                  </a:lnTo>
                  <a:lnTo>
                    <a:pt x="159438" y="49408"/>
                  </a:lnTo>
                  <a:lnTo>
                    <a:pt x="166913" y="58110"/>
                  </a:lnTo>
                  <a:lnTo>
                    <a:pt x="173722" y="67925"/>
                  </a:lnTo>
                  <a:lnTo>
                    <a:pt x="179793" y="78781"/>
                  </a:lnTo>
                  <a:lnTo>
                    <a:pt x="185364" y="90341"/>
                  </a:lnTo>
                  <a:lnTo>
                    <a:pt x="190873" y="102100"/>
                  </a:lnTo>
                  <a:lnTo>
                    <a:pt x="196578" y="113724"/>
                  </a:lnTo>
                  <a:lnTo>
                    <a:pt x="202411" y="124105"/>
                  </a:lnTo>
                  <a:lnTo>
                    <a:pt x="208628" y="130839"/>
                  </a:lnTo>
                  <a:lnTo>
                    <a:pt x="215152" y="132761"/>
                  </a:lnTo>
                  <a:lnTo>
                    <a:pt x="220916" y="130805"/>
                  </a:lnTo>
                  <a:lnTo>
                    <a:pt x="225864" y="126105"/>
                  </a:lnTo>
                  <a:lnTo>
                    <a:pt x="230587" y="119848"/>
                  </a:lnTo>
                  <a:lnTo>
                    <a:pt x="235917" y="113254"/>
                  </a:lnTo>
                  <a:lnTo>
                    <a:pt x="242253" y="107000"/>
                  </a:lnTo>
                  <a:lnTo>
                    <a:pt x="249612" y="101307"/>
                  </a:lnTo>
                  <a:lnTo>
                    <a:pt x="257839" y="96163"/>
                  </a:lnTo>
                  <a:lnTo>
                    <a:pt x="266736" y="91471"/>
                  </a:lnTo>
                  <a:lnTo>
                    <a:pt x="275961" y="86960"/>
                  </a:lnTo>
                  <a:lnTo>
                    <a:pt x="285064" y="82228"/>
                  </a:lnTo>
                  <a:lnTo>
                    <a:pt x="293805" y="77067"/>
                  </a:lnTo>
                  <a:lnTo>
                    <a:pt x="301977" y="71292"/>
                  </a:lnTo>
                  <a:lnTo>
                    <a:pt x="309319" y="64656"/>
                  </a:lnTo>
                  <a:lnTo>
                    <a:pt x="315767" y="57116"/>
                  </a:lnTo>
                  <a:lnTo>
                    <a:pt x="321097" y="48780"/>
                  </a:lnTo>
                  <a:lnTo>
                    <a:pt x="324855" y="39815"/>
                  </a:lnTo>
                  <a:lnTo>
                    <a:pt x="326924" y="30392"/>
                  </a:lnTo>
                  <a:lnTo>
                    <a:pt x="327009" y="21135"/>
                  </a:lnTo>
                  <a:lnTo>
                    <a:pt x="324489" y="13065"/>
                  </a:lnTo>
                  <a:lnTo>
                    <a:pt x="319281" y="6654"/>
                  </a:lnTo>
                  <a:lnTo>
                    <a:pt x="312056" y="2184"/>
                  </a:lnTo>
                  <a:lnTo>
                    <a:pt x="303921" y="0"/>
                  </a:lnTo>
                  <a:lnTo>
                    <a:pt x="295606" y="52"/>
                  </a:lnTo>
                  <a:lnTo>
                    <a:pt x="287436" y="2001"/>
                  </a:lnTo>
                  <a:lnTo>
                    <a:pt x="279504" y="5427"/>
                  </a:lnTo>
                  <a:lnTo>
                    <a:pt x="271813" y="9953"/>
                  </a:lnTo>
                  <a:lnTo>
                    <a:pt x="264650" y="15598"/>
                  </a:lnTo>
                  <a:lnTo>
                    <a:pt x="258584" y="22742"/>
                  </a:lnTo>
                  <a:lnTo>
                    <a:pt x="253834" y="31473"/>
                  </a:lnTo>
                  <a:lnTo>
                    <a:pt x="250303" y="41607"/>
                  </a:lnTo>
                  <a:lnTo>
                    <a:pt x="247766" y="52859"/>
                  </a:lnTo>
                  <a:lnTo>
                    <a:pt x="245993" y="64944"/>
                  </a:lnTo>
                  <a:lnTo>
                    <a:pt x="245106" y="77465"/>
                  </a:lnTo>
                  <a:lnTo>
                    <a:pt x="245559" y="89937"/>
                  </a:lnTo>
                  <a:lnTo>
                    <a:pt x="247497" y="102089"/>
                  </a:lnTo>
                  <a:lnTo>
                    <a:pt x="250933" y="113535"/>
                  </a:lnTo>
                  <a:lnTo>
                    <a:pt x="255913" y="123697"/>
                  </a:lnTo>
                  <a:lnTo>
                    <a:pt x="262303" y="132382"/>
                  </a:lnTo>
                  <a:lnTo>
                    <a:pt x="269848" y="139723"/>
                  </a:lnTo>
                  <a:lnTo>
                    <a:pt x="278274" y="145978"/>
                  </a:lnTo>
                  <a:lnTo>
                    <a:pt x="287351" y="151400"/>
                  </a:lnTo>
                  <a:lnTo>
                    <a:pt x="297053" y="155721"/>
                  </a:lnTo>
                  <a:lnTo>
                    <a:pt x="307550" y="158196"/>
                  </a:lnTo>
                  <a:lnTo>
                    <a:pt x="318854" y="158573"/>
                  </a:lnTo>
                  <a:lnTo>
                    <a:pt x="330252" y="157356"/>
                  </a:lnTo>
                  <a:lnTo>
                    <a:pt x="341511" y="155428"/>
                  </a:lnTo>
                  <a:lnTo>
                    <a:pt x="353621" y="152617"/>
                  </a:lnTo>
                  <a:lnTo>
                    <a:pt x="368497" y="148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088776" y="2200455"/>
              <a:ext cx="118565" cy="168457"/>
            </a:xfrm>
            <a:custGeom>
              <a:avLst/>
              <a:gdLst/>
              <a:ahLst/>
              <a:cxnLst/>
              <a:rect l="0" t="0" r="0" b="0"/>
              <a:pathLst>
                <a:path w="118565" h="168457">
                  <a:moveTo>
                    <a:pt x="80301" y="0"/>
                  </a:moveTo>
                  <a:lnTo>
                    <a:pt x="71500" y="3001"/>
                  </a:lnTo>
                  <a:lnTo>
                    <a:pt x="63153" y="6424"/>
                  </a:lnTo>
                  <a:lnTo>
                    <a:pt x="54459" y="10620"/>
                  </a:lnTo>
                  <a:lnTo>
                    <a:pt x="45511" y="15520"/>
                  </a:lnTo>
                  <a:lnTo>
                    <a:pt x="36665" y="21001"/>
                  </a:lnTo>
                  <a:lnTo>
                    <a:pt x="28130" y="26936"/>
                  </a:lnTo>
                  <a:lnTo>
                    <a:pt x="20114" y="33371"/>
                  </a:lnTo>
                  <a:lnTo>
                    <a:pt x="12886" y="40518"/>
                  </a:lnTo>
                  <a:lnTo>
                    <a:pt x="6531" y="48421"/>
                  </a:lnTo>
                  <a:lnTo>
                    <a:pt x="1775" y="56507"/>
                  </a:lnTo>
                  <a:lnTo>
                    <a:pt x="0" y="63716"/>
                  </a:lnTo>
                  <a:lnTo>
                    <a:pt x="1702" y="69522"/>
                  </a:lnTo>
                  <a:lnTo>
                    <a:pt x="6593" y="73910"/>
                  </a:lnTo>
                  <a:lnTo>
                    <a:pt x="14069" y="77094"/>
                  </a:lnTo>
                  <a:lnTo>
                    <a:pt x="23503" y="79351"/>
                  </a:lnTo>
                  <a:lnTo>
                    <a:pt x="34357" y="81090"/>
                  </a:lnTo>
                  <a:lnTo>
                    <a:pt x="46217" y="82813"/>
                  </a:lnTo>
                  <a:lnTo>
                    <a:pt x="58765" y="84803"/>
                  </a:lnTo>
                  <a:lnTo>
                    <a:pt x="71458" y="87297"/>
                  </a:lnTo>
                  <a:lnTo>
                    <a:pt x="83526" y="90576"/>
                  </a:lnTo>
                  <a:lnTo>
                    <a:pt x="94592" y="94719"/>
                  </a:lnTo>
                  <a:lnTo>
                    <a:pt x="104157" y="99959"/>
                  </a:lnTo>
                  <a:lnTo>
                    <a:pt x="111454" y="106758"/>
                  </a:lnTo>
                  <a:lnTo>
                    <a:pt x="116275" y="115213"/>
                  </a:lnTo>
                  <a:lnTo>
                    <a:pt x="118564" y="124805"/>
                  </a:lnTo>
                  <a:lnTo>
                    <a:pt x="118146" y="134620"/>
                  </a:lnTo>
                  <a:lnTo>
                    <a:pt x="115197" y="144091"/>
                  </a:lnTo>
                  <a:lnTo>
                    <a:pt x="109982" y="152548"/>
                  </a:lnTo>
                  <a:lnTo>
                    <a:pt x="102679" y="159083"/>
                  </a:lnTo>
                  <a:lnTo>
                    <a:pt x="93606" y="163400"/>
                  </a:lnTo>
                  <a:lnTo>
                    <a:pt x="83747" y="165855"/>
                  </a:lnTo>
                  <a:lnTo>
                    <a:pt x="73706" y="167419"/>
                  </a:lnTo>
                  <a:lnTo>
                    <a:pt x="62606" y="168226"/>
                  </a:lnTo>
                  <a:lnTo>
                    <a:pt x="4871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295419" y="215834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316476" y="22952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8497" y="2442616"/>
              <a:ext cx="2842695" cy="400079"/>
            </a:xfrm>
            <a:custGeom>
              <a:avLst/>
              <a:gdLst/>
              <a:ahLst/>
              <a:cxnLst/>
              <a:rect l="0" t="0" r="0" b="0"/>
              <a:pathLst>
                <a:path w="2842695" h="400079">
                  <a:moveTo>
                    <a:pt x="2842694" y="10523"/>
                  </a:moveTo>
                  <a:lnTo>
                    <a:pt x="2833826" y="7657"/>
                  </a:lnTo>
                  <a:lnTo>
                    <a:pt x="2824839" y="5514"/>
                  </a:lnTo>
                  <a:lnTo>
                    <a:pt x="2814839" y="3912"/>
                  </a:lnTo>
                  <a:lnTo>
                    <a:pt x="2803686" y="2731"/>
                  </a:lnTo>
                  <a:lnTo>
                    <a:pt x="2791226" y="1883"/>
                  </a:lnTo>
                  <a:lnTo>
                    <a:pt x="2777519" y="1285"/>
                  </a:lnTo>
                  <a:lnTo>
                    <a:pt x="2762929" y="871"/>
                  </a:lnTo>
                  <a:lnTo>
                    <a:pt x="2747999" y="587"/>
                  </a:lnTo>
                  <a:lnTo>
                    <a:pt x="2733070" y="393"/>
                  </a:lnTo>
                  <a:lnTo>
                    <a:pt x="2718116" y="262"/>
                  </a:lnTo>
                  <a:lnTo>
                    <a:pt x="2702858" y="175"/>
                  </a:lnTo>
                  <a:lnTo>
                    <a:pt x="2687148" y="115"/>
                  </a:lnTo>
                  <a:lnTo>
                    <a:pt x="2670986" y="75"/>
                  </a:lnTo>
                  <a:lnTo>
                    <a:pt x="2654443" y="49"/>
                  </a:lnTo>
                  <a:lnTo>
                    <a:pt x="2637605" y="31"/>
                  </a:lnTo>
                  <a:lnTo>
                    <a:pt x="2620551" y="19"/>
                  </a:lnTo>
                  <a:lnTo>
                    <a:pt x="2603343" y="11"/>
                  </a:lnTo>
                  <a:lnTo>
                    <a:pt x="2586026" y="6"/>
                  </a:lnTo>
                  <a:lnTo>
                    <a:pt x="2568634" y="2"/>
                  </a:lnTo>
                  <a:lnTo>
                    <a:pt x="2551192" y="0"/>
                  </a:lnTo>
                  <a:lnTo>
                    <a:pt x="2533715" y="3"/>
                  </a:lnTo>
                  <a:lnTo>
                    <a:pt x="2516215" y="175"/>
                  </a:lnTo>
                  <a:lnTo>
                    <a:pt x="2498699" y="823"/>
                  </a:lnTo>
                  <a:lnTo>
                    <a:pt x="2481168" y="2075"/>
                  </a:lnTo>
                  <a:lnTo>
                    <a:pt x="2463462" y="3900"/>
                  </a:lnTo>
                  <a:lnTo>
                    <a:pt x="2445276" y="6196"/>
                  </a:lnTo>
                  <a:lnTo>
                    <a:pt x="2426482" y="8848"/>
                  </a:lnTo>
                  <a:lnTo>
                    <a:pt x="2407113" y="11593"/>
                  </a:lnTo>
                  <a:lnTo>
                    <a:pt x="2387272" y="14049"/>
                  </a:lnTo>
                  <a:lnTo>
                    <a:pt x="2367079" y="16030"/>
                  </a:lnTo>
                  <a:lnTo>
                    <a:pt x="2346960" y="17528"/>
                  </a:lnTo>
                  <a:lnTo>
                    <a:pt x="2327606" y="18615"/>
                  </a:lnTo>
                  <a:lnTo>
                    <a:pt x="2309336" y="19389"/>
                  </a:lnTo>
                  <a:lnTo>
                    <a:pt x="2292289" y="20096"/>
                  </a:lnTo>
                  <a:lnTo>
                    <a:pt x="2276600" y="21112"/>
                  </a:lnTo>
                  <a:lnTo>
                    <a:pt x="2262174" y="22615"/>
                  </a:lnTo>
                  <a:lnTo>
                    <a:pt x="2248145" y="24610"/>
                  </a:lnTo>
                  <a:lnTo>
                    <a:pt x="2233037" y="27021"/>
                  </a:lnTo>
                  <a:lnTo>
                    <a:pt x="2216117" y="29749"/>
                  </a:lnTo>
                  <a:lnTo>
                    <a:pt x="2197340" y="32546"/>
                  </a:lnTo>
                  <a:lnTo>
                    <a:pt x="2176981" y="35037"/>
                  </a:lnTo>
                  <a:lnTo>
                    <a:pt x="2155410" y="37045"/>
                  </a:lnTo>
                  <a:lnTo>
                    <a:pt x="2133605" y="38731"/>
                  </a:lnTo>
                  <a:lnTo>
                    <a:pt x="2113054" y="40477"/>
                  </a:lnTo>
                  <a:lnTo>
                    <a:pt x="2094465" y="42502"/>
                  </a:lnTo>
                  <a:lnTo>
                    <a:pt x="2077684" y="44694"/>
                  </a:lnTo>
                  <a:lnTo>
                    <a:pt x="2062098" y="46712"/>
                  </a:lnTo>
                  <a:lnTo>
                    <a:pt x="2047204" y="48372"/>
                  </a:lnTo>
                  <a:lnTo>
                    <a:pt x="2032858" y="49808"/>
                  </a:lnTo>
                  <a:lnTo>
                    <a:pt x="2019195" y="51380"/>
                  </a:lnTo>
                  <a:lnTo>
                    <a:pt x="2006247" y="53283"/>
                  </a:lnTo>
                  <a:lnTo>
                    <a:pt x="1993767" y="55393"/>
                  </a:lnTo>
                  <a:lnTo>
                    <a:pt x="1981320" y="57356"/>
                  </a:lnTo>
                  <a:lnTo>
                    <a:pt x="1968650" y="58977"/>
                  </a:lnTo>
                  <a:lnTo>
                    <a:pt x="1955683" y="60388"/>
                  </a:lnTo>
                  <a:lnTo>
                    <a:pt x="1942439" y="61943"/>
                  </a:lnTo>
                  <a:lnTo>
                    <a:pt x="1928970" y="63835"/>
                  </a:lnTo>
                  <a:lnTo>
                    <a:pt x="1915331" y="65937"/>
                  </a:lnTo>
                  <a:lnTo>
                    <a:pt x="1901569" y="67895"/>
                  </a:lnTo>
                  <a:lnTo>
                    <a:pt x="1887719" y="69513"/>
                  </a:lnTo>
                  <a:lnTo>
                    <a:pt x="1873810" y="70922"/>
                  </a:lnTo>
                  <a:lnTo>
                    <a:pt x="1859858" y="72474"/>
                  </a:lnTo>
                  <a:lnTo>
                    <a:pt x="1845878" y="74366"/>
                  </a:lnTo>
                  <a:lnTo>
                    <a:pt x="1831879" y="76467"/>
                  </a:lnTo>
                  <a:lnTo>
                    <a:pt x="1817868" y="78424"/>
                  </a:lnTo>
                  <a:lnTo>
                    <a:pt x="1803847" y="80042"/>
                  </a:lnTo>
                  <a:lnTo>
                    <a:pt x="1789821" y="81450"/>
                  </a:lnTo>
                  <a:lnTo>
                    <a:pt x="1775791" y="83003"/>
                  </a:lnTo>
                  <a:lnTo>
                    <a:pt x="1761758" y="84895"/>
                  </a:lnTo>
                  <a:lnTo>
                    <a:pt x="1747724" y="86996"/>
                  </a:lnTo>
                  <a:lnTo>
                    <a:pt x="1733688" y="88952"/>
                  </a:lnTo>
                  <a:lnTo>
                    <a:pt x="1719651" y="90571"/>
                  </a:lnTo>
                  <a:lnTo>
                    <a:pt x="1705614" y="91979"/>
                  </a:lnTo>
                  <a:lnTo>
                    <a:pt x="1691577" y="93531"/>
                  </a:lnTo>
                  <a:lnTo>
                    <a:pt x="1677535" y="95423"/>
                  </a:lnTo>
                  <a:lnTo>
                    <a:pt x="1663325" y="97524"/>
                  </a:lnTo>
                  <a:lnTo>
                    <a:pt x="1648638" y="99481"/>
                  </a:lnTo>
                  <a:lnTo>
                    <a:pt x="1633352" y="101099"/>
                  </a:lnTo>
                  <a:lnTo>
                    <a:pt x="1617661" y="102507"/>
                  </a:lnTo>
                  <a:lnTo>
                    <a:pt x="1601975" y="104060"/>
                  </a:lnTo>
                  <a:lnTo>
                    <a:pt x="1586535" y="105952"/>
                  </a:lnTo>
                  <a:lnTo>
                    <a:pt x="1571404" y="108053"/>
                  </a:lnTo>
                  <a:lnTo>
                    <a:pt x="1556558" y="110010"/>
                  </a:lnTo>
                  <a:lnTo>
                    <a:pt x="1541937" y="111627"/>
                  </a:lnTo>
                  <a:lnTo>
                    <a:pt x="1527321" y="113036"/>
                  </a:lnTo>
                  <a:lnTo>
                    <a:pt x="1512356" y="114588"/>
                  </a:lnTo>
                  <a:lnTo>
                    <a:pt x="1496878" y="116484"/>
                  </a:lnTo>
                  <a:lnTo>
                    <a:pt x="1481057" y="118759"/>
                  </a:lnTo>
                  <a:lnTo>
                    <a:pt x="1465283" y="121364"/>
                  </a:lnTo>
                  <a:lnTo>
                    <a:pt x="1449779" y="124226"/>
                  </a:lnTo>
                  <a:lnTo>
                    <a:pt x="1434436" y="127114"/>
                  </a:lnTo>
                  <a:lnTo>
                    <a:pt x="1418915" y="129666"/>
                  </a:lnTo>
                  <a:lnTo>
                    <a:pt x="1403032" y="131716"/>
                  </a:lnTo>
                  <a:lnTo>
                    <a:pt x="1386925" y="133431"/>
                  </a:lnTo>
                  <a:lnTo>
                    <a:pt x="1370951" y="135196"/>
                  </a:lnTo>
                  <a:lnTo>
                    <a:pt x="1355309" y="137233"/>
                  </a:lnTo>
                  <a:lnTo>
                    <a:pt x="1339873" y="139433"/>
                  </a:lnTo>
                  <a:lnTo>
                    <a:pt x="1324289" y="141458"/>
                  </a:lnTo>
                  <a:lnTo>
                    <a:pt x="1308363" y="143121"/>
                  </a:lnTo>
                  <a:lnTo>
                    <a:pt x="1292227" y="144560"/>
                  </a:lnTo>
                  <a:lnTo>
                    <a:pt x="1276234" y="146132"/>
                  </a:lnTo>
                  <a:lnTo>
                    <a:pt x="1260579" y="148042"/>
                  </a:lnTo>
                  <a:lnTo>
                    <a:pt x="1245134" y="150326"/>
                  </a:lnTo>
                  <a:lnTo>
                    <a:pt x="1229544" y="152937"/>
                  </a:lnTo>
                  <a:lnTo>
                    <a:pt x="1213610" y="155807"/>
                  </a:lnTo>
                  <a:lnTo>
                    <a:pt x="1197298" y="158871"/>
                  </a:lnTo>
                  <a:lnTo>
                    <a:pt x="1180655" y="162074"/>
                  </a:lnTo>
                  <a:lnTo>
                    <a:pt x="1163751" y="165374"/>
                  </a:lnTo>
                  <a:lnTo>
                    <a:pt x="1146652" y="168742"/>
                  </a:lnTo>
                  <a:lnTo>
                    <a:pt x="1129413" y="172155"/>
                  </a:lnTo>
                  <a:lnTo>
                    <a:pt x="1112076" y="175596"/>
                  </a:lnTo>
                  <a:lnTo>
                    <a:pt x="1094671" y="178889"/>
                  </a:lnTo>
                  <a:lnTo>
                    <a:pt x="1077220" y="181722"/>
                  </a:lnTo>
                  <a:lnTo>
                    <a:pt x="1059742" y="183963"/>
                  </a:lnTo>
                  <a:lnTo>
                    <a:pt x="1042411" y="185807"/>
                  </a:lnTo>
                  <a:lnTo>
                    <a:pt x="1025541" y="187660"/>
                  </a:lnTo>
                  <a:lnTo>
                    <a:pt x="1009261" y="189761"/>
                  </a:lnTo>
                  <a:lnTo>
                    <a:pt x="993380" y="192173"/>
                  </a:lnTo>
                  <a:lnTo>
                    <a:pt x="977489" y="194872"/>
                  </a:lnTo>
                  <a:lnTo>
                    <a:pt x="961350" y="197802"/>
                  </a:lnTo>
                  <a:lnTo>
                    <a:pt x="944899" y="200905"/>
                  </a:lnTo>
                  <a:lnTo>
                    <a:pt x="928163" y="204135"/>
                  </a:lnTo>
                  <a:lnTo>
                    <a:pt x="911195" y="207453"/>
                  </a:lnTo>
                  <a:lnTo>
                    <a:pt x="894053" y="210832"/>
                  </a:lnTo>
                  <a:lnTo>
                    <a:pt x="876786" y="214253"/>
                  </a:lnTo>
                  <a:lnTo>
                    <a:pt x="859430" y="217704"/>
                  </a:lnTo>
                  <a:lnTo>
                    <a:pt x="842013" y="221174"/>
                  </a:lnTo>
                  <a:lnTo>
                    <a:pt x="824553" y="224657"/>
                  </a:lnTo>
                  <a:lnTo>
                    <a:pt x="807065" y="228148"/>
                  </a:lnTo>
                  <a:lnTo>
                    <a:pt x="789557" y="231646"/>
                  </a:lnTo>
                  <a:lnTo>
                    <a:pt x="772036" y="235147"/>
                  </a:lnTo>
                  <a:lnTo>
                    <a:pt x="754507" y="238652"/>
                  </a:lnTo>
                  <a:lnTo>
                    <a:pt x="736971" y="242158"/>
                  </a:lnTo>
                  <a:lnTo>
                    <a:pt x="719431" y="245665"/>
                  </a:lnTo>
                  <a:lnTo>
                    <a:pt x="701885" y="249168"/>
                  </a:lnTo>
                  <a:lnTo>
                    <a:pt x="684168" y="252503"/>
                  </a:lnTo>
                  <a:lnTo>
                    <a:pt x="665974" y="255364"/>
                  </a:lnTo>
                  <a:lnTo>
                    <a:pt x="647175" y="257624"/>
                  </a:lnTo>
                  <a:lnTo>
                    <a:pt x="627803" y="259481"/>
                  </a:lnTo>
                  <a:lnTo>
                    <a:pt x="607960" y="261342"/>
                  </a:lnTo>
                  <a:lnTo>
                    <a:pt x="587757" y="263453"/>
                  </a:lnTo>
                  <a:lnTo>
                    <a:pt x="567291" y="266043"/>
                  </a:lnTo>
                  <a:lnTo>
                    <a:pt x="546640" y="269393"/>
                  </a:lnTo>
                  <a:lnTo>
                    <a:pt x="525854" y="273573"/>
                  </a:lnTo>
                  <a:lnTo>
                    <a:pt x="504810" y="278330"/>
                  </a:lnTo>
                  <a:lnTo>
                    <a:pt x="483230" y="283208"/>
                  </a:lnTo>
                  <a:lnTo>
                    <a:pt x="461009" y="287929"/>
                  </a:lnTo>
                  <a:lnTo>
                    <a:pt x="438356" y="292402"/>
                  </a:lnTo>
                  <a:lnTo>
                    <a:pt x="415688" y="296632"/>
                  </a:lnTo>
                  <a:lnTo>
                    <a:pt x="393249" y="300660"/>
                  </a:lnTo>
                  <a:lnTo>
                    <a:pt x="370944" y="304535"/>
                  </a:lnTo>
                  <a:lnTo>
                    <a:pt x="348442" y="308297"/>
                  </a:lnTo>
                  <a:lnTo>
                    <a:pt x="325565" y="311985"/>
                  </a:lnTo>
                  <a:lnTo>
                    <a:pt x="302456" y="315785"/>
                  </a:lnTo>
                  <a:lnTo>
                    <a:pt x="279474" y="320023"/>
                  </a:lnTo>
                  <a:lnTo>
                    <a:pt x="256821" y="324839"/>
                  </a:lnTo>
                  <a:lnTo>
                    <a:pt x="234370" y="330210"/>
                  </a:lnTo>
                  <a:lnTo>
                    <a:pt x="211770" y="336040"/>
                  </a:lnTo>
                  <a:lnTo>
                    <a:pt x="188833" y="342222"/>
                  </a:lnTo>
                  <a:lnTo>
                    <a:pt x="165852" y="348660"/>
                  </a:lnTo>
                  <a:lnTo>
                    <a:pt x="143489" y="355282"/>
                  </a:lnTo>
                  <a:lnTo>
                    <a:pt x="122079" y="362026"/>
                  </a:lnTo>
                  <a:lnTo>
                    <a:pt x="101786" y="368689"/>
                  </a:lnTo>
                  <a:lnTo>
                    <a:pt x="82770" y="374936"/>
                  </a:lnTo>
                  <a:lnTo>
                    <a:pt x="64998" y="380614"/>
                  </a:lnTo>
                  <a:lnTo>
                    <a:pt x="48874" y="385595"/>
                  </a:lnTo>
                  <a:lnTo>
                    <a:pt x="33749" y="390175"/>
                  </a:lnTo>
                  <a:lnTo>
                    <a:pt x="18290" y="394754"/>
                  </a:lnTo>
                  <a:lnTo>
                    <a:pt x="0" y="400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779730" y="2032000"/>
            <a:ext cx="1242403" cy="515897"/>
            <a:chOff x="3779730" y="2032000"/>
            <a:chExt cx="1242403" cy="515897"/>
          </a:xfrm>
        </p:grpSpPr>
        <p:sp>
          <p:nvSpPr>
            <p:cNvPr id="93" name="Freeform 92"/>
            <p:cNvSpPr/>
            <p:nvPr/>
          </p:nvSpPr>
          <p:spPr>
            <a:xfrm>
              <a:off x="3779730" y="2074114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18190" y="8935"/>
                  </a:lnTo>
                  <a:lnTo>
                    <a:pt x="16049" y="18562"/>
                  </a:lnTo>
                  <a:lnTo>
                    <a:pt x="14446" y="29854"/>
                  </a:lnTo>
                  <a:lnTo>
                    <a:pt x="13265" y="42694"/>
                  </a:lnTo>
                  <a:lnTo>
                    <a:pt x="12416" y="56822"/>
                  </a:lnTo>
                  <a:lnTo>
                    <a:pt x="11819" y="71952"/>
                  </a:lnTo>
                  <a:lnTo>
                    <a:pt x="11404" y="87986"/>
                  </a:lnTo>
                  <a:lnTo>
                    <a:pt x="11120" y="105022"/>
                  </a:lnTo>
                  <a:lnTo>
                    <a:pt x="10927" y="123028"/>
                  </a:lnTo>
                  <a:lnTo>
                    <a:pt x="10796" y="141693"/>
                  </a:lnTo>
                  <a:lnTo>
                    <a:pt x="10708" y="160528"/>
                  </a:lnTo>
                  <a:lnTo>
                    <a:pt x="10648" y="179231"/>
                  </a:lnTo>
                  <a:lnTo>
                    <a:pt x="10609" y="197535"/>
                  </a:lnTo>
                  <a:lnTo>
                    <a:pt x="10582" y="215133"/>
                  </a:lnTo>
                  <a:lnTo>
                    <a:pt x="10564" y="231933"/>
                  </a:lnTo>
                  <a:lnTo>
                    <a:pt x="10552" y="248010"/>
                  </a:lnTo>
                  <a:lnTo>
                    <a:pt x="10544" y="263508"/>
                  </a:lnTo>
                  <a:lnTo>
                    <a:pt x="10535" y="278555"/>
                  </a:lnTo>
                  <a:lnTo>
                    <a:pt x="10329" y="292860"/>
                  </a:lnTo>
                  <a:lnTo>
                    <a:pt x="9425" y="307222"/>
                  </a:lnTo>
                  <a:lnTo>
                    <a:pt x="6624" y="32402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937658" y="2389969"/>
              <a:ext cx="43635" cy="157928"/>
            </a:xfrm>
            <a:custGeom>
              <a:avLst/>
              <a:gdLst/>
              <a:ahLst/>
              <a:cxnLst/>
              <a:rect l="0" t="0" r="0" b="0"/>
              <a:pathLst>
                <a:path w="43635" h="157928">
                  <a:moveTo>
                    <a:pt x="0" y="0"/>
                  </a:moveTo>
                  <a:lnTo>
                    <a:pt x="5867" y="8734"/>
                  </a:lnTo>
                  <a:lnTo>
                    <a:pt x="11432" y="16440"/>
                  </a:lnTo>
                  <a:lnTo>
                    <a:pt x="17226" y="23847"/>
                  </a:lnTo>
                  <a:lnTo>
                    <a:pt x="23134" y="31281"/>
                  </a:lnTo>
                  <a:lnTo>
                    <a:pt x="28816" y="39108"/>
                  </a:lnTo>
                  <a:lnTo>
                    <a:pt x="34082" y="47491"/>
                  </a:lnTo>
                  <a:lnTo>
                    <a:pt x="38587" y="56580"/>
                  </a:lnTo>
                  <a:lnTo>
                    <a:pt x="41776" y="66591"/>
                  </a:lnTo>
                  <a:lnTo>
                    <a:pt x="43466" y="77542"/>
                  </a:lnTo>
                  <a:lnTo>
                    <a:pt x="43634" y="88981"/>
                  </a:lnTo>
                  <a:lnTo>
                    <a:pt x="42233" y="100119"/>
                  </a:lnTo>
                  <a:lnTo>
                    <a:pt x="39403" y="110526"/>
                  </a:lnTo>
                  <a:lnTo>
                    <a:pt x="35327" y="120028"/>
                  </a:lnTo>
                  <a:lnTo>
                    <a:pt x="29532" y="129565"/>
                  </a:lnTo>
                  <a:lnTo>
                    <a:pt x="19278" y="14108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225981" y="2073893"/>
              <a:ext cx="208669" cy="311293"/>
            </a:xfrm>
            <a:custGeom>
              <a:avLst/>
              <a:gdLst/>
              <a:ahLst/>
              <a:cxnLst/>
              <a:rect l="0" t="0" r="0" b="0"/>
              <a:pathLst>
                <a:path w="208669" h="311293">
                  <a:moveTo>
                    <a:pt x="59117" y="221"/>
                  </a:moveTo>
                  <a:lnTo>
                    <a:pt x="53317" y="6155"/>
                  </a:lnTo>
                  <a:lnTo>
                    <a:pt x="48392" y="12360"/>
                  </a:lnTo>
                  <a:lnTo>
                    <a:pt x="43885" y="19451"/>
                  </a:lnTo>
                  <a:lnTo>
                    <a:pt x="39491" y="27218"/>
                  </a:lnTo>
                  <a:lnTo>
                    <a:pt x="34830" y="35217"/>
                  </a:lnTo>
                  <a:lnTo>
                    <a:pt x="29715" y="43158"/>
                  </a:lnTo>
                  <a:lnTo>
                    <a:pt x="24137" y="50932"/>
                  </a:lnTo>
                  <a:lnTo>
                    <a:pt x="18165" y="58525"/>
                  </a:lnTo>
                  <a:lnTo>
                    <a:pt x="11898" y="65908"/>
                  </a:lnTo>
                  <a:lnTo>
                    <a:pt x="5845" y="71221"/>
                  </a:lnTo>
                  <a:lnTo>
                    <a:pt x="1483" y="72110"/>
                  </a:lnTo>
                  <a:lnTo>
                    <a:pt x="0" y="69273"/>
                  </a:lnTo>
                  <a:lnTo>
                    <a:pt x="1100" y="63853"/>
                  </a:lnTo>
                  <a:lnTo>
                    <a:pt x="4100" y="56708"/>
                  </a:lnTo>
                  <a:lnTo>
                    <a:pt x="8417" y="48422"/>
                  </a:lnTo>
                  <a:lnTo>
                    <a:pt x="13630" y="39390"/>
                  </a:lnTo>
                  <a:lnTo>
                    <a:pt x="19611" y="30196"/>
                  </a:lnTo>
                  <a:lnTo>
                    <a:pt x="26470" y="21621"/>
                  </a:lnTo>
                  <a:lnTo>
                    <a:pt x="34207" y="14045"/>
                  </a:lnTo>
                  <a:lnTo>
                    <a:pt x="42864" y="7804"/>
                  </a:lnTo>
                  <a:lnTo>
                    <a:pt x="52587" y="3359"/>
                  </a:lnTo>
                  <a:lnTo>
                    <a:pt x="63346" y="782"/>
                  </a:lnTo>
                  <a:lnTo>
                    <a:pt x="74656" y="0"/>
                  </a:lnTo>
                  <a:lnTo>
                    <a:pt x="85708" y="979"/>
                  </a:lnTo>
                  <a:lnTo>
                    <a:pt x="96059" y="3527"/>
                  </a:lnTo>
                  <a:lnTo>
                    <a:pt x="105463" y="7505"/>
                  </a:lnTo>
                  <a:lnTo>
                    <a:pt x="113709" y="12916"/>
                  </a:lnTo>
                  <a:lnTo>
                    <a:pt x="120799" y="19627"/>
                  </a:lnTo>
                  <a:lnTo>
                    <a:pt x="126577" y="27402"/>
                  </a:lnTo>
                  <a:lnTo>
                    <a:pt x="130643" y="35991"/>
                  </a:lnTo>
                  <a:lnTo>
                    <a:pt x="132932" y="45170"/>
                  </a:lnTo>
                  <a:lnTo>
                    <a:pt x="133506" y="54604"/>
                  </a:lnTo>
                  <a:lnTo>
                    <a:pt x="132378" y="63857"/>
                  </a:lnTo>
                  <a:lnTo>
                    <a:pt x="129732" y="72708"/>
                  </a:lnTo>
                  <a:lnTo>
                    <a:pt x="125856" y="81125"/>
                  </a:lnTo>
                  <a:lnTo>
                    <a:pt x="121046" y="89165"/>
                  </a:lnTo>
                  <a:lnTo>
                    <a:pt x="115612" y="96879"/>
                  </a:lnTo>
                  <a:lnTo>
                    <a:pt x="111705" y="103307"/>
                  </a:lnTo>
                  <a:lnTo>
                    <a:pt x="111850" y="107658"/>
                  </a:lnTo>
                  <a:lnTo>
                    <a:pt x="115359" y="111216"/>
                  </a:lnTo>
                  <a:lnTo>
                    <a:pt x="121188" y="114979"/>
                  </a:lnTo>
                  <a:lnTo>
                    <a:pt x="128577" y="119334"/>
                  </a:lnTo>
                  <a:lnTo>
                    <a:pt x="137006" y="124328"/>
                  </a:lnTo>
                  <a:lnTo>
                    <a:pt x="145964" y="129873"/>
                  </a:lnTo>
                  <a:lnTo>
                    <a:pt x="154913" y="135848"/>
                  </a:lnTo>
                  <a:lnTo>
                    <a:pt x="163562" y="142150"/>
                  </a:lnTo>
                  <a:lnTo>
                    <a:pt x="171678" y="149015"/>
                  </a:lnTo>
                  <a:lnTo>
                    <a:pt x="178985" y="156991"/>
                  </a:lnTo>
                  <a:lnTo>
                    <a:pt x="185420" y="166282"/>
                  </a:lnTo>
                  <a:lnTo>
                    <a:pt x="191081" y="176624"/>
                  </a:lnTo>
                  <a:lnTo>
                    <a:pt x="196127" y="187483"/>
                  </a:lnTo>
                  <a:lnTo>
                    <a:pt x="200702" y="198495"/>
                  </a:lnTo>
                  <a:lnTo>
                    <a:pt x="204607" y="209652"/>
                  </a:lnTo>
                  <a:lnTo>
                    <a:pt x="207327" y="221200"/>
                  </a:lnTo>
                  <a:lnTo>
                    <a:pt x="208668" y="233254"/>
                  </a:lnTo>
                  <a:lnTo>
                    <a:pt x="208585" y="245467"/>
                  </a:lnTo>
                  <a:lnTo>
                    <a:pt x="207010" y="257140"/>
                  </a:lnTo>
                  <a:lnTo>
                    <a:pt x="204054" y="267915"/>
                  </a:lnTo>
                  <a:lnTo>
                    <a:pt x="199799" y="277607"/>
                  </a:lnTo>
                  <a:lnTo>
                    <a:pt x="194202" y="286045"/>
                  </a:lnTo>
                  <a:lnTo>
                    <a:pt x="187360" y="293270"/>
                  </a:lnTo>
                  <a:lnTo>
                    <a:pt x="179328" y="299308"/>
                  </a:lnTo>
                  <a:lnTo>
                    <a:pt x="170034" y="304081"/>
                  </a:lnTo>
                  <a:lnTo>
                    <a:pt x="159559" y="307663"/>
                  </a:lnTo>
                  <a:lnTo>
                    <a:pt x="148102" y="310087"/>
                  </a:lnTo>
                  <a:lnTo>
                    <a:pt x="135887" y="311274"/>
                  </a:lnTo>
                  <a:lnTo>
                    <a:pt x="123125" y="311292"/>
                  </a:lnTo>
                  <a:lnTo>
                    <a:pt x="110301" y="310169"/>
                  </a:lnTo>
                  <a:lnTo>
                    <a:pt x="98153" y="307820"/>
                  </a:lnTo>
                  <a:lnTo>
                    <a:pt x="87031" y="304323"/>
                  </a:lnTo>
                  <a:lnTo>
                    <a:pt x="77229" y="300178"/>
                  </a:lnTo>
                  <a:lnTo>
                    <a:pt x="68194" y="295810"/>
                  </a:lnTo>
                  <a:lnTo>
                    <a:pt x="59138" y="290836"/>
                  </a:lnTo>
                  <a:lnTo>
                    <a:pt x="48589" y="284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16725" y="2358383"/>
              <a:ext cx="68667" cy="168808"/>
            </a:xfrm>
            <a:custGeom>
              <a:avLst/>
              <a:gdLst/>
              <a:ahLst/>
              <a:cxnLst/>
              <a:rect l="0" t="0" r="0" b="0"/>
              <a:pathLst>
                <a:path w="68667" h="168808">
                  <a:moveTo>
                    <a:pt x="21057" y="0"/>
                  </a:moveTo>
                  <a:lnTo>
                    <a:pt x="26925" y="8801"/>
                  </a:lnTo>
                  <a:lnTo>
                    <a:pt x="32489" y="17148"/>
                  </a:lnTo>
                  <a:lnTo>
                    <a:pt x="38284" y="25847"/>
                  </a:lnTo>
                  <a:lnTo>
                    <a:pt x="44191" y="34968"/>
                  </a:lnTo>
                  <a:lnTo>
                    <a:pt x="49873" y="44463"/>
                  </a:lnTo>
                  <a:lnTo>
                    <a:pt x="55143" y="54264"/>
                  </a:lnTo>
                  <a:lnTo>
                    <a:pt x="59821" y="64623"/>
                  </a:lnTo>
                  <a:lnTo>
                    <a:pt x="63659" y="76094"/>
                  </a:lnTo>
                  <a:lnTo>
                    <a:pt x="66598" y="88873"/>
                  </a:lnTo>
                  <a:lnTo>
                    <a:pt x="68418" y="102370"/>
                  </a:lnTo>
                  <a:lnTo>
                    <a:pt x="68666" y="115435"/>
                  </a:lnTo>
                  <a:lnTo>
                    <a:pt x="67233" y="127437"/>
                  </a:lnTo>
                  <a:lnTo>
                    <a:pt x="64154" y="138103"/>
                  </a:lnTo>
                  <a:lnTo>
                    <a:pt x="59421" y="147269"/>
                  </a:lnTo>
                  <a:lnTo>
                    <a:pt x="53204" y="155013"/>
                  </a:lnTo>
                  <a:lnTo>
                    <a:pt x="45860" y="161236"/>
                  </a:lnTo>
                  <a:lnTo>
                    <a:pt x="36902" y="166064"/>
                  </a:lnTo>
                  <a:lnTo>
                    <a:pt x="23314" y="16880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727295" y="2032000"/>
              <a:ext cx="294838" cy="389555"/>
            </a:xfrm>
            <a:custGeom>
              <a:avLst/>
              <a:gdLst/>
              <a:ahLst/>
              <a:cxnLst/>
              <a:rect l="0" t="0" r="0" b="0"/>
              <a:pathLst>
                <a:path w="294838" h="389555">
                  <a:moveTo>
                    <a:pt x="221099" y="0"/>
                  </a:moveTo>
                  <a:lnTo>
                    <a:pt x="215164" y="8667"/>
                  </a:lnTo>
                  <a:lnTo>
                    <a:pt x="208959" y="15733"/>
                  </a:lnTo>
                  <a:lnTo>
                    <a:pt x="201863" y="21839"/>
                  </a:lnTo>
                  <a:lnTo>
                    <a:pt x="193923" y="27240"/>
                  </a:lnTo>
                  <a:lnTo>
                    <a:pt x="185277" y="32102"/>
                  </a:lnTo>
                  <a:lnTo>
                    <a:pt x="176082" y="36552"/>
                  </a:lnTo>
                  <a:lnTo>
                    <a:pt x="166482" y="40373"/>
                  </a:lnTo>
                  <a:lnTo>
                    <a:pt x="156593" y="43036"/>
                  </a:lnTo>
                  <a:lnTo>
                    <a:pt x="146495" y="44350"/>
                  </a:lnTo>
                  <a:lnTo>
                    <a:pt x="136089" y="44588"/>
                  </a:lnTo>
                  <a:lnTo>
                    <a:pt x="125111" y="44292"/>
                  </a:lnTo>
                  <a:lnTo>
                    <a:pt x="113477" y="43850"/>
                  </a:lnTo>
                  <a:lnTo>
                    <a:pt x="101731" y="43930"/>
                  </a:lnTo>
                  <a:lnTo>
                    <a:pt x="90912" y="45514"/>
                  </a:lnTo>
                  <a:lnTo>
                    <a:pt x="81536" y="48999"/>
                  </a:lnTo>
                  <a:lnTo>
                    <a:pt x="73939" y="54276"/>
                  </a:lnTo>
                  <a:lnTo>
                    <a:pt x="68510" y="61024"/>
                  </a:lnTo>
                  <a:lnTo>
                    <a:pt x="65229" y="68903"/>
                  </a:lnTo>
                  <a:lnTo>
                    <a:pt x="63618" y="77936"/>
                  </a:lnTo>
                  <a:lnTo>
                    <a:pt x="62969" y="88500"/>
                  </a:lnTo>
                  <a:lnTo>
                    <a:pt x="62785" y="100673"/>
                  </a:lnTo>
                  <a:lnTo>
                    <a:pt x="62959" y="114100"/>
                  </a:lnTo>
                  <a:lnTo>
                    <a:pt x="63674" y="128182"/>
                  </a:lnTo>
                  <a:lnTo>
                    <a:pt x="65012" y="142480"/>
                  </a:lnTo>
                  <a:lnTo>
                    <a:pt x="67250" y="155806"/>
                  </a:lnTo>
                  <a:lnTo>
                    <a:pt x="70896" y="166240"/>
                  </a:lnTo>
                  <a:lnTo>
                    <a:pt x="76092" y="172982"/>
                  </a:lnTo>
                  <a:lnTo>
                    <a:pt x="82517" y="176233"/>
                  </a:lnTo>
                  <a:lnTo>
                    <a:pt x="89585" y="176611"/>
                  </a:lnTo>
                  <a:lnTo>
                    <a:pt x="96901" y="174801"/>
                  </a:lnTo>
                  <a:lnTo>
                    <a:pt x="104590" y="171560"/>
                  </a:lnTo>
                  <a:lnTo>
                    <a:pt x="113190" y="167658"/>
                  </a:lnTo>
                  <a:lnTo>
                    <a:pt x="122933" y="163581"/>
                  </a:lnTo>
                  <a:lnTo>
                    <a:pt x="133595" y="159869"/>
                  </a:lnTo>
                  <a:lnTo>
                    <a:pt x="144677" y="157208"/>
                  </a:lnTo>
                  <a:lnTo>
                    <a:pt x="155838" y="155870"/>
                  </a:lnTo>
                  <a:lnTo>
                    <a:pt x="166925" y="155937"/>
                  </a:lnTo>
                  <a:lnTo>
                    <a:pt x="177895" y="157495"/>
                  </a:lnTo>
                  <a:lnTo>
                    <a:pt x="188753" y="160429"/>
                  </a:lnTo>
                  <a:lnTo>
                    <a:pt x="199518" y="164499"/>
                  </a:lnTo>
                  <a:lnTo>
                    <a:pt x="210213" y="169438"/>
                  </a:lnTo>
                  <a:lnTo>
                    <a:pt x="220852" y="175014"/>
                  </a:lnTo>
                  <a:lnTo>
                    <a:pt x="231286" y="181044"/>
                  </a:lnTo>
                  <a:lnTo>
                    <a:pt x="241220" y="187390"/>
                  </a:lnTo>
                  <a:lnTo>
                    <a:pt x="250527" y="193962"/>
                  </a:lnTo>
                  <a:lnTo>
                    <a:pt x="259081" y="201019"/>
                  </a:lnTo>
                  <a:lnTo>
                    <a:pt x="266681" y="209129"/>
                  </a:lnTo>
                  <a:lnTo>
                    <a:pt x="273311" y="218516"/>
                  </a:lnTo>
                  <a:lnTo>
                    <a:pt x="279103" y="229093"/>
                  </a:lnTo>
                  <a:lnTo>
                    <a:pt x="284235" y="240644"/>
                  </a:lnTo>
                  <a:lnTo>
                    <a:pt x="288863" y="252929"/>
                  </a:lnTo>
                  <a:lnTo>
                    <a:pt x="292635" y="265584"/>
                  </a:lnTo>
                  <a:lnTo>
                    <a:pt x="294731" y="278145"/>
                  </a:lnTo>
                  <a:lnTo>
                    <a:pt x="294837" y="290366"/>
                  </a:lnTo>
                  <a:lnTo>
                    <a:pt x="292940" y="302198"/>
                  </a:lnTo>
                  <a:lnTo>
                    <a:pt x="289075" y="313683"/>
                  </a:lnTo>
                  <a:lnTo>
                    <a:pt x="283469" y="324889"/>
                  </a:lnTo>
                  <a:lnTo>
                    <a:pt x="276299" y="335720"/>
                  </a:lnTo>
                  <a:lnTo>
                    <a:pt x="267600" y="345928"/>
                  </a:lnTo>
                  <a:lnTo>
                    <a:pt x="257525" y="355418"/>
                  </a:lnTo>
                  <a:lnTo>
                    <a:pt x="246171" y="363927"/>
                  </a:lnTo>
                  <a:lnTo>
                    <a:pt x="233494" y="370964"/>
                  </a:lnTo>
                  <a:lnTo>
                    <a:pt x="219594" y="376399"/>
                  </a:lnTo>
                  <a:lnTo>
                    <a:pt x="204683" y="380405"/>
                  </a:lnTo>
                  <a:lnTo>
                    <a:pt x="188997" y="383267"/>
                  </a:lnTo>
                  <a:lnTo>
                    <a:pt x="172741" y="385270"/>
                  </a:lnTo>
                  <a:lnTo>
                    <a:pt x="156080" y="386653"/>
                  </a:lnTo>
                  <a:lnTo>
                    <a:pt x="139137" y="387597"/>
                  </a:lnTo>
                  <a:lnTo>
                    <a:pt x="122003" y="388238"/>
                  </a:lnTo>
                  <a:lnTo>
                    <a:pt x="104903" y="388672"/>
                  </a:lnTo>
                  <a:lnTo>
                    <a:pt x="88189" y="388963"/>
                  </a:lnTo>
                  <a:lnTo>
                    <a:pt x="72033" y="389159"/>
                  </a:lnTo>
                  <a:lnTo>
                    <a:pt x="56831" y="389290"/>
                  </a:lnTo>
                  <a:lnTo>
                    <a:pt x="41697" y="389392"/>
                  </a:lnTo>
                  <a:lnTo>
                    <a:pt x="24183" y="38947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1716145" y="3369119"/>
            <a:ext cx="6692710" cy="812524"/>
            <a:chOff x="1716145" y="3369119"/>
            <a:chExt cx="6692710" cy="812524"/>
          </a:xfrm>
        </p:grpSpPr>
        <p:sp>
          <p:nvSpPr>
            <p:cNvPr id="99" name="Freeform 98"/>
            <p:cNvSpPr/>
            <p:nvPr/>
          </p:nvSpPr>
          <p:spPr>
            <a:xfrm>
              <a:off x="1716145" y="3979772"/>
              <a:ext cx="631710" cy="52643"/>
            </a:xfrm>
            <a:custGeom>
              <a:avLst/>
              <a:gdLst/>
              <a:ahLst/>
              <a:cxnLst/>
              <a:rect l="0" t="0" r="0" b="0"/>
              <a:pathLst>
                <a:path w="631710" h="52643">
                  <a:moveTo>
                    <a:pt x="631709" y="0"/>
                  </a:moveTo>
                  <a:lnTo>
                    <a:pt x="617107" y="0"/>
                  </a:lnTo>
                  <a:lnTo>
                    <a:pt x="603837" y="0"/>
                  </a:lnTo>
                  <a:lnTo>
                    <a:pt x="590631" y="0"/>
                  </a:lnTo>
                  <a:lnTo>
                    <a:pt x="577116" y="0"/>
                  </a:lnTo>
                  <a:lnTo>
                    <a:pt x="562959" y="0"/>
                  </a:lnTo>
                  <a:lnTo>
                    <a:pt x="548048" y="0"/>
                  </a:lnTo>
                  <a:lnTo>
                    <a:pt x="532283" y="0"/>
                  </a:lnTo>
                  <a:lnTo>
                    <a:pt x="515489" y="0"/>
                  </a:lnTo>
                  <a:lnTo>
                    <a:pt x="497667" y="4"/>
                  </a:lnTo>
                  <a:lnTo>
                    <a:pt x="478800" y="178"/>
                  </a:lnTo>
                  <a:lnTo>
                    <a:pt x="458773" y="825"/>
                  </a:lnTo>
                  <a:lnTo>
                    <a:pt x="437645" y="2074"/>
                  </a:lnTo>
                  <a:lnTo>
                    <a:pt x="416085" y="3727"/>
                  </a:lnTo>
                  <a:lnTo>
                    <a:pt x="395226" y="5375"/>
                  </a:lnTo>
                  <a:lnTo>
                    <a:pt x="375644" y="6778"/>
                  </a:lnTo>
                  <a:lnTo>
                    <a:pt x="357396" y="7871"/>
                  </a:lnTo>
                  <a:lnTo>
                    <a:pt x="340293" y="8678"/>
                  </a:lnTo>
                  <a:lnTo>
                    <a:pt x="324083" y="9256"/>
                  </a:lnTo>
                  <a:lnTo>
                    <a:pt x="308534" y="9661"/>
                  </a:lnTo>
                  <a:lnTo>
                    <a:pt x="293457" y="9941"/>
                  </a:lnTo>
                  <a:lnTo>
                    <a:pt x="278711" y="10137"/>
                  </a:lnTo>
                  <a:lnTo>
                    <a:pt x="264193" y="10439"/>
                  </a:lnTo>
                  <a:lnTo>
                    <a:pt x="249832" y="11175"/>
                  </a:lnTo>
                  <a:lnTo>
                    <a:pt x="235577" y="12483"/>
                  </a:lnTo>
                  <a:lnTo>
                    <a:pt x="221393" y="14175"/>
                  </a:lnTo>
                  <a:lnTo>
                    <a:pt x="207257" y="15850"/>
                  </a:lnTo>
                  <a:lnTo>
                    <a:pt x="193154" y="17275"/>
                  </a:lnTo>
                  <a:lnTo>
                    <a:pt x="179072" y="18552"/>
                  </a:lnTo>
                  <a:lnTo>
                    <a:pt x="165005" y="20017"/>
                  </a:lnTo>
                  <a:lnTo>
                    <a:pt x="150947" y="21853"/>
                  </a:lnTo>
                  <a:lnTo>
                    <a:pt x="136896" y="24087"/>
                  </a:lnTo>
                  <a:lnTo>
                    <a:pt x="122849" y="26666"/>
                  </a:lnTo>
                  <a:lnTo>
                    <a:pt x="108801" y="29515"/>
                  </a:lnTo>
                  <a:lnTo>
                    <a:pt x="94586" y="32564"/>
                  </a:lnTo>
                  <a:lnTo>
                    <a:pt x="79897" y="35757"/>
                  </a:lnTo>
                  <a:lnTo>
                    <a:pt x="64627" y="39045"/>
                  </a:lnTo>
                  <a:lnTo>
                    <a:pt x="49569" y="42248"/>
                  </a:lnTo>
                  <a:lnTo>
                    <a:pt x="34842" y="45358"/>
                  </a:lnTo>
                  <a:lnTo>
                    <a:pt x="19150" y="4864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573328" y="3727088"/>
              <a:ext cx="229581" cy="264469"/>
            </a:xfrm>
            <a:custGeom>
              <a:avLst/>
              <a:gdLst/>
              <a:ahLst/>
              <a:cxnLst/>
              <a:rect l="0" t="0" r="0" b="0"/>
              <a:pathLst>
                <a:path w="229581" h="264469">
                  <a:moveTo>
                    <a:pt x="132495" y="0"/>
                  </a:moveTo>
                  <a:lnTo>
                    <a:pt x="123694" y="2934"/>
                  </a:lnTo>
                  <a:lnTo>
                    <a:pt x="115348" y="5716"/>
                  </a:lnTo>
                  <a:lnTo>
                    <a:pt x="106653" y="8625"/>
                  </a:lnTo>
                  <a:lnTo>
                    <a:pt x="97705" y="12010"/>
                  </a:lnTo>
                  <a:lnTo>
                    <a:pt x="88859" y="16472"/>
                  </a:lnTo>
                  <a:lnTo>
                    <a:pt x="80320" y="22238"/>
                  </a:lnTo>
                  <a:lnTo>
                    <a:pt x="72131" y="29054"/>
                  </a:lnTo>
                  <a:lnTo>
                    <a:pt x="64254" y="36390"/>
                  </a:lnTo>
                  <a:lnTo>
                    <a:pt x="56624" y="43882"/>
                  </a:lnTo>
                  <a:lnTo>
                    <a:pt x="49178" y="51521"/>
                  </a:lnTo>
                  <a:lnTo>
                    <a:pt x="41865" y="59554"/>
                  </a:lnTo>
                  <a:lnTo>
                    <a:pt x="34649" y="68105"/>
                  </a:lnTo>
                  <a:lnTo>
                    <a:pt x="27667" y="77151"/>
                  </a:lnTo>
                  <a:lnTo>
                    <a:pt x="21204" y="86609"/>
                  </a:lnTo>
                  <a:lnTo>
                    <a:pt x="15381" y="96388"/>
                  </a:lnTo>
                  <a:lnTo>
                    <a:pt x="10319" y="106567"/>
                  </a:lnTo>
                  <a:lnTo>
                    <a:pt x="6217" y="117385"/>
                  </a:lnTo>
                  <a:lnTo>
                    <a:pt x="3093" y="128923"/>
                  </a:lnTo>
                  <a:lnTo>
                    <a:pt x="979" y="141111"/>
                  </a:lnTo>
                  <a:lnTo>
                    <a:pt x="0" y="153825"/>
                  </a:lnTo>
                  <a:lnTo>
                    <a:pt x="124" y="166926"/>
                  </a:lnTo>
                  <a:lnTo>
                    <a:pt x="1341" y="179977"/>
                  </a:lnTo>
                  <a:lnTo>
                    <a:pt x="3753" y="192280"/>
                  </a:lnTo>
                  <a:lnTo>
                    <a:pt x="7301" y="203514"/>
                  </a:lnTo>
                  <a:lnTo>
                    <a:pt x="11801" y="213699"/>
                  </a:lnTo>
                  <a:lnTo>
                    <a:pt x="17038" y="223009"/>
                  </a:lnTo>
                  <a:lnTo>
                    <a:pt x="22823" y="231640"/>
                  </a:lnTo>
                  <a:lnTo>
                    <a:pt x="29163" y="239607"/>
                  </a:lnTo>
                  <a:lnTo>
                    <a:pt x="36251" y="246747"/>
                  </a:lnTo>
                  <a:lnTo>
                    <a:pt x="44135" y="253027"/>
                  </a:lnTo>
                  <a:lnTo>
                    <a:pt x="52888" y="258229"/>
                  </a:lnTo>
                  <a:lnTo>
                    <a:pt x="62673" y="261894"/>
                  </a:lnTo>
                  <a:lnTo>
                    <a:pt x="73478" y="263911"/>
                  </a:lnTo>
                  <a:lnTo>
                    <a:pt x="84988" y="264468"/>
                  </a:lnTo>
                  <a:lnTo>
                    <a:pt x="96706" y="263861"/>
                  </a:lnTo>
                  <a:lnTo>
                    <a:pt x="108322" y="262378"/>
                  </a:lnTo>
                  <a:lnTo>
                    <a:pt x="119560" y="260096"/>
                  </a:lnTo>
                  <a:lnTo>
                    <a:pt x="130106" y="256895"/>
                  </a:lnTo>
                  <a:lnTo>
                    <a:pt x="139865" y="252783"/>
                  </a:lnTo>
                  <a:lnTo>
                    <a:pt x="148910" y="247886"/>
                  </a:lnTo>
                  <a:lnTo>
                    <a:pt x="157378" y="242375"/>
                  </a:lnTo>
                  <a:lnTo>
                    <a:pt x="165413" y="236403"/>
                  </a:lnTo>
                  <a:lnTo>
                    <a:pt x="173134" y="229935"/>
                  </a:lnTo>
                  <a:lnTo>
                    <a:pt x="180633" y="222761"/>
                  </a:lnTo>
                  <a:lnTo>
                    <a:pt x="187974" y="214824"/>
                  </a:lnTo>
                  <a:lnTo>
                    <a:pt x="195040" y="206205"/>
                  </a:lnTo>
                  <a:lnTo>
                    <a:pt x="201559" y="197042"/>
                  </a:lnTo>
                  <a:lnTo>
                    <a:pt x="207424" y="187469"/>
                  </a:lnTo>
                  <a:lnTo>
                    <a:pt x="212684" y="177600"/>
                  </a:lnTo>
                  <a:lnTo>
                    <a:pt x="217452" y="167522"/>
                  </a:lnTo>
                  <a:lnTo>
                    <a:pt x="221835" y="157300"/>
                  </a:lnTo>
                  <a:lnTo>
                    <a:pt x="225610" y="146978"/>
                  </a:lnTo>
                  <a:lnTo>
                    <a:pt x="228241" y="136588"/>
                  </a:lnTo>
                  <a:lnTo>
                    <a:pt x="229529" y="126153"/>
                  </a:lnTo>
                  <a:lnTo>
                    <a:pt x="229580" y="115687"/>
                  </a:lnTo>
                  <a:lnTo>
                    <a:pt x="228625" y="105200"/>
                  </a:lnTo>
                  <a:lnTo>
                    <a:pt x="226905" y="94705"/>
                  </a:lnTo>
                  <a:lnTo>
                    <a:pt x="224463" y="84367"/>
                  </a:lnTo>
                  <a:lnTo>
                    <a:pt x="221155" y="74499"/>
                  </a:lnTo>
                  <a:lnTo>
                    <a:pt x="216964" y="65237"/>
                  </a:lnTo>
                  <a:lnTo>
                    <a:pt x="211846" y="56713"/>
                  </a:lnTo>
                  <a:lnTo>
                    <a:pt x="205654" y="49133"/>
                  </a:lnTo>
                  <a:lnTo>
                    <a:pt x="198412" y="42517"/>
                  </a:lnTo>
                  <a:lnTo>
                    <a:pt x="190277" y="36734"/>
                  </a:lnTo>
                  <a:lnTo>
                    <a:pt x="181445" y="31607"/>
                  </a:lnTo>
                  <a:lnTo>
                    <a:pt x="172112" y="26974"/>
                  </a:lnTo>
                  <a:lnTo>
                    <a:pt x="162880" y="22847"/>
                  </a:lnTo>
                  <a:lnTo>
                    <a:pt x="153849" y="19006"/>
                  </a:lnTo>
                  <a:lnTo>
                    <a:pt x="144229" y="15111"/>
                  </a:lnTo>
                  <a:lnTo>
                    <a:pt x="13249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63751" y="3695502"/>
              <a:ext cx="155997" cy="230223"/>
            </a:xfrm>
            <a:custGeom>
              <a:avLst/>
              <a:gdLst/>
              <a:ahLst/>
              <a:cxnLst/>
              <a:rect l="0" t="0" r="0" b="0"/>
              <a:pathLst>
                <a:path w="155997" h="230223">
                  <a:moveTo>
                    <a:pt x="0" y="168456"/>
                  </a:moveTo>
                  <a:lnTo>
                    <a:pt x="3001" y="177191"/>
                  </a:lnTo>
                  <a:lnTo>
                    <a:pt x="6423" y="184897"/>
                  </a:lnTo>
                  <a:lnTo>
                    <a:pt x="10619" y="192299"/>
                  </a:lnTo>
                  <a:lnTo>
                    <a:pt x="15519" y="199560"/>
                  </a:lnTo>
                  <a:lnTo>
                    <a:pt x="21001" y="206738"/>
                  </a:lnTo>
                  <a:lnTo>
                    <a:pt x="26940" y="213850"/>
                  </a:lnTo>
                  <a:lnTo>
                    <a:pt x="33548" y="220423"/>
                  </a:lnTo>
                  <a:lnTo>
                    <a:pt x="41343" y="225544"/>
                  </a:lnTo>
                  <a:lnTo>
                    <a:pt x="50509" y="228831"/>
                  </a:lnTo>
                  <a:lnTo>
                    <a:pt x="60766" y="230222"/>
                  </a:lnTo>
                  <a:lnTo>
                    <a:pt x="71568" y="229718"/>
                  </a:lnTo>
                  <a:lnTo>
                    <a:pt x="82532" y="227520"/>
                  </a:lnTo>
                  <a:lnTo>
                    <a:pt x="93316" y="223792"/>
                  </a:lnTo>
                  <a:lnTo>
                    <a:pt x="103550" y="218557"/>
                  </a:lnTo>
                  <a:lnTo>
                    <a:pt x="113091" y="211963"/>
                  </a:lnTo>
                  <a:lnTo>
                    <a:pt x="121817" y="204097"/>
                  </a:lnTo>
                  <a:lnTo>
                    <a:pt x="129541" y="194916"/>
                  </a:lnTo>
                  <a:lnTo>
                    <a:pt x="136252" y="184513"/>
                  </a:lnTo>
                  <a:lnTo>
                    <a:pt x="141931" y="172933"/>
                  </a:lnTo>
                  <a:lnTo>
                    <a:pt x="146455" y="160104"/>
                  </a:lnTo>
                  <a:lnTo>
                    <a:pt x="149871" y="146107"/>
                  </a:lnTo>
                  <a:lnTo>
                    <a:pt x="152354" y="131301"/>
                  </a:lnTo>
                  <a:lnTo>
                    <a:pt x="154111" y="116217"/>
                  </a:lnTo>
                  <a:lnTo>
                    <a:pt x="155329" y="101188"/>
                  </a:lnTo>
                  <a:lnTo>
                    <a:pt x="155996" y="86505"/>
                  </a:lnTo>
                  <a:lnTo>
                    <a:pt x="155920" y="72492"/>
                  </a:lnTo>
                  <a:lnTo>
                    <a:pt x="155060" y="59262"/>
                  </a:lnTo>
                  <a:lnTo>
                    <a:pt x="153660" y="47003"/>
                  </a:lnTo>
                  <a:lnTo>
                    <a:pt x="152038" y="34769"/>
                  </a:lnTo>
                  <a:lnTo>
                    <a:pt x="150051" y="2036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132879" y="3453347"/>
              <a:ext cx="46728" cy="452726"/>
            </a:xfrm>
            <a:custGeom>
              <a:avLst/>
              <a:gdLst/>
              <a:ahLst/>
              <a:cxnLst/>
              <a:rect l="0" t="0" r="0" b="0"/>
              <a:pathLst>
                <a:path w="46728" h="452726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0"/>
                  </a:lnTo>
                  <a:lnTo>
                    <a:pt x="507" y="50664"/>
                  </a:lnTo>
                  <a:lnTo>
                    <a:pt x="1326" y="66289"/>
                  </a:lnTo>
                  <a:lnTo>
                    <a:pt x="2142" y="83255"/>
                  </a:lnTo>
                  <a:lnTo>
                    <a:pt x="2826" y="101011"/>
                  </a:lnTo>
                  <a:lnTo>
                    <a:pt x="3353" y="118683"/>
                  </a:lnTo>
                  <a:lnTo>
                    <a:pt x="3743" y="135779"/>
                  </a:lnTo>
                  <a:lnTo>
                    <a:pt x="4191" y="152016"/>
                  </a:lnTo>
                  <a:lnTo>
                    <a:pt x="5031" y="167153"/>
                  </a:lnTo>
                  <a:lnTo>
                    <a:pt x="6411" y="181200"/>
                  </a:lnTo>
                  <a:lnTo>
                    <a:pt x="8154" y="194804"/>
                  </a:lnTo>
                  <a:lnTo>
                    <a:pt x="9863" y="209093"/>
                  </a:lnTo>
                  <a:lnTo>
                    <a:pt x="11312" y="224632"/>
                  </a:lnTo>
                  <a:lnTo>
                    <a:pt x="12605" y="240989"/>
                  </a:lnTo>
                  <a:lnTo>
                    <a:pt x="14080" y="257055"/>
                  </a:lnTo>
                  <a:lnTo>
                    <a:pt x="15919" y="272208"/>
                  </a:lnTo>
                  <a:lnTo>
                    <a:pt x="17985" y="286805"/>
                  </a:lnTo>
                  <a:lnTo>
                    <a:pt x="19918" y="301885"/>
                  </a:lnTo>
                  <a:lnTo>
                    <a:pt x="21520" y="318021"/>
                  </a:lnTo>
                  <a:lnTo>
                    <a:pt x="22918" y="334976"/>
                  </a:lnTo>
                  <a:lnTo>
                    <a:pt x="24464" y="351992"/>
                  </a:lnTo>
                  <a:lnTo>
                    <a:pt x="26355" y="368583"/>
                  </a:lnTo>
                  <a:lnTo>
                    <a:pt x="28665" y="384395"/>
                  </a:lnTo>
                  <a:lnTo>
                    <a:pt x="31748" y="400808"/>
                  </a:lnTo>
                  <a:lnTo>
                    <a:pt x="36999" y="421494"/>
                  </a:lnTo>
                  <a:lnTo>
                    <a:pt x="46727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926922" y="3632331"/>
              <a:ext cx="379027" cy="21058"/>
            </a:xfrm>
            <a:custGeom>
              <a:avLst/>
              <a:gdLst/>
              <a:ahLst/>
              <a:cxnLst/>
              <a:rect l="0" t="0" r="0" b="0"/>
              <a:pathLst>
                <a:path w="379027" h="21058">
                  <a:moveTo>
                    <a:pt x="379026" y="21057"/>
                  </a:moveTo>
                  <a:lnTo>
                    <a:pt x="367290" y="18191"/>
                  </a:lnTo>
                  <a:lnTo>
                    <a:pt x="356162" y="16049"/>
                  </a:lnTo>
                  <a:lnTo>
                    <a:pt x="344563" y="14440"/>
                  </a:lnTo>
                  <a:lnTo>
                    <a:pt x="332402" y="13087"/>
                  </a:lnTo>
                  <a:lnTo>
                    <a:pt x="319742" y="11591"/>
                  </a:lnTo>
                  <a:lnTo>
                    <a:pt x="306686" y="9749"/>
                  </a:lnTo>
                  <a:lnTo>
                    <a:pt x="293334" y="7855"/>
                  </a:lnTo>
                  <a:lnTo>
                    <a:pt x="279769" y="6570"/>
                  </a:lnTo>
                  <a:lnTo>
                    <a:pt x="266049" y="6223"/>
                  </a:lnTo>
                  <a:lnTo>
                    <a:pt x="252057" y="6652"/>
                  </a:lnTo>
                  <a:lnTo>
                    <a:pt x="237519" y="7404"/>
                  </a:lnTo>
                  <a:lnTo>
                    <a:pt x="222332" y="8165"/>
                  </a:lnTo>
                  <a:lnTo>
                    <a:pt x="206708" y="8640"/>
                  </a:lnTo>
                  <a:lnTo>
                    <a:pt x="191066" y="8494"/>
                  </a:lnTo>
                  <a:lnTo>
                    <a:pt x="175651" y="7615"/>
                  </a:lnTo>
                  <a:lnTo>
                    <a:pt x="160367" y="6225"/>
                  </a:lnTo>
                  <a:lnTo>
                    <a:pt x="144886" y="4760"/>
                  </a:lnTo>
                  <a:lnTo>
                    <a:pt x="129031" y="3485"/>
                  </a:lnTo>
                  <a:lnTo>
                    <a:pt x="112941" y="2478"/>
                  </a:lnTo>
                  <a:lnTo>
                    <a:pt x="96979" y="1729"/>
                  </a:lnTo>
                  <a:lnTo>
                    <a:pt x="81359" y="1191"/>
                  </a:lnTo>
                  <a:lnTo>
                    <a:pt x="66336" y="812"/>
                  </a:lnTo>
                  <a:lnTo>
                    <a:pt x="50605" y="509"/>
                  </a:lnTo>
                  <a:lnTo>
                    <a:pt x="30550" y="2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834122" y="3727088"/>
              <a:ext cx="19101" cy="126343"/>
            </a:xfrm>
            <a:custGeom>
              <a:avLst/>
              <a:gdLst/>
              <a:ahLst/>
              <a:cxnLst/>
              <a:rect l="0" t="0" r="0" b="0"/>
              <a:pathLst>
                <a:path w="19101" h="126343">
                  <a:moveTo>
                    <a:pt x="19100" y="0"/>
                  </a:moveTo>
                  <a:lnTo>
                    <a:pt x="13367" y="6069"/>
                  </a:lnTo>
                  <a:lnTo>
                    <a:pt x="9083" y="13553"/>
                  </a:lnTo>
                  <a:lnTo>
                    <a:pt x="5877" y="23238"/>
                  </a:lnTo>
                  <a:lnTo>
                    <a:pt x="3516" y="34725"/>
                  </a:lnTo>
                  <a:lnTo>
                    <a:pt x="1819" y="47356"/>
                  </a:lnTo>
                  <a:lnTo>
                    <a:pt x="628" y="60616"/>
                  </a:lnTo>
                  <a:lnTo>
                    <a:pt x="0" y="73797"/>
                  </a:lnTo>
                  <a:lnTo>
                    <a:pt x="242" y="87321"/>
                  </a:lnTo>
                  <a:lnTo>
                    <a:pt x="2490" y="103487"/>
                  </a:lnTo>
                  <a:lnTo>
                    <a:pt x="8572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554002" y="3684974"/>
              <a:ext cx="147388" cy="213584"/>
            </a:xfrm>
            <a:custGeom>
              <a:avLst/>
              <a:gdLst/>
              <a:ahLst/>
              <a:cxnLst/>
              <a:rect l="0" t="0" r="0" b="0"/>
              <a:pathLst>
                <a:path w="147388" h="213584">
                  <a:moveTo>
                    <a:pt x="78329" y="31585"/>
                  </a:moveTo>
                  <a:lnTo>
                    <a:pt x="66728" y="31786"/>
                  </a:lnTo>
                  <a:lnTo>
                    <a:pt x="56879" y="33707"/>
                  </a:lnTo>
                  <a:lnTo>
                    <a:pt x="47874" y="37596"/>
                  </a:lnTo>
                  <a:lnTo>
                    <a:pt x="39432" y="43176"/>
                  </a:lnTo>
                  <a:lnTo>
                    <a:pt x="31405" y="50125"/>
                  </a:lnTo>
                  <a:lnTo>
                    <a:pt x="23692" y="58129"/>
                  </a:lnTo>
                  <a:lnTo>
                    <a:pt x="16533" y="67073"/>
                  </a:lnTo>
                  <a:lnTo>
                    <a:pt x="10479" y="77042"/>
                  </a:lnTo>
                  <a:lnTo>
                    <a:pt x="5745" y="88002"/>
                  </a:lnTo>
                  <a:lnTo>
                    <a:pt x="2398" y="99800"/>
                  </a:lnTo>
                  <a:lnTo>
                    <a:pt x="518" y="112249"/>
                  </a:lnTo>
                  <a:lnTo>
                    <a:pt x="0" y="125172"/>
                  </a:lnTo>
                  <a:lnTo>
                    <a:pt x="770" y="138103"/>
                  </a:lnTo>
                  <a:lnTo>
                    <a:pt x="2873" y="150327"/>
                  </a:lnTo>
                  <a:lnTo>
                    <a:pt x="6211" y="161507"/>
                  </a:lnTo>
                  <a:lnTo>
                    <a:pt x="10569" y="171657"/>
                  </a:lnTo>
                  <a:lnTo>
                    <a:pt x="15710" y="180943"/>
                  </a:lnTo>
                  <a:lnTo>
                    <a:pt x="21434" y="189553"/>
                  </a:lnTo>
                  <a:lnTo>
                    <a:pt x="27904" y="197337"/>
                  </a:lnTo>
                  <a:lnTo>
                    <a:pt x="35611" y="203821"/>
                  </a:lnTo>
                  <a:lnTo>
                    <a:pt x="44720" y="208844"/>
                  </a:lnTo>
                  <a:lnTo>
                    <a:pt x="54940" y="212217"/>
                  </a:lnTo>
                  <a:lnTo>
                    <a:pt x="65716" y="213583"/>
                  </a:lnTo>
                  <a:lnTo>
                    <a:pt x="76665" y="212943"/>
                  </a:lnTo>
                  <a:lnTo>
                    <a:pt x="87438" y="210580"/>
                  </a:lnTo>
                  <a:lnTo>
                    <a:pt x="97665" y="206869"/>
                  </a:lnTo>
                  <a:lnTo>
                    <a:pt x="107201" y="202151"/>
                  </a:lnTo>
                  <a:lnTo>
                    <a:pt x="115925" y="196546"/>
                  </a:lnTo>
                  <a:lnTo>
                    <a:pt x="123646" y="189961"/>
                  </a:lnTo>
                  <a:lnTo>
                    <a:pt x="130356" y="182418"/>
                  </a:lnTo>
                  <a:lnTo>
                    <a:pt x="136034" y="173895"/>
                  </a:lnTo>
                  <a:lnTo>
                    <a:pt x="140558" y="164264"/>
                  </a:lnTo>
                  <a:lnTo>
                    <a:pt x="143969" y="153564"/>
                  </a:lnTo>
                  <a:lnTo>
                    <a:pt x="146278" y="142124"/>
                  </a:lnTo>
                  <a:lnTo>
                    <a:pt x="147387" y="130452"/>
                  </a:lnTo>
                  <a:lnTo>
                    <a:pt x="147356" y="118858"/>
                  </a:lnTo>
                  <a:lnTo>
                    <a:pt x="146371" y="107295"/>
                  </a:lnTo>
                  <a:lnTo>
                    <a:pt x="144647" y="95466"/>
                  </a:lnTo>
                  <a:lnTo>
                    <a:pt x="142374" y="83219"/>
                  </a:lnTo>
                  <a:lnTo>
                    <a:pt x="139545" y="70876"/>
                  </a:lnTo>
                  <a:lnTo>
                    <a:pt x="135968" y="59114"/>
                  </a:lnTo>
                  <a:lnTo>
                    <a:pt x="131598" y="48281"/>
                  </a:lnTo>
                  <a:lnTo>
                    <a:pt x="126450" y="38489"/>
                  </a:lnTo>
                  <a:lnTo>
                    <a:pt x="119803" y="28726"/>
                  </a:lnTo>
                  <a:lnTo>
                    <a:pt x="108836" y="17020"/>
                  </a:lnTo>
                  <a:lnTo>
                    <a:pt x="888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662495" y="3369119"/>
              <a:ext cx="138293" cy="473783"/>
            </a:xfrm>
            <a:custGeom>
              <a:avLst/>
              <a:gdLst/>
              <a:ahLst/>
              <a:cxnLst/>
              <a:rect l="0" t="0" r="0" b="0"/>
              <a:pathLst>
                <a:path w="138293" h="473783">
                  <a:moveTo>
                    <a:pt x="138292" y="473782"/>
                  </a:moveTo>
                  <a:lnTo>
                    <a:pt x="135358" y="464914"/>
                  </a:lnTo>
                  <a:lnTo>
                    <a:pt x="132576" y="455927"/>
                  </a:lnTo>
                  <a:lnTo>
                    <a:pt x="129677" y="445931"/>
                  </a:lnTo>
                  <a:lnTo>
                    <a:pt x="126636" y="434951"/>
                  </a:lnTo>
                  <a:lnTo>
                    <a:pt x="123471" y="423140"/>
                  </a:lnTo>
                  <a:lnTo>
                    <a:pt x="120203" y="410676"/>
                  </a:lnTo>
                  <a:lnTo>
                    <a:pt x="116692" y="397566"/>
                  </a:lnTo>
                  <a:lnTo>
                    <a:pt x="112653" y="383636"/>
                  </a:lnTo>
                  <a:lnTo>
                    <a:pt x="107975" y="368862"/>
                  </a:lnTo>
                  <a:lnTo>
                    <a:pt x="102867" y="353348"/>
                  </a:lnTo>
                  <a:lnTo>
                    <a:pt x="97747" y="337250"/>
                  </a:lnTo>
                  <a:lnTo>
                    <a:pt x="92855" y="320714"/>
                  </a:lnTo>
                  <a:lnTo>
                    <a:pt x="88096" y="303864"/>
                  </a:lnTo>
                  <a:lnTo>
                    <a:pt x="83141" y="286793"/>
                  </a:lnTo>
                  <a:lnTo>
                    <a:pt x="77808" y="269574"/>
                  </a:lnTo>
                  <a:lnTo>
                    <a:pt x="72073" y="252417"/>
                  </a:lnTo>
                  <a:lnTo>
                    <a:pt x="65991" y="235664"/>
                  </a:lnTo>
                  <a:lnTo>
                    <a:pt x="59641" y="219473"/>
                  </a:lnTo>
                  <a:lnTo>
                    <a:pt x="53258" y="203990"/>
                  </a:lnTo>
                  <a:lnTo>
                    <a:pt x="47206" y="189432"/>
                  </a:lnTo>
                  <a:lnTo>
                    <a:pt x="41652" y="175819"/>
                  </a:lnTo>
                  <a:lnTo>
                    <a:pt x="36433" y="162862"/>
                  </a:lnTo>
                  <a:lnTo>
                    <a:pt x="31161" y="150080"/>
                  </a:lnTo>
                  <a:lnTo>
                    <a:pt x="25617" y="137183"/>
                  </a:lnTo>
                  <a:lnTo>
                    <a:pt x="19908" y="124230"/>
                  </a:lnTo>
                  <a:lnTo>
                    <a:pt x="14375" y="111527"/>
                  </a:lnTo>
                  <a:lnTo>
                    <a:pt x="9216" y="99239"/>
                  </a:lnTo>
                  <a:lnTo>
                    <a:pt x="4787" y="87376"/>
                  </a:lnTo>
                  <a:lnTo>
                    <a:pt x="1650" y="75878"/>
                  </a:lnTo>
                  <a:lnTo>
                    <a:pt x="0" y="64667"/>
                  </a:lnTo>
                  <a:lnTo>
                    <a:pt x="29" y="53833"/>
                  </a:lnTo>
                  <a:lnTo>
                    <a:pt x="2095" y="43625"/>
                  </a:lnTo>
                  <a:lnTo>
                    <a:pt x="6194" y="34135"/>
                  </a:lnTo>
                  <a:lnTo>
                    <a:pt x="12199" y="25626"/>
                  </a:lnTo>
                  <a:lnTo>
                    <a:pt x="20042" y="18589"/>
                  </a:lnTo>
                  <a:lnTo>
                    <a:pt x="29500" y="13154"/>
                  </a:lnTo>
                  <a:lnTo>
                    <a:pt x="40255" y="9148"/>
                  </a:lnTo>
                  <a:lnTo>
                    <a:pt x="51989" y="6286"/>
                  </a:lnTo>
                  <a:lnTo>
                    <a:pt x="64417" y="4284"/>
                  </a:lnTo>
                  <a:lnTo>
                    <a:pt x="76720" y="2898"/>
                  </a:lnTo>
                  <a:lnTo>
                    <a:pt x="88760" y="1802"/>
                  </a:lnTo>
                  <a:lnTo>
                    <a:pt x="101586" y="891"/>
                  </a:lnTo>
                  <a:lnTo>
                    <a:pt x="1172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653388" y="362180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721" y="67"/>
                  </a:lnTo>
                  <a:lnTo>
                    <a:pt x="145592" y="707"/>
                  </a:lnTo>
                  <a:lnTo>
                    <a:pt x="133989" y="2004"/>
                  </a:lnTo>
                  <a:lnTo>
                    <a:pt x="121655" y="3864"/>
                  </a:lnTo>
                  <a:lnTo>
                    <a:pt x="108347" y="6180"/>
                  </a:lnTo>
                  <a:lnTo>
                    <a:pt x="94046" y="8842"/>
                  </a:lnTo>
                  <a:lnTo>
                    <a:pt x="79072" y="11603"/>
                  </a:lnTo>
                  <a:lnTo>
                    <a:pt x="62190" y="14361"/>
                  </a:lnTo>
                  <a:lnTo>
                    <a:pt x="38563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21927" y="3832373"/>
              <a:ext cx="705410" cy="63172"/>
            </a:xfrm>
            <a:custGeom>
              <a:avLst/>
              <a:gdLst/>
              <a:ahLst/>
              <a:cxnLst/>
              <a:rect l="0" t="0" r="0" b="0"/>
              <a:pathLst>
                <a:path w="705410" h="63172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62" y="4"/>
                  </a:lnTo>
                  <a:lnTo>
                    <a:pt x="46624" y="177"/>
                  </a:lnTo>
                  <a:lnTo>
                    <a:pt x="59284" y="825"/>
                  </a:lnTo>
                  <a:lnTo>
                    <a:pt x="72349" y="2074"/>
                  </a:lnTo>
                  <a:lnTo>
                    <a:pt x="86046" y="3727"/>
                  </a:lnTo>
                  <a:lnTo>
                    <a:pt x="100908" y="5375"/>
                  </a:lnTo>
                  <a:lnTo>
                    <a:pt x="117130" y="6778"/>
                  </a:lnTo>
                  <a:lnTo>
                    <a:pt x="134600" y="7871"/>
                  </a:lnTo>
                  <a:lnTo>
                    <a:pt x="153083" y="8679"/>
                  </a:lnTo>
                  <a:lnTo>
                    <a:pt x="172320" y="9261"/>
                  </a:lnTo>
                  <a:lnTo>
                    <a:pt x="191609" y="9840"/>
                  </a:lnTo>
                  <a:lnTo>
                    <a:pt x="209867" y="10768"/>
                  </a:lnTo>
                  <a:lnTo>
                    <a:pt x="226588" y="12207"/>
                  </a:lnTo>
                  <a:lnTo>
                    <a:pt x="241949" y="13989"/>
                  </a:lnTo>
                  <a:lnTo>
                    <a:pt x="256500" y="15725"/>
                  </a:lnTo>
                  <a:lnTo>
                    <a:pt x="270665" y="17186"/>
                  </a:lnTo>
                  <a:lnTo>
                    <a:pt x="284673" y="18319"/>
                  </a:lnTo>
                  <a:lnTo>
                    <a:pt x="298634" y="19153"/>
                  </a:lnTo>
                  <a:lnTo>
                    <a:pt x="312587" y="19754"/>
                  </a:lnTo>
                  <a:lnTo>
                    <a:pt x="326384" y="20343"/>
                  </a:lnTo>
                  <a:lnTo>
                    <a:pt x="339721" y="21279"/>
                  </a:lnTo>
                  <a:lnTo>
                    <a:pt x="352472" y="22725"/>
                  </a:lnTo>
                  <a:lnTo>
                    <a:pt x="364830" y="24510"/>
                  </a:lnTo>
                  <a:lnTo>
                    <a:pt x="377201" y="26249"/>
                  </a:lnTo>
                  <a:lnTo>
                    <a:pt x="389823" y="27717"/>
                  </a:lnTo>
                  <a:lnTo>
                    <a:pt x="402760" y="29023"/>
                  </a:lnTo>
                  <a:lnTo>
                    <a:pt x="415983" y="30507"/>
                  </a:lnTo>
                  <a:lnTo>
                    <a:pt x="429439" y="32351"/>
                  </a:lnTo>
                  <a:lnTo>
                    <a:pt x="443070" y="34421"/>
                  </a:lnTo>
                  <a:lnTo>
                    <a:pt x="456826" y="36357"/>
                  </a:lnTo>
                  <a:lnTo>
                    <a:pt x="470672" y="37956"/>
                  </a:lnTo>
                  <a:lnTo>
                    <a:pt x="484579" y="39183"/>
                  </a:lnTo>
                  <a:lnTo>
                    <a:pt x="498529" y="40081"/>
                  </a:lnTo>
                  <a:lnTo>
                    <a:pt x="512521" y="40724"/>
                  </a:lnTo>
                  <a:lnTo>
                    <a:pt x="527038" y="41342"/>
                  </a:lnTo>
                  <a:lnTo>
                    <a:pt x="542994" y="42297"/>
                  </a:lnTo>
                  <a:lnTo>
                    <a:pt x="560764" y="43760"/>
                  </a:lnTo>
                  <a:lnTo>
                    <a:pt x="579922" y="45727"/>
                  </a:lnTo>
                  <a:lnTo>
                    <a:pt x="599544" y="48119"/>
                  </a:lnTo>
                  <a:lnTo>
                    <a:pt x="619020" y="50836"/>
                  </a:lnTo>
                  <a:lnTo>
                    <a:pt x="637561" y="53635"/>
                  </a:lnTo>
                  <a:lnTo>
                    <a:pt x="655971" y="56424"/>
                  </a:lnTo>
                  <a:lnTo>
                    <a:pt x="676973" y="59444"/>
                  </a:lnTo>
                  <a:lnTo>
                    <a:pt x="705409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201257" y="3639974"/>
              <a:ext cx="166346" cy="541669"/>
            </a:xfrm>
            <a:custGeom>
              <a:avLst/>
              <a:gdLst/>
              <a:ahLst/>
              <a:cxnLst/>
              <a:rect l="0" t="0" r="0" b="0"/>
              <a:pathLst>
                <a:path w="166346" h="541669">
                  <a:moveTo>
                    <a:pt x="41934" y="202927"/>
                  </a:moveTo>
                  <a:lnTo>
                    <a:pt x="44801" y="214730"/>
                  </a:lnTo>
                  <a:lnTo>
                    <a:pt x="46943" y="226499"/>
                  </a:lnTo>
                  <a:lnTo>
                    <a:pt x="48551" y="239385"/>
                  </a:lnTo>
                  <a:lnTo>
                    <a:pt x="49904" y="253060"/>
                  </a:lnTo>
                  <a:lnTo>
                    <a:pt x="51401" y="266739"/>
                  </a:lnTo>
                  <a:lnTo>
                    <a:pt x="53247" y="279969"/>
                  </a:lnTo>
                  <a:lnTo>
                    <a:pt x="55314" y="293112"/>
                  </a:lnTo>
                  <a:lnTo>
                    <a:pt x="57247" y="307137"/>
                  </a:lnTo>
                  <a:lnTo>
                    <a:pt x="58842" y="322530"/>
                  </a:lnTo>
                  <a:lnTo>
                    <a:pt x="60066" y="339140"/>
                  </a:lnTo>
                  <a:lnTo>
                    <a:pt x="60962" y="356447"/>
                  </a:lnTo>
                  <a:lnTo>
                    <a:pt x="61605" y="374048"/>
                  </a:lnTo>
                  <a:lnTo>
                    <a:pt x="62222" y="391410"/>
                  </a:lnTo>
                  <a:lnTo>
                    <a:pt x="63177" y="407826"/>
                  </a:lnTo>
                  <a:lnTo>
                    <a:pt x="64630" y="423013"/>
                  </a:lnTo>
                  <a:lnTo>
                    <a:pt x="66251" y="437191"/>
                  </a:lnTo>
                  <a:lnTo>
                    <a:pt x="67347" y="450873"/>
                  </a:lnTo>
                  <a:lnTo>
                    <a:pt x="67565" y="464423"/>
                  </a:lnTo>
                  <a:lnTo>
                    <a:pt x="67048" y="478172"/>
                  </a:lnTo>
                  <a:lnTo>
                    <a:pt x="66237" y="492483"/>
                  </a:lnTo>
                  <a:lnTo>
                    <a:pt x="65422" y="507458"/>
                  </a:lnTo>
                  <a:lnTo>
                    <a:pt x="64382" y="521905"/>
                  </a:lnTo>
                  <a:lnTo>
                    <a:pt x="61848" y="533522"/>
                  </a:lnTo>
                  <a:lnTo>
                    <a:pt x="57460" y="540465"/>
                  </a:lnTo>
                  <a:lnTo>
                    <a:pt x="52672" y="541668"/>
                  </a:lnTo>
                  <a:lnTo>
                    <a:pt x="48075" y="537720"/>
                  </a:lnTo>
                  <a:lnTo>
                    <a:pt x="43755" y="529754"/>
                  </a:lnTo>
                  <a:lnTo>
                    <a:pt x="39668" y="518842"/>
                  </a:lnTo>
                  <a:lnTo>
                    <a:pt x="35759" y="505834"/>
                  </a:lnTo>
                  <a:lnTo>
                    <a:pt x="31975" y="491201"/>
                  </a:lnTo>
                  <a:lnTo>
                    <a:pt x="28279" y="475093"/>
                  </a:lnTo>
                  <a:lnTo>
                    <a:pt x="24644" y="457699"/>
                  </a:lnTo>
                  <a:lnTo>
                    <a:pt x="21050" y="439270"/>
                  </a:lnTo>
                  <a:lnTo>
                    <a:pt x="17484" y="420059"/>
                  </a:lnTo>
                  <a:lnTo>
                    <a:pt x="13940" y="400279"/>
                  </a:lnTo>
                  <a:lnTo>
                    <a:pt x="10578" y="380096"/>
                  </a:lnTo>
                  <a:lnTo>
                    <a:pt x="7699" y="359634"/>
                  </a:lnTo>
                  <a:lnTo>
                    <a:pt x="5432" y="338978"/>
                  </a:lnTo>
                  <a:lnTo>
                    <a:pt x="3740" y="318192"/>
                  </a:lnTo>
                  <a:lnTo>
                    <a:pt x="2523" y="297316"/>
                  </a:lnTo>
                  <a:lnTo>
                    <a:pt x="1665" y="276381"/>
                  </a:lnTo>
                  <a:lnTo>
                    <a:pt x="1072" y="255406"/>
                  </a:lnTo>
                  <a:lnTo>
                    <a:pt x="665" y="234403"/>
                  </a:lnTo>
                  <a:lnTo>
                    <a:pt x="389" y="213387"/>
                  </a:lnTo>
                  <a:lnTo>
                    <a:pt x="203" y="192527"/>
                  </a:lnTo>
                  <a:lnTo>
                    <a:pt x="76" y="172135"/>
                  </a:lnTo>
                  <a:lnTo>
                    <a:pt x="0" y="152346"/>
                  </a:lnTo>
                  <a:lnTo>
                    <a:pt x="289" y="133295"/>
                  </a:lnTo>
                  <a:lnTo>
                    <a:pt x="1548" y="115188"/>
                  </a:lnTo>
                  <a:lnTo>
                    <a:pt x="4029" y="98052"/>
                  </a:lnTo>
                  <a:lnTo>
                    <a:pt x="7663" y="82087"/>
                  </a:lnTo>
                  <a:lnTo>
                    <a:pt x="12245" y="67729"/>
                  </a:lnTo>
                  <a:lnTo>
                    <a:pt x="17549" y="55070"/>
                  </a:lnTo>
                  <a:lnTo>
                    <a:pt x="23381" y="43906"/>
                  </a:lnTo>
                  <a:lnTo>
                    <a:pt x="29587" y="33931"/>
                  </a:lnTo>
                  <a:lnTo>
                    <a:pt x="36061" y="24855"/>
                  </a:lnTo>
                  <a:lnTo>
                    <a:pt x="43053" y="16756"/>
                  </a:lnTo>
                  <a:lnTo>
                    <a:pt x="51116" y="10060"/>
                  </a:lnTo>
                  <a:lnTo>
                    <a:pt x="60467" y="4897"/>
                  </a:lnTo>
                  <a:lnTo>
                    <a:pt x="70851" y="1429"/>
                  </a:lnTo>
                  <a:lnTo>
                    <a:pt x="81739" y="0"/>
                  </a:lnTo>
                  <a:lnTo>
                    <a:pt x="92762" y="607"/>
                  </a:lnTo>
                  <a:lnTo>
                    <a:pt x="103585" y="3286"/>
                  </a:lnTo>
                  <a:lnTo>
                    <a:pt x="113846" y="8276"/>
                  </a:lnTo>
                  <a:lnTo>
                    <a:pt x="123404" y="15478"/>
                  </a:lnTo>
                  <a:lnTo>
                    <a:pt x="132143" y="24381"/>
                  </a:lnTo>
                  <a:lnTo>
                    <a:pt x="139874" y="34256"/>
                  </a:lnTo>
                  <a:lnTo>
                    <a:pt x="146590" y="44602"/>
                  </a:lnTo>
                  <a:lnTo>
                    <a:pt x="152273" y="55307"/>
                  </a:lnTo>
                  <a:lnTo>
                    <a:pt x="156800" y="66552"/>
                  </a:lnTo>
                  <a:lnTo>
                    <a:pt x="160218" y="78412"/>
                  </a:lnTo>
                  <a:lnTo>
                    <a:pt x="162701" y="90835"/>
                  </a:lnTo>
                  <a:lnTo>
                    <a:pt x="164459" y="103713"/>
                  </a:lnTo>
                  <a:lnTo>
                    <a:pt x="165677" y="116932"/>
                  </a:lnTo>
                  <a:lnTo>
                    <a:pt x="166345" y="130235"/>
                  </a:lnTo>
                  <a:lnTo>
                    <a:pt x="166269" y="143239"/>
                  </a:lnTo>
                  <a:lnTo>
                    <a:pt x="165399" y="155758"/>
                  </a:lnTo>
                  <a:lnTo>
                    <a:pt x="163662" y="167621"/>
                  </a:lnTo>
                  <a:lnTo>
                    <a:pt x="160894" y="178595"/>
                  </a:lnTo>
                  <a:lnTo>
                    <a:pt x="157098" y="188643"/>
                  </a:lnTo>
                  <a:lnTo>
                    <a:pt x="152260" y="197884"/>
                  </a:lnTo>
                  <a:lnTo>
                    <a:pt x="146263" y="206485"/>
                  </a:lnTo>
                  <a:lnTo>
                    <a:pt x="139165" y="214605"/>
                  </a:lnTo>
                  <a:lnTo>
                    <a:pt x="131406" y="222266"/>
                  </a:lnTo>
                  <a:lnTo>
                    <a:pt x="122862" y="230221"/>
                  </a:lnTo>
                  <a:lnTo>
                    <a:pt x="111667" y="240289"/>
                  </a:lnTo>
                  <a:lnTo>
                    <a:pt x="94577" y="255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417020" y="3723494"/>
              <a:ext cx="143999" cy="173134"/>
            </a:xfrm>
            <a:custGeom>
              <a:avLst/>
              <a:gdLst/>
              <a:ahLst/>
              <a:cxnLst/>
              <a:rect l="0" t="0" r="0" b="0"/>
              <a:pathLst>
                <a:path w="143999" h="173134">
                  <a:moveTo>
                    <a:pt x="89384" y="3594"/>
                  </a:moveTo>
                  <a:lnTo>
                    <a:pt x="80583" y="861"/>
                  </a:lnTo>
                  <a:lnTo>
                    <a:pt x="72236" y="0"/>
                  </a:lnTo>
                  <a:lnTo>
                    <a:pt x="63541" y="994"/>
                  </a:lnTo>
                  <a:lnTo>
                    <a:pt x="54594" y="3706"/>
                  </a:lnTo>
                  <a:lnTo>
                    <a:pt x="45747" y="8138"/>
                  </a:lnTo>
                  <a:lnTo>
                    <a:pt x="37213" y="14132"/>
                  </a:lnTo>
                  <a:lnTo>
                    <a:pt x="29197" y="21563"/>
                  </a:lnTo>
                  <a:lnTo>
                    <a:pt x="21968" y="30438"/>
                  </a:lnTo>
                  <a:lnTo>
                    <a:pt x="15596" y="40625"/>
                  </a:lnTo>
                  <a:lnTo>
                    <a:pt x="10148" y="51886"/>
                  </a:lnTo>
                  <a:lnTo>
                    <a:pt x="5780" y="63967"/>
                  </a:lnTo>
                  <a:lnTo>
                    <a:pt x="2478" y="76639"/>
                  </a:lnTo>
                  <a:lnTo>
                    <a:pt x="412" y="89401"/>
                  </a:lnTo>
                  <a:lnTo>
                    <a:pt x="0" y="101510"/>
                  </a:lnTo>
                  <a:lnTo>
                    <a:pt x="1315" y="112614"/>
                  </a:lnTo>
                  <a:lnTo>
                    <a:pt x="4147" y="122713"/>
                  </a:lnTo>
                  <a:lnTo>
                    <a:pt x="8181" y="131964"/>
                  </a:lnTo>
                  <a:lnTo>
                    <a:pt x="13120" y="140555"/>
                  </a:lnTo>
                  <a:lnTo>
                    <a:pt x="18875" y="148497"/>
                  </a:lnTo>
                  <a:lnTo>
                    <a:pt x="25560" y="155619"/>
                  </a:lnTo>
                  <a:lnTo>
                    <a:pt x="33167" y="161888"/>
                  </a:lnTo>
                  <a:lnTo>
                    <a:pt x="41561" y="167082"/>
                  </a:lnTo>
                  <a:lnTo>
                    <a:pt x="50574" y="170742"/>
                  </a:lnTo>
                  <a:lnTo>
                    <a:pt x="60046" y="172750"/>
                  </a:lnTo>
                  <a:lnTo>
                    <a:pt x="69848" y="173133"/>
                  </a:lnTo>
                  <a:lnTo>
                    <a:pt x="79880" y="171876"/>
                  </a:lnTo>
                  <a:lnTo>
                    <a:pt x="90064" y="169138"/>
                  </a:lnTo>
                  <a:lnTo>
                    <a:pt x="100019" y="165031"/>
                  </a:lnTo>
                  <a:lnTo>
                    <a:pt x="109098" y="159533"/>
                  </a:lnTo>
                  <a:lnTo>
                    <a:pt x="117018" y="152759"/>
                  </a:lnTo>
                  <a:lnTo>
                    <a:pt x="123827" y="144771"/>
                  </a:lnTo>
                  <a:lnTo>
                    <a:pt x="129717" y="135507"/>
                  </a:lnTo>
                  <a:lnTo>
                    <a:pt x="134893" y="125057"/>
                  </a:lnTo>
                  <a:lnTo>
                    <a:pt x="139219" y="113786"/>
                  </a:lnTo>
                  <a:lnTo>
                    <a:pt x="142228" y="102229"/>
                  </a:lnTo>
                  <a:lnTo>
                    <a:pt x="143773" y="90716"/>
                  </a:lnTo>
                  <a:lnTo>
                    <a:pt x="143998" y="79377"/>
                  </a:lnTo>
                  <a:lnTo>
                    <a:pt x="143161" y="68231"/>
                  </a:lnTo>
                  <a:lnTo>
                    <a:pt x="141520" y="57256"/>
                  </a:lnTo>
                  <a:lnTo>
                    <a:pt x="139131" y="46580"/>
                  </a:lnTo>
                  <a:lnTo>
                    <a:pt x="135858" y="36478"/>
                  </a:lnTo>
                  <a:lnTo>
                    <a:pt x="131695" y="27063"/>
                  </a:lnTo>
                  <a:lnTo>
                    <a:pt x="126688" y="18775"/>
                  </a:lnTo>
                  <a:lnTo>
                    <a:pt x="120152" y="11746"/>
                  </a:lnTo>
                  <a:lnTo>
                    <a:pt x="109276" y="647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40575" y="3642860"/>
              <a:ext cx="137847" cy="204720"/>
            </a:xfrm>
            <a:custGeom>
              <a:avLst/>
              <a:gdLst/>
              <a:ahLst/>
              <a:cxnLst/>
              <a:rect l="0" t="0" r="0" b="0"/>
              <a:pathLst>
                <a:path w="137847" h="204720">
                  <a:moveTo>
                    <a:pt x="86927" y="0"/>
                  </a:moveTo>
                  <a:lnTo>
                    <a:pt x="75259" y="3000"/>
                  </a:lnTo>
                  <a:lnTo>
                    <a:pt x="64771" y="6423"/>
                  </a:lnTo>
                  <a:lnTo>
                    <a:pt x="54473" y="10619"/>
                  </a:lnTo>
                  <a:lnTo>
                    <a:pt x="44345" y="15519"/>
                  </a:lnTo>
                  <a:lnTo>
                    <a:pt x="34649" y="21000"/>
                  </a:lnTo>
                  <a:lnTo>
                    <a:pt x="25522" y="26940"/>
                  </a:lnTo>
                  <a:lnTo>
                    <a:pt x="17265" y="33548"/>
                  </a:lnTo>
                  <a:lnTo>
                    <a:pt x="10401" y="41343"/>
                  </a:lnTo>
                  <a:lnTo>
                    <a:pt x="5092" y="50504"/>
                  </a:lnTo>
                  <a:lnTo>
                    <a:pt x="1512" y="60588"/>
                  </a:lnTo>
                  <a:lnTo>
                    <a:pt x="0" y="70741"/>
                  </a:lnTo>
                  <a:lnTo>
                    <a:pt x="545" y="80443"/>
                  </a:lnTo>
                  <a:lnTo>
                    <a:pt x="3010" y="89056"/>
                  </a:lnTo>
                  <a:lnTo>
                    <a:pt x="7323" y="95697"/>
                  </a:lnTo>
                  <a:lnTo>
                    <a:pt x="13263" y="100085"/>
                  </a:lnTo>
                  <a:lnTo>
                    <a:pt x="20672" y="102588"/>
                  </a:lnTo>
                  <a:lnTo>
                    <a:pt x="29539" y="103910"/>
                  </a:lnTo>
                  <a:lnTo>
                    <a:pt x="39719" y="104591"/>
                  </a:lnTo>
                  <a:lnTo>
                    <a:pt x="50808" y="105107"/>
                  </a:lnTo>
                  <a:lnTo>
                    <a:pt x="62242" y="105928"/>
                  </a:lnTo>
                  <a:lnTo>
                    <a:pt x="73667" y="107274"/>
                  </a:lnTo>
                  <a:lnTo>
                    <a:pt x="84778" y="109317"/>
                  </a:lnTo>
                  <a:lnTo>
                    <a:pt x="95239" y="112285"/>
                  </a:lnTo>
                  <a:lnTo>
                    <a:pt x="104936" y="116210"/>
                  </a:lnTo>
                  <a:lnTo>
                    <a:pt x="113769" y="121134"/>
                  </a:lnTo>
                  <a:lnTo>
                    <a:pt x="121564" y="127187"/>
                  </a:lnTo>
                  <a:lnTo>
                    <a:pt x="128315" y="134328"/>
                  </a:lnTo>
                  <a:lnTo>
                    <a:pt x="133681" y="142223"/>
                  </a:lnTo>
                  <a:lnTo>
                    <a:pt x="136931" y="150360"/>
                  </a:lnTo>
                  <a:lnTo>
                    <a:pt x="137846" y="158423"/>
                  </a:lnTo>
                  <a:lnTo>
                    <a:pt x="136341" y="166292"/>
                  </a:lnTo>
                  <a:lnTo>
                    <a:pt x="132215" y="173956"/>
                  </a:lnTo>
                  <a:lnTo>
                    <a:pt x="125619" y="181434"/>
                  </a:lnTo>
                  <a:lnTo>
                    <a:pt x="116802" y="188439"/>
                  </a:lnTo>
                  <a:lnTo>
                    <a:pt x="105926" y="194392"/>
                  </a:lnTo>
                  <a:lnTo>
                    <a:pt x="93290" y="199058"/>
                  </a:lnTo>
                  <a:lnTo>
                    <a:pt x="79590" y="202361"/>
                  </a:lnTo>
                  <a:lnTo>
                    <a:pt x="65789" y="204212"/>
                  </a:lnTo>
                  <a:lnTo>
                    <a:pt x="52453" y="204719"/>
                  </a:lnTo>
                  <a:lnTo>
                    <a:pt x="40189" y="204276"/>
                  </a:lnTo>
                  <a:lnTo>
                    <a:pt x="28631" y="203415"/>
                  </a:lnTo>
                  <a:lnTo>
                    <a:pt x="16769" y="202065"/>
                  </a:lnTo>
                  <a:lnTo>
                    <a:pt x="2699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824952" y="3621803"/>
              <a:ext cx="153071" cy="195992"/>
            </a:xfrm>
            <a:custGeom>
              <a:avLst/>
              <a:gdLst/>
              <a:ahLst/>
              <a:cxnLst/>
              <a:rect l="0" t="0" r="0" b="0"/>
              <a:pathLst>
                <a:path w="153071" h="195992">
                  <a:moveTo>
                    <a:pt x="81535" y="0"/>
                  </a:moveTo>
                  <a:lnTo>
                    <a:pt x="69934" y="201"/>
                  </a:lnTo>
                  <a:lnTo>
                    <a:pt x="60085" y="2121"/>
                  </a:lnTo>
                  <a:lnTo>
                    <a:pt x="51080" y="6007"/>
                  </a:lnTo>
                  <a:lnTo>
                    <a:pt x="42638" y="11413"/>
                  </a:lnTo>
                  <a:lnTo>
                    <a:pt x="34611" y="17714"/>
                  </a:lnTo>
                  <a:lnTo>
                    <a:pt x="26893" y="24465"/>
                  </a:lnTo>
                  <a:lnTo>
                    <a:pt x="19561" y="31583"/>
                  </a:lnTo>
                  <a:lnTo>
                    <a:pt x="12858" y="39256"/>
                  </a:lnTo>
                  <a:lnTo>
                    <a:pt x="6886" y="47550"/>
                  </a:lnTo>
                  <a:lnTo>
                    <a:pt x="2231" y="56084"/>
                  </a:lnTo>
                  <a:lnTo>
                    <a:pt x="0" y="64132"/>
                  </a:lnTo>
                  <a:lnTo>
                    <a:pt x="580" y="71314"/>
                  </a:lnTo>
                  <a:lnTo>
                    <a:pt x="3736" y="77272"/>
                  </a:lnTo>
                  <a:lnTo>
                    <a:pt x="8976" y="81518"/>
                  </a:lnTo>
                  <a:lnTo>
                    <a:pt x="15799" y="83966"/>
                  </a:lnTo>
                  <a:lnTo>
                    <a:pt x="23936" y="84999"/>
                  </a:lnTo>
                  <a:lnTo>
                    <a:pt x="33359" y="85252"/>
                  </a:lnTo>
                  <a:lnTo>
                    <a:pt x="43944" y="85177"/>
                  </a:lnTo>
                  <a:lnTo>
                    <a:pt x="55320" y="85166"/>
                  </a:lnTo>
                  <a:lnTo>
                    <a:pt x="66954" y="85626"/>
                  </a:lnTo>
                  <a:lnTo>
                    <a:pt x="78515" y="86725"/>
                  </a:lnTo>
                  <a:lnTo>
                    <a:pt x="89720" y="88601"/>
                  </a:lnTo>
                  <a:lnTo>
                    <a:pt x="100245" y="91456"/>
                  </a:lnTo>
                  <a:lnTo>
                    <a:pt x="109989" y="95307"/>
                  </a:lnTo>
                  <a:lnTo>
                    <a:pt x="119024" y="100179"/>
                  </a:lnTo>
                  <a:lnTo>
                    <a:pt x="127486" y="106198"/>
                  </a:lnTo>
                  <a:lnTo>
                    <a:pt x="135504" y="113321"/>
                  </a:lnTo>
                  <a:lnTo>
                    <a:pt x="142703" y="121374"/>
                  </a:lnTo>
                  <a:lnTo>
                    <a:pt x="148256" y="130149"/>
                  </a:lnTo>
                  <a:lnTo>
                    <a:pt x="151826" y="139449"/>
                  </a:lnTo>
                  <a:lnTo>
                    <a:pt x="153070" y="148793"/>
                  </a:lnTo>
                  <a:lnTo>
                    <a:pt x="151402" y="157454"/>
                  </a:lnTo>
                  <a:lnTo>
                    <a:pt x="146797" y="165089"/>
                  </a:lnTo>
                  <a:lnTo>
                    <a:pt x="139824" y="171706"/>
                  </a:lnTo>
                  <a:lnTo>
                    <a:pt x="131333" y="177466"/>
                  </a:lnTo>
                  <a:lnTo>
                    <a:pt x="121960" y="182560"/>
                  </a:lnTo>
                  <a:lnTo>
                    <a:pt x="111927" y="187000"/>
                  </a:lnTo>
                  <a:lnTo>
                    <a:pt x="101142" y="190618"/>
                  </a:lnTo>
                  <a:lnTo>
                    <a:pt x="89608" y="193386"/>
                  </a:lnTo>
                  <a:lnTo>
                    <a:pt x="77841" y="195221"/>
                  </a:lnTo>
                  <a:lnTo>
                    <a:pt x="65543" y="195991"/>
                  </a:lnTo>
                  <a:lnTo>
                    <a:pt x="50515" y="194647"/>
                  </a:lnTo>
                  <a:lnTo>
                    <a:pt x="28892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64414" y="3684974"/>
              <a:ext cx="2" cy="136871"/>
            </a:xfrm>
            <a:custGeom>
              <a:avLst/>
              <a:gdLst/>
              <a:ahLst/>
              <a:cxnLst/>
              <a:rect l="0" t="0" r="0" b="0"/>
              <a:pathLst>
                <a:path w="2" h="136871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1" y="36462"/>
                  </a:lnTo>
                  <a:lnTo>
                    <a:pt x="1" y="50310"/>
                  </a:lnTo>
                  <a:lnTo>
                    <a:pt x="1" y="64638"/>
                  </a:lnTo>
                  <a:lnTo>
                    <a:pt x="1" y="79089"/>
                  </a:lnTo>
                  <a:lnTo>
                    <a:pt x="1" y="92898"/>
                  </a:lnTo>
                  <a:lnTo>
                    <a:pt x="0" y="106180"/>
                  </a:lnTo>
                  <a:lnTo>
                    <a:pt x="0" y="12009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064414" y="351651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80228" y="3474404"/>
              <a:ext cx="191529" cy="390969"/>
            </a:xfrm>
            <a:custGeom>
              <a:avLst/>
              <a:gdLst/>
              <a:ahLst/>
              <a:cxnLst/>
              <a:rect l="0" t="0" r="0" b="0"/>
              <a:pathLst>
                <a:path w="191529" h="390969">
                  <a:moveTo>
                    <a:pt x="0" y="0"/>
                  </a:moveTo>
                  <a:lnTo>
                    <a:pt x="2933" y="11735"/>
                  </a:lnTo>
                  <a:lnTo>
                    <a:pt x="5716" y="22864"/>
                  </a:lnTo>
                  <a:lnTo>
                    <a:pt x="8615" y="34471"/>
                  </a:lnTo>
                  <a:lnTo>
                    <a:pt x="11655" y="46978"/>
                  </a:lnTo>
                  <a:lnTo>
                    <a:pt x="14820" y="60934"/>
                  </a:lnTo>
                  <a:lnTo>
                    <a:pt x="18080" y="76498"/>
                  </a:lnTo>
                  <a:lnTo>
                    <a:pt x="21245" y="93500"/>
                  </a:lnTo>
                  <a:lnTo>
                    <a:pt x="23988" y="111658"/>
                  </a:lnTo>
                  <a:lnTo>
                    <a:pt x="26168" y="130672"/>
                  </a:lnTo>
                  <a:lnTo>
                    <a:pt x="27970" y="149809"/>
                  </a:lnTo>
                  <a:lnTo>
                    <a:pt x="29795" y="167963"/>
                  </a:lnTo>
                  <a:lnTo>
                    <a:pt x="31872" y="184619"/>
                  </a:lnTo>
                  <a:lnTo>
                    <a:pt x="34100" y="200106"/>
                  </a:lnTo>
                  <a:lnTo>
                    <a:pt x="36142" y="215275"/>
                  </a:lnTo>
                  <a:lnTo>
                    <a:pt x="37816" y="230663"/>
                  </a:lnTo>
                  <a:lnTo>
                    <a:pt x="39263" y="246137"/>
                  </a:lnTo>
                  <a:lnTo>
                    <a:pt x="40841" y="261088"/>
                  </a:lnTo>
                  <a:lnTo>
                    <a:pt x="42751" y="275193"/>
                  </a:lnTo>
                  <a:lnTo>
                    <a:pt x="44863" y="288599"/>
                  </a:lnTo>
                  <a:lnTo>
                    <a:pt x="46828" y="301741"/>
                  </a:lnTo>
                  <a:lnTo>
                    <a:pt x="48446" y="314915"/>
                  </a:lnTo>
                  <a:lnTo>
                    <a:pt x="49685" y="328236"/>
                  </a:lnTo>
                  <a:lnTo>
                    <a:pt x="50592" y="341726"/>
                  </a:lnTo>
                  <a:lnTo>
                    <a:pt x="51225" y="355332"/>
                  </a:lnTo>
                  <a:lnTo>
                    <a:pt x="51233" y="367881"/>
                  </a:lnTo>
                  <a:lnTo>
                    <a:pt x="50021" y="375776"/>
                  </a:lnTo>
                  <a:lnTo>
                    <a:pt x="48052" y="376862"/>
                  </a:lnTo>
                  <a:lnTo>
                    <a:pt x="46292" y="372899"/>
                  </a:lnTo>
                  <a:lnTo>
                    <a:pt x="45150" y="365745"/>
                  </a:lnTo>
                  <a:lnTo>
                    <a:pt x="44876" y="356833"/>
                  </a:lnTo>
                  <a:lnTo>
                    <a:pt x="45498" y="347034"/>
                  </a:lnTo>
                  <a:lnTo>
                    <a:pt x="46895" y="336643"/>
                  </a:lnTo>
                  <a:lnTo>
                    <a:pt x="48902" y="325584"/>
                  </a:lnTo>
                  <a:lnTo>
                    <a:pt x="51368" y="313846"/>
                  </a:lnTo>
                  <a:lnTo>
                    <a:pt x="54329" y="301838"/>
                  </a:lnTo>
                  <a:lnTo>
                    <a:pt x="57995" y="290300"/>
                  </a:lnTo>
                  <a:lnTo>
                    <a:pt x="62428" y="279614"/>
                  </a:lnTo>
                  <a:lnTo>
                    <a:pt x="67711" y="269981"/>
                  </a:lnTo>
                  <a:lnTo>
                    <a:pt x="74014" y="261581"/>
                  </a:lnTo>
                  <a:lnTo>
                    <a:pt x="81335" y="254387"/>
                  </a:lnTo>
                  <a:lnTo>
                    <a:pt x="89693" y="248538"/>
                  </a:lnTo>
                  <a:lnTo>
                    <a:pt x="99207" y="244425"/>
                  </a:lnTo>
                  <a:lnTo>
                    <a:pt x="109820" y="242104"/>
                  </a:lnTo>
                  <a:lnTo>
                    <a:pt x="121031" y="241509"/>
                  </a:lnTo>
                  <a:lnTo>
                    <a:pt x="132016" y="242622"/>
                  </a:lnTo>
                  <a:lnTo>
                    <a:pt x="142320" y="245263"/>
                  </a:lnTo>
                  <a:lnTo>
                    <a:pt x="151694" y="249306"/>
                  </a:lnTo>
                  <a:lnTo>
                    <a:pt x="159918" y="254760"/>
                  </a:lnTo>
                  <a:lnTo>
                    <a:pt x="167003" y="261505"/>
                  </a:lnTo>
                  <a:lnTo>
                    <a:pt x="173118" y="269473"/>
                  </a:lnTo>
                  <a:lnTo>
                    <a:pt x="178474" y="278724"/>
                  </a:lnTo>
                  <a:lnTo>
                    <a:pt x="183261" y="289165"/>
                  </a:lnTo>
                  <a:lnTo>
                    <a:pt x="187310" y="300431"/>
                  </a:lnTo>
                  <a:lnTo>
                    <a:pt x="190126" y="311985"/>
                  </a:lnTo>
                  <a:lnTo>
                    <a:pt x="191528" y="323490"/>
                  </a:lnTo>
                  <a:lnTo>
                    <a:pt x="191317" y="334654"/>
                  </a:lnTo>
                  <a:lnTo>
                    <a:pt x="189122" y="345151"/>
                  </a:lnTo>
                  <a:lnTo>
                    <a:pt x="184932" y="354872"/>
                  </a:lnTo>
                  <a:lnTo>
                    <a:pt x="178865" y="363721"/>
                  </a:lnTo>
                  <a:lnTo>
                    <a:pt x="170980" y="371527"/>
                  </a:lnTo>
                  <a:lnTo>
                    <a:pt x="161493" y="378290"/>
                  </a:lnTo>
                  <a:lnTo>
                    <a:pt x="150719" y="383833"/>
                  </a:lnTo>
                  <a:lnTo>
                    <a:pt x="138971" y="387734"/>
                  </a:lnTo>
                  <a:lnTo>
                    <a:pt x="126526" y="389919"/>
                  </a:lnTo>
                  <a:lnTo>
                    <a:pt x="113813" y="390756"/>
                  </a:lnTo>
                  <a:lnTo>
                    <a:pt x="99966" y="390968"/>
                  </a:lnTo>
                  <a:lnTo>
                    <a:pt x="81539" y="390575"/>
                  </a:lnTo>
                  <a:lnTo>
                    <a:pt x="52642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422383" y="3453347"/>
              <a:ext cx="200043" cy="415827"/>
            </a:xfrm>
            <a:custGeom>
              <a:avLst/>
              <a:gdLst/>
              <a:ahLst/>
              <a:cxnLst/>
              <a:rect l="0" t="0" r="0" b="0"/>
              <a:pathLst>
                <a:path w="200043" h="415827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4" y="52528"/>
                  </a:lnTo>
                  <a:lnTo>
                    <a:pt x="177" y="69820"/>
                  </a:lnTo>
                  <a:lnTo>
                    <a:pt x="826" y="86653"/>
                  </a:lnTo>
                  <a:lnTo>
                    <a:pt x="2074" y="102392"/>
                  </a:lnTo>
                  <a:lnTo>
                    <a:pt x="3727" y="117583"/>
                  </a:lnTo>
                  <a:lnTo>
                    <a:pt x="5375" y="133609"/>
                  </a:lnTo>
                  <a:lnTo>
                    <a:pt x="6782" y="151196"/>
                  </a:lnTo>
                  <a:lnTo>
                    <a:pt x="8048" y="169775"/>
                  </a:lnTo>
                  <a:lnTo>
                    <a:pt x="9504" y="187886"/>
                  </a:lnTo>
                  <a:lnTo>
                    <a:pt x="11331" y="204715"/>
                  </a:lnTo>
                  <a:lnTo>
                    <a:pt x="13389" y="220591"/>
                  </a:lnTo>
                  <a:lnTo>
                    <a:pt x="15317" y="236606"/>
                  </a:lnTo>
                  <a:lnTo>
                    <a:pt x="16911" y="253409"/>
                  </a:lnTo>
                  <a:lnTo>
                    <a:pt x="18133" y="271000"/>
                  </a:lnTo>
                  <a:lnTo>
                    <a:pt x="19029" y="288982"/>
                  </a:lnTo>
                  <a:lnTo>
                    <a:pt x="19675" y="307020"/>
                  </a:lnTo>
                  <a:lnTo>
                    <a:pt x="20484" y="323830"/>
                  </a:lnTo>
                  <a:lnTo>
                    <a:pt x="22821" y="337244"/>
                  </a:lnTo>
                  <a:lnTo>
                    <a:pt x="28055" y="345532"/>
                  </a:lnTo>
                  <a:lnTo>
                    <a:pt x="35303" y="348278"/>
                  </a:lnTo>
                  <a:lnTo>
                    <a:pt x="42863" y="347308"/>
                  </a:lnTo>
                  <a:lnTo>
                    <a:pt x="50638" y="344080"/>
                  </a:lnTo>
                  <a:lnTo>
                    <a:pt x="58854" y="339468"/>
                  </a:lnTo>
                  <a:lnTo>
                    <a:pt x="67751" y="333994"/>
                  </a:lnTo>
                  <a:lnTo>
                    <a:pt x="77592" y="327976"/>
                  </a:lnTo>
                  <a:lnTo>
                    <a:pt x="88412" y="321614"/>
                  </a:lnTo>
                  <a:lnTo>
                    <a:pt x="99923" y="315196"/>
                  </a:lnTo>
                  <a:lnTo>
                    <a:pt x="111636" y="309108"/>
                  </a:lnTo>
                  <a:lnTo>
                    <a:pt x="123250" y="303524"/>
                  </a:lnTo>
                  <a:lnTo>
                    <a:pt x="134656" y="298281"/>
                  </a:lnTo>
                  <a:lnTo>
                    <a:pt x="145847" y="292992"/>
                  </a:lnTo>
                  <a:lnTo>
                    <a:pt x="156837" y="287425"/>
                  </a:lnTo>
                  <a:lnTo>
                    <a:pt x="167013" y="281363"/>
                  </a:lnTo>
                  <a:lnTo>
                    <a:pt x="175184" y="274527"/>
                  </a:lnTo>
                  <a:lnTo>
                    <a:pt x="180851" y="266858"/>
                  </a:lnTo>
                  <a:lnTo>
                    <a:pt x="183842" y="258775"/>
                  </a:lnTo>
                  <a:lnTo>
                    <a:pt x="183962" y="251043"/>
                  </a:lnTo>
                  <a:lnTo>
                    <a:pt x="181406" y="244079"/>
                  </a:lnTo>
                  <a:lnTo>
                    <a:pt x="176471" y="238271"/>
                  </a:lnTo>
                  <a:lnTo>
                    <a:pt x="169362" y="234127"/>
                  </a:lnTo>
                  <a:lnTo>
                    <a:pt x="160409" y="231757"/>
                  </a:lnTo>
                  <a:lnTo>
                    <a:pt x="150166" y="231117"/>
                  </a:lnTo>
                  <a:lnTo>
                    <a:pt x="139307" y="232191"/>
                  </a:lnTo>
                  <a:lnTo>
                    <a:pt x="128273" y="234803"/>
                  </a:lnTo>
                  <a:lnTo>
                    <a:pt x="117427" y="238824"/>
                  </a:lnTo>
                  <a:lnTo>
                    <a:pt x="107143" y="244264"/>
                  </a:lnTo>
                  <a:lnTo>
                    <a:pt x="97565" y="250998"/>
                  </a:lnTo>
                  <a:lnTo>
                    <a:pt x="88812" y="258960"/>
                  </a:lnTo>
                  <a:lnTo>
                    <a:pt x="81070" y="268205"/>
                  </a:lnTo>
                  <a:lnTo>
                    <a:pt x="74345" y="278653"/>
                  </a:lnTo>
                  <a:lnTo>
                    <a:pt x="68658" y="290262"/>
                  </a:lnTo>
                  <a:lnTo>
                    <a:pt x="64127" y="303110"/>
                  </a:lnTo>
                  <a:lnTo>
                    <a:pt x="60716" y="317116"/>
                  </a:lnTo>
                  <a:lnTo>
                    <a:pt x="58576" y="331758"/>
                  </a:lnTo>
                  <a:lnTo>
                    <a:pt x="58114" y="346200"/>
                  </a:lnTo>
                  <a:lnTo>
                    <a:pt x="59401" y="359974"/>
                  </a:lnTo>
                  <a:lnTo>
                    <a:pt x="62384" y="372662"/>
                  </a:lnTo>
                  <a:lnTo>
                    <a:pt x="67052" y="383731"/>
                  </a:lnTo>
                  <a:lnTo>
                    <a:pt x="73234" y="393058"/>
                  </a:lnTo>
                  <a:lnTo>
                    <a:pt x="80808" y="400677"/>
                  </a:lnTo>
                  <a:lnTo>
                    <a:pt x="89786" y="406593"/>
                  </a:lnTo>
                  <a:lnTo>
                    <a:pt x="100045" y="410982"/>
                  </a:lnTo>
                  <a:lnTo>
                    <a:pt x="111356" y="413967"/>
                  </a:lnTo>
                  <a:lnTo>
                    <a:pt x="123472" y="415538"/>
                  </a:lnTo>
                  <a:lnTo>
                    <a:pt x="136163" y="415826"/>
                  </a:lnTo>
                  <a:lnTo>
                    <a:pt x="148845" y="415219"/>
                  </a:lnTo>
                  <a:lnTo>
                    <a:pt x="161924" y="414224"/>
                  </a:lnTo>
                  <a:lnTo>
                    <a:pt x="177662" y="412756"/>
                  </a:lnTo>
                  <a:lnTo>
                    <a:pt x="200042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885578" y="3758673"/>
              <a:ext cx="164085" cy="191276"/>
            </a:xfrm>
            <a:custGeom>
              <a:avLst/>
              <a:gdLst/>
              <a:ahLst/>
              <a:cxnLst/>
              <a:rect l="0" t="0" r="0" b="0"/>
              <a:pathLst>
                <a:path w="164085" h="191276">
                  <a:moveTo>
                    <a:pt x="105344" y="0"/>
                  </a:moveTo>
                  <a:lnTo>
                    <a:pt x="93677" y="134"/>
                  </a:lnTo>
                  <a:lnTo>
                    <a:pt x="83188" y="1414"/>
                  </a:lnTo>
                  <a:lnTo>
                    <a:pt x="72889" y="4008"/>
                  </a:lnTo>
                  <a:lnTo>
                    <a:pt x="62760" y="7728"/>
                  </a:lnTo>
                  <a:lnTo>
                    <a:pt x="53065" y="12360"/>
                  </a:lnTo>
                  <a:lnTo>
                    <a:pt x="43934" y="17698"/>
                  </a:lnTo>
                  <a:lnTo>
                    <a:pt x="35504" y="23718"/>
                  </a:lnTo>
                  <a:lnTo>
                    <a:pt x="27990" y="30580"/>
                  </a:lnTo>
                  <a:lnTo>
                    <a:pt x="21421" y="38309"/>
                  </a:lnTo>
                  <a:lnTo>
                    <a:pt x="15669" y="46955"/>
                  </a:lnTo>
                  <a:lnTo>
                    <a:pt x="10565" y="56669"/>
                  </a:lnTo>
                  <a:lnTo>
                    <a:pt x="5956" y="67424"/>
                  </a:lnTo>
                  <a:lnTo>
                    <a:pt x="2197" y="78901"/>
                  </a:lnTo>
                  <a:lnTo>
                    <a:pt x="109" y="90597"/>
                  </a:lnTo>
                  <a:lnTo>
                    <a:pt x="0" y="102203"/>
                  </a:lnTo>
                  <a:lnTo>
                    <a:pt x="1555" y="113604"/>
                  </a:lnTo>
                  <a:lnTo>
                    <a:pt x="4125" y="124793"/>
                  </a:lnTo>
                  <a:lnTo>
                    <a:pt x="7231" y="135790"/>
                  </a:lnTo>
                  <a:lnTo>
                    <a:pt x="10924" y="146311"/>
                  </a:lnTo>
                  <a:lnTo>
                    <a:pt x="15680" y="155779"/>
                  </a:lnTo>
                  <a:lnTo>
                    <a:pt x="21691" y="163962"/>
                  </a:lnTo>
                  <a:lnTo>
                    <a:pt x="28862" y="170949"/>
                  </a:lnTo>
                  <a:lnTo>
                    <a:pt x="36979" y="176959"/>
                  </a:lnTo>
                  <a:lnTo>
                    <a:pt x="45813" y="182217"/>
                  </a:lnTo>
                  <a:lnTo>
                    <a:pt x="55169" y="186597"/>
                  </a:lnTo>
                  <a:lnTo>
                    <a:pt x="64896" y="189642"/>
                  </a:lnTo>
                  <a:lnTo>
                    <a:pt x="74874" y="191206"/>
                  </a:lnTo>
                  <a:lnTo>
                    <a:pt x="84861" y="191275"/>
                  </a:lnTo>
                  <a:lnTo>
                    <a:pt x="94493" y="189801"/>
                  </a:lnTo>
                  <a:lnTo>
                    <a:pt x="103602" y="186918"/>
                  </a:lnTo>
                  <a:lnTo>
                    <a:pt x="112194" y="182881"/>
                  </a:lnTo>
                  <a:lnTo>
                    <a:pt x="120350" y="177963"/>
                  </a:lnTo>
                  <a:lnTo>
                    <a:pt x="128168" y="172395"/>
                  </a:lnTo>
                  <a:lnTo>
                    <a:pt x="135572" y="166202"/>
                  </a:lnTo>
                  <a:lnTo>
                    <a:pt x="142325" y="159214"/>
                  </a:lnTo>
                  <a:lnTo>
                    <a:pt x="148348" y="151396"/>
                  </a:lnTo>
                  <a:lnTo>
                    <a:pt x="153545" y="142688"/>
                  </a:lnTo>
                  <a:lnTo>
                    <a:pt x="157738" y="132932"/>
                  </a:lnTo>
                  <a:lnTo>
                    <a:pt x="160923" y="122148"/>
                  </a:lnTo>
                  <a:lnTo>
                    <a:pt x="163079" y="110652"/>
                  </a:lnTo>
                  <a:lnTo>
                    <a:pt x="164084" y="98942"/>
                  </a:lnTo>
                  <a:lnTo>
                    <a:pt x="163979" y="87332"/>
                  </a:lnTo>
                  <a:lnTo>
                    <a:pt x="162773" y="76098"/>
                  </a:lnTo>
                  <a:lnTo>
                    <a:pt x="160370" y="65555"/>
                  </a:lnTo>
                  <a:lnTo>
                    <a:pt x="156827" y="55802"/>
                  </a:lnTo>
                  <a:lnTo>
                    <a:pt x="152254" y="46875"/>
                  </a:lnTo>
                  <a:lnTo>
                    <a:pt x="146063" y="37852"/>
                  </a:lnTo>
                  <a:lnTo>
                    <a:pt x="135477" y="26823"/>
                  </a:lnTo>
                  <a:lnTo>
                    <a:pt x="115872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108842" y="3758673"/>
              <a:ext cx="134765" cy="165532"/>
            </a:xfrm>
            <a:custGeom>
              <a:avLst/>
              <a:gdLst/>
              <a:ahLst/>
              <a:cxnLst/>
              <a:rect l="0" t="0" r="0" b="0"/>
              <a:pathLst>
                <a:path w="134765" h="165532">
                  <a:moveTo>
                    <a:pt x="18950" y="10529"/>
                  </a:moveTo>
                  <a:lnTo>
                    <a:pt x="13217" y="19397"/>
                  </a:lnTo>
                  <a:lnTo>
                    <a:pt x="8933" y="28384"/>
                  </a:lnTo>
                  <a:lnTo>
                    <a:pt x="5727" y="38380"/>
                  </a:lnTo>
                  <a:lnTo>
                    <a:pt x="3367" y="49360"/>
                  </a:lnTo>
                  <a:lnTo>
                    <a:pt x="1668" y="61171"/>
                  </a:lnTo>
                  <a:lnTo>
                    <a:pt x="482" y="73626"/>
                  </a:lnTo>
                  <a:lnTo>
                    <a:pt x="0" y="86390"/>
                  </a:lnTo>
                  <a:lnTo>
                    <a:pt x="727" y="99023"/>
                  </a:lnTo>
                  <a:lnTo>
                    <a:pt x="2852" y="111287"/>
                  </a:lnTo>
                  <a:lnTo>
                    <a:pt x="6414" y="122976"/>
                  </a:lnTo>
                  <a:lnTo>
                    <a:pt x="11479" y="133833"/>
                  </a:lnTo>
                  <a:lnTo>
                    <a:pt x="17927" y="143790"/>
                  </a:lnTo>
                  <a:lnTo>
                    <a:pt x="25509" y="152459"/>
                  </a:lnTo>
                  <a:lnTo>
                    <a:pt x="33961" y="159080"/>
                  </a:lnTo>
                  <a:lnTo>
                    <a:pt x="43050" y="163416"/>
                  </a:lnTo>
                  <a:lnTo>
                    <a:pt x="52591" y="165531"/>
                  </a:lnTo>
                  <a:lnTo>
                    <a:pt x="62448" y="165521"/>
                  </a:lnTo>
                  <a:lnTo>
                    <a:pt x="72517" y="163660"/>
                  </a:lnTo>
                  <a:lnTo>
                    <a:pt x="82567" y="160159"/>
                  </a:lnTo>
                  <a:lnTo>
                    <a:pt x="92241" y="155076"/>
                  </a:lnTo>
                  <a:lnTo>
                    <a:pt x="101369" y="148585"/>
                  </a:lnTo>
                  <a:lnTo>
                    <a:pt x="109633" y="140787"/>
                  </a:lnTo>
                  <a:lnTo>
                    <a:pt x="116507" y="131652"/>
                  </a:lnTo>
                  <a:lnTo>
                    <a:pt x="121831" y="121284"/>
                  </a:lnTo>
                  <a:lnTo>
                    <a:pt x="125764" y="109898"/>
                  </a:lnTo>
                  <a:lnTo>
                    <a:pt x="128576" y="97731"/>
                  </a:lnTo>
                  <a:lnTo>
                    <a:pt x="130545" y="84996"/>
                  </a:lnTo>
                  <a:lnTo>
                    <a:pt x="131909" y="71888"/>
                  </a:lnTo>
                  <a:lnTo>
                    <a:pt x="132988" y="56988"/>
                  </a:lnTo>
                  <a:lnTo>
                    <a:pt x="133886" y="35638"/>
                  </a:lnTo>
                  <a:lnTo>
                    <a:pt x="1347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30547" y="3463875"/>
              <a:ext cx="39402" cy="484312"/>
            </a:xfrm>
            <a:custGeom>
              <a:avLst/>
              <a:gdLst/>
              <a:ahLst/>
              <a:cxnLst/>
              <a:rect l="0" t="0" r="0" b="0"/>
              <a:pathLst>
                <a:path w="39402" h="484312">
                  <a:moveTo>
                    <a:pt x="7815" y="0"/>
                  </a:moveTo>
                  <a:lnTo>
                    <a:pt x="4948" y="8868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2" y="61027"/>
                  </a:lnTo>
                  <a:lnTo>
                    <a:pt x="1889" y="72312"/>
                  </a:lnTo>
                  <a:lnTo>
                    <a:pt x="3254" y="83945"/>
                  </a:lnTo>
                  <a:lnTo>
                    <a:pt x="4463" y="96073"/>
                  </a:lnTo>
                  <a:lnTo>
                    <a:pt x="5426" y="109014"/>
                  </a:lnTo>
                  <a:lnTo>
                    <a:pt x="6145" y="123305"/>
                  </a:lnTo>
                  <a:lnTo>
                    <a:pt x="6668" y="139103"/>
                  </a:lnTo>
                  <a:lnTo>
                    <a:pt x="7207" y="155935"/>
                  </a:lnTo>
                  <a:lnTo>
                    <a:pt x="8108" y="172918"/>
                  </a:lnTo>
                  <a:lnTo>
                    <a:pt x="9530" y="189533"/>
                  </a:lnTo>
                  <a:lnTo>
                    <a:pt x="11300" y="205940"/>
                  </a:lnTo>
                  <a:lnTo>
                    <a:pt x="13028" y="222782"/>
                  </a:lnTo>
                  <a:lnTo>
                    <a:pt x="14489" y="240400"/>
                  </a:lnTo>
                  <a:lnTo>
                    <a:pt x="15791" y="258504"/>
                  </a:lnTo>
                  <a:lnTo>
                    <a:pt x="17271" y="276364"/>
                  </a:lnTo>
                  <a:lnTo>
                    <a:pt x="19115" y="293573"/>
                  </a:lnTo>
                  <a:lnTo>
                    <a:pt x="21183" y="310215"/>
                  </a:lnTo>
                  <a:lnTo>
                    <a:pt x="23118" y="326682"/>
                  </a:lnTo>
                  <a:lnTo>
                    <a:pt x="24721" y="343236"/>
                  </a:lnTo>
                  <a:lnTo>
                    <a:pt x="26121" y="359812"/>
                  </a:lnTo>
                  <a:lnTo>
                    <a:pt x="27667" y="376107"/>
                  </a:lnTo>
                  <a:lnTo>
                    <a:pt x="29554" y="391959"/>
                  </a:lnTo>
                  <a:lnTo>
                    <a:pt x="31661" y="407338"/>
                  </a:lnTo>
                  <a:lnTo>
                    <a:pt x="33843" y="424091"/>
                  </a:lnTo>
                  <a:lnTo>
                    <a:pt x="36295" y="447043"/>
                  </a:lnTo>
                  <a:lnTo>
                    <a:pt x="39401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054093" y="3614032"/>
              <a:ext cx="442198" cy="70943"/>
            </a:xfrm>
            <a:custGeom>
              <a:avLst/>
              <a:gdLst/>
              <a:ahLst/>
              <a:cxnLst/>
              <a:rect l="0" t="0" r="0" b="0"/>
              <a:pathLst>
                <a:path w="442198" h="70943">
                  <a:moveTo>
                    <a:pt x="442197" y="70942"/>
                  </a:moveTo>
                  <a:lnTo>
                    <a:pt x="436262" y="65074"/>
                  </a:lnTo>
                  <a:lnTo>
                    <a:pt x="430058" y="59510"/>
                  </a:lnTo>
                  <a:lnTo>
                    <a:pt x="422958" y="53715"/>
                  </a:lnTo>
                  <a:lnTo>
                    <a:pt x="414844" y="47807"/>
                  </a:lnTo>
                  <a:lnTo>
                    <a:pt x="405550" y="42125"/>
                  </a:lnTo>
                  <a:lnTo>
                    <a:pt x="395106" y="36850"/>
                  </a:lnTo>
                  <a:lnTo>
                    <a:pt x="383854" y="32000"/>
                  </a:lnTo>
                  <a:lnTo>
                    <a:pt x="372316" y="27514"/>
                  </a:lnTo>
                  <a:lnTo>
                    <a:pt x="360807" y="23318"/>
                  </a:lnTo>
                  <a:lnTo>
                    <a:pt x="348962" y="19499"/>
                  </a:lnTo>
                  <a:lnTo>
                    <a:pt x="335879" y="16307"/>
                  </a:lnTo>
                  <a:lnTo>
                    <a:pt x="321148" y="13825"/>
                  </a:lnTo>
                  <a:lnTo>
                    <a:pt x="304827" y="11988"/>
                  </a:lnTo>
                  <a:lnTo>
                    <a:pt x="287189" y="10672"/>
                  </a:lnTo>
                  <a:lnTo>
                    <a:pt x="268556" y="9745"/>
                  </a:lnTo>
                  <a:lnTo>
                    <a:pt x="249688" y="8934"/>
                  </a:lnTo>
                  <a:lnTo>
                    <a:pt x="231721" y="7850"/>
                  </a:lnTo>
                  <a:lnTo>
                    <a:pt x="215190" y="6305"/>
                  </a:lnTo>
                  <a:lnTo>
                    <a:pt x="199618" y="4452"/>
                  </a:lnTo>
                  <a:lnTo>
                    <a:pt x="183860" y="2669"/>
                  </a:lnTo>
                  <a:lnTo>
                    <a:pt x="167263" y="1180"/>
                  </a:lnTo>
                  <a:lnTo>
                    <a:pt x="150164" y="200"/>
                  </a:lnTo>
                  <a:lnTo>
                    <a:pt x="133583" y="0"/>
                  </a:lnTo>
                  <a:lnTo>
                    <a:pt x="118083" y="643"/>
                  </a:lnTo>
                  <a:lnTo>
                    <a:pt x="103419" y="1872"/>
                  </a:lnTo>
                  <a:lnTo>
                    <a:pt x="88826" y="3229"/>
                  </a:lnTo>
                  <a:lnTo>
                    <a:pt x="73843" y="4433"/>
                  </a:lnTo>
                  <a:lnTo>
                    <a:pt x="58900" y="5392"/>
                  </a:lnTo>
                  <a:lnTo>
                    <a:pt x="43577" y="6214"/>
                  </a:lnTo>
                  <a:lnTo>
                    <a:pt x="25402" y="6966"/>
                  </a:lnTo>
                  <a:lnTo>
                    <a:pt x="0" y="7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442378" y="3764598"/>
              <a:ext cx="127612" cy="168297"/>
            </a:xfrm>
            <a:custGeom>
              <a:avLst/>
              <a:gdLst/>
              <a:ahLst/>
              <a:cxnLst/>
              <a:rect l="0" t="0" r="0" b="0"/>
              <a:pathLst>
                <a:path w="127612" h="168297">
                  <a:moveTo>
                    <a:pt x="127611" y="4604"/>
                  </a:moveTo>
                  <a:lnTo>
                    <a:pt x="118810" y="1804"/>
                  </a:lnTo>
                  <a:lnTo>
                    <a:pt x="110463" y="302"/>
                  </a:lnTo>
                  <a:lnTo>
                    <a:pt x="101768" y="0"/>
                  </a:lnTo>
                  <a:lnTo>
                    <a:pt x="92820" y="852"/>
                  </a:lnTo>
                  <a:lnTo>
                    <a:pt x="83975" y="2968"/>
                  </a:lnTo>
                  <a:lnTo>
                    <a:pt x="75435" y="6290"/>
                  </a:lnTo>
                  <a:lnTo>
                    <a:pt x="67248" y="10625"/>
                  </a:lnTo>
                  <a:lnTo>
                    <a:pt x="59369" y="15745"/>
                  </a:lnTo>
                  <a:lnTo>
                    <a:pt x="51739" y="21443"/>
                  </a:lnTo>
                  <a:lnTo>
                    <a:pt x="44293" y="27554"/>
                  </a:lnTo>
                  <a:lnTo>
                    <a:pt x="36980" y="33955"/>
                  </a:lnTo>
                  <a:lnTo>
                    <a:pt x="29765" y="40559"/>
                  </a:lnTo>
                  <a:lnTo>
                    <a:pt x="22782" y="47469"/>
                  </a:lnTo>
                  <a:lnTo>
                    <a:pt x="16320" y="54947"/>
                  </a:lnTo>
                  <a:lnTo>
                    <a:pt x="10502" y="63096"/>
                  </a:lnTo>
                  <a:lnTo>
                    <a:pt x="5613" y="72028"/>
                  </a:lnTo>
                  <a:lnTo>
                    <a:pt x="2159" y="81935"/>
                  </a:lnTo>
                  <a:lnTo>
                    <a:pt x="289" y="92816"/>
                  </a:lnTo>
                  <a:lnTo>
                    <a:pt x="0" y="104208"/>
                  </a:lnTo>
                  <a:lnTo>
                    <a:pt x="1318" y="115314"/>
                  </a:lnTo>
                  <a:lnTo>
                    <a:pt x="4098" y="125701"/>
                  </a:lnTo>
                  <a:lnTo>
                    <a:pt x="8233" y="135130"/>
                  </a:lnTo>
                  <a:lnTo>
                    <a:pt x="13749" y="143391"/>
                  </a:lnTo>
                  <a:lnTo>
                    <a:pt x="20536" y="150496"/>
                  </a:lnTo>
                  <a:lnTo>
                    <a:pt x="28532" y="156454"/>
                  </a:lnTo>
                  <a:lnTo>
                    <a:pt x="37801" y="161173"/>
                  </a:lnTo>
                  <a:lnTo>
                    <a:pt x="48245" y="164719"/>
                  </a:lnTo>
                  <a:lnTo>
                    <a:pt x="59247" y="167096"/>
                  </a:lnTo>
                  <a:lnTo>
                    <a:pt x="70932" y="168296"/>
                  </a:lnTo>
                  <a:lnTo>
                    <a:pt x="85443" y="167312"/>
                  </a:lnTo>
                  <a:lnTo>
                    <a:pt x="106555" y="162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598446" y="3793349"/>
              <a:ext cx="133675" cy="125846"/>
            </a:xfrm>
            <a:custGeom>
              <a:avLst/>
              <a:gdLst/>
              <a:ahLst/>
              <a:cxnLst/>
              <a:rect l="0" t="0" r="0" b="0"/>
              <a:pathLst>
                <a:path w="133675" h="125846">
                  <a:moveTo>
                    <a:pt x="108414" y="7438"/>
                  </a:moveTo>
                  <a:lnTo>
                    <a:pt x="99546" y="4571"/>
                  </a:lnTo>
                  <a:lnTo>
                    <a:pt x="90558" y="2430"/>
                  </a:lnTo>
                  <a:lnTo>
                    <a:pt x="80572" y="836"/>
                  </a:lnTo>
                  <a:lnTo>
                    <a:pt x="69937" y="0"/>
                  </a:lnTo>
                  <a:lnTo>
                    <a:pt x="59423" y="449"/>
                  </a:lnTo>
                  <a:lnTo>
                    <a:pt x="49471" y="2367"/>
                  </a:lnTo>
                  <a:lnTo>
                    <a:pt x="40184" y="5950"/>
                  </a:lnTo>
                  <a:lnTo>
                    <a:pt x="31496" y="11555"/>
                  </a:lnTo>
                  <a:lnTo>
                    <a:pt x="23295" y="19180"/>
                  </a:lnTo>
                  <a:lnTo>
                    <a:pt x="15790" y="28537"/>
                  </a:lnTo>
                  <a:lnTo>
                    <a:pt x="9493" y="39250"/>
                  </a:lnTo>
                  <a:lnTo>
                    <a:pt x="4599" y="50967"/>
                  </a:lnTo>
                  <a:lnTo>
                    <a:pt x="1309" y="63238"/>
                  </a:lnTo>
                  <a:lnTo>
                    <a:pt x="0" y="75540"/>
                  </a:lnTo>
                  <a:lnTo>
                    <a:pt x="688" y="87574"/>
                  </a:lnTo>
                  <a:lnTo>
                    <a:pt x="3421" y="98770"/>
                  </a:lnTo>
                  <a:lnTo>
                    <a:pt x="8447" y="108233"/>
                  </a:lnTo>
                  <a:lnTo>
                    <a:pt x="15673" y="115626"/>
                  </a:lnTo>
                  <a:lnTo>
                    <a:pt x="24592" y="120946"/>
                  </a:lnTo>
                  <a:lnTo>
                    <a:pt x="34479" y="124240"/>
                  </a:lnTo>
                  <a:lnTo>
                    <a:pt x="44826" y="125756"/>
                  </a:lnTo>
                  <a:lnTo>
                    <a:pt x="55364" y="125845"/>
                  </a:lnTo>
                  <a:lnTo>
                    <a:pt x="65963" y="124859"/>
                  </a:lnTo>
                  <a:lnTo>
                    <a:pt x="76567" y="123089"/>
                  </a:lnTo>
                  <a:lnTo>
                    <a:pt x="86994" y="120599"/>
                  </a:lnTo>
                  <a:lnTo>
                    <a:pt x="96929" y="117252"/>
                  </a:lnTo>
                  <a:lnTo>
                    <a:pt x="106234" y="113028"/>
                  </a:lnTo>
                  <a:lnTo>
                    <a:pt x="114621" y="107716"/>
                  </a:lnTo>
                  <a:lnTo>
                    <a:pt x="121576" y="100860"/>
                  </a:lnTo>
                  <a:lnTo>
                    <a:pt x="126951" y="92359"/>
                  </a:lnTo>
                  <a:lnTo>
                    <a:pt x="130747" y="82564"/>
                  </a:lnTo>
                  <a:lnTo>
                    <a:pt x="132936" y="72080"/>
                  </a:lnTo>
                  <a:lnTo>
                    <a:pt x="133674" y="61341"/>
                  </a:lnTo>
                  <a:lnTo>
                    <a:pt x="133387" y="51011"/>
                  </a:lnTo>
                  <a:lnTo>
                    <a:pt x="132648" y="41050"/>
                  </a:lnTo>
                  <a:lnTo>
                    <a:pt x="131399" y="30591"/>
                  </a:lnTo>
                  <a:lnTo>
                    <a:pt x="129471" y="179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780559" y="3742523"/>
              <a:ext cx="389556" cy="247778"/>
            </a:xfrm>
            <a:custGeom>
              <a:avLst/>
              <a:gdLst/>
              <a:ahLst/>
              <a:cxnLst/>
              <a:rect l="0" t="0" r="0" b="0"/>
              <a:pathLst>
                <a:path w="389556" h="247778">
                  <a:moveTo>
                    <a:pt x="0" y="142492"/>
                  </a:moveTo>
                  <a:lnTo>
                    <a:pt x="2934" y="151293"/>
                  </a:lnTo>
                  <a:lnTo>
                    <a:pt x="5716" y="159640"/>
                  </a:lnTo>
                  <a:lnTo>
                    <a:pt x="8599" y="168266"/>
                  </a:lnTo>
                  <a:lnTo>
                    <a:pt x="10998" y="174667"/>
                  </a:lnTo>
                  <a:lnTo>
                    <a:pt x="11991" y="175676"/>
                  </a:lnTo>
                  <a:lnTo>
                    <a:pt x="11572" y="172371"/>
                  </a:lnTo>
                  <a:lnTo>
                    <a:pt x="10111" y="166311"/>
                  </a:lnTo>
                  <a:lnTo>
                    <a:pt x="8115" y="158398"/>
                  </a:lnTo>
                  <a:lnTo>
                    <a:pt x="6133" y="148979"/>
                  </a:lnTo>
                  <a:lnTo>
                    <a:pt x="4460" y="138319"/>
                  </a:lnTo>
                  <a:lnTo>
                    <a:pt x="3330" y="126688"/>
                  </a:lnTo>
                  <a:lnTo>
                    <a:pt x="3019" y="114332"/>
                  </a:lnTo>
                  <a:lnTo>
                    <a:pt x="3586" y="101459"/>
                  </a:lnTo>
                  <a:lnTo>
                    <a:pt x="4931" y="88386"/>
                  </a:lnTo>
                  <a:lnTo>
                    <a:pt x="6897" y="75534"/>
                  </a:lnTo>
                  <a:lnTo>
                    <a:pt x="9340" y="63131"/>
                  </a:lnTo>
                  <a:lnTo>
                    <a:pt x="12623" y="51854"/>
                  </a:lnTo>
                  <a:lnTo>
                    <a:pt x="17569" y="42870"/>
                  </a:lnTo>
                  <a:lnTo>
                    <a:pt x="24484" y="36620"/>
                  </a:lnTo>
                  <a:lnTo>
                    <a:pt x="32891" y="33222"/>
                  </a:lnTo>
                  <a:lnTo>
                    <a:pt x="41837" y="32820"/>
                  </a:lnTo>
                  <a:lnTo>
                    <a:pt x="50698" y="35184"/>
                  </a:lnTo>
                  <a:lnTo>
                    <a:pt x="59067" y="39989"/>
                  </a:lnTo>
                  <a:lnTo>
                    <a:pt x="66601" y="47009"/>
                  </a:lnTo>
                  <a:lnTo>
                    <a:pt x="73217" y="55903"/>
                  </a:lnTo>
                  <a:lnTo>
                    <a:pt x="79013" y="66107"/>
                  </a:lnTo>
                  <a:lnTo>
                    <a:pt x="84155" y="76938"/>
                  </a:lnTo>
                  <a:lnTo>
                    <a:pt x="88814" y="87868"/>
                  </a:lnTo>
                  <a:lnTo>
                    <a:pt x="93349" y="95501"/>
                  </a:lnTo>
                  <a:lnTo>
                    <a:pt x="97682" y="96231"/>
                  </a:lnTo>
                  <a:lnTo>
                    <a:pt x="101273" y="92030"/>
                  </a:lnTo>
                  <a:lnTo>
                    <a:pt x="104381" y="85022"/>
                  </a:lnTo>
                  <a:lnTo>
                    <a:pt x="107507" y="76472"/>
                  </a:lnTo>
                  <a:lnTo>
                    <a:pt x="111140" y="67077"/>
                  </a:lnTo>
                  <a:lnTo>
                    <a:pt x="115483" y="57233"/>
                  </a:lnTo>
                  <a:lnTo>
                    <a:pt x="120840" y="47965"/>
                  </a:lnTo>
                  <a:lnTo>
                    <a:pt x="127706" y="40919"/>
                  </a:lnTo>
                  <a:lnTo>
                    <a:pt x="136201" y="36807"/>
                  </a:lnTo>
                  <a:lnTo>
                    <a:pt x="145819" y="35500"/>
                  </a:lnTo>
                  <a:lnTo>
                    <a:pt x="155649" y="36514"/>
                  </a:lnTo>
                  <a:lnTo>
                    <a:pt x="165139" y="39314"/>
                  </a:lnTo>
                  <a:lnTo>
                    <a:pt x="173947" y="43748"/>
                  </a:lnTo>
                  <a:lnTo>
                    <a:pt x="181783" y="50055"/>
                  </a:lnTo>
                  <a:lnTo>
                    <a:pt x="188604" y="58209"/>
                  </a:lnTo>
                  <a:lnTo>
                    <a:pt x="194541" y="67783"/>
                  </a:lnTo>
                  <a:lnTo>
                    <a:pt x="199777" y="78124"/>
                  </a:lnTo>
                  <a:lnTo>
                    <a:pt x="204487" y="88788"/>
                  </a:lnTo>
                  <a:lnTo>
                    <a:pt x="208654" y="99711"/>
                  </a:lnTo>
                  <a:lnTo>
                    <a:pt x="212082" y="111103"/>
                  </a:lnTo>
                  <a:lnTo>
                    <a:pt x="214727" y="123057"/>
                  </a:lnTo>
                  <a:lnTo>
                    <a:pt x="216844" y="135373"/>
                  </a:lnTo>
                  <a:lnTo>
                    <a:pt x="218879" y="147647"/>
                  </a:lnTo>
                  <a:lnTo>
                    <a:pt x="221115" y="159617"/>
                  </a:lnTo>
                  <a:lnTo>
                    <a:pt x="224081" y="170096"/>
                  </a:lnTo>
                  <a:lnTo>
                    <a:pt x="228493" y="175968"/>
                  </a:lnTo>
                  <a:lnTo>
                    <a:pt x="233992" y="175920"/>
                  </a:lnTo>
                  <a:lnTo>
                    <a:pt x="239738" y="172014"/>
                  </a:lnTo>
                  <a:lnTo>
                    <a:pt x="245615" y="165940"/>
                  </a:lnTo>
                  <a:lnTo>
                    <a:pt x="251687" y="158867"/>
                  </a:lnTo>
                  <a:lnTo>
                    <a:pt x="257976" y="151444"/>
                  </a:lnTo>
                  <a:lnTo>
                    <a:pt x="264628" y="143967"/>
                  </a:lnTo>
                  <a:lnTo>
                    <a:pt x="271909" y="136549"/>
                  </a:lnTo>
                  <a:lnTo>
                    <a:pt x="279906" y="129217"/>
                  </a:lnTo>
                  <a:lnTo>
                    <a:pt x="288389" y="121967"/>
                  </a:lnTo>
                  <a:lnTo>
                    <a:pt x="296928" y="114781"/>
                  </a:lnTo>
                  <a:lnTo>
                    <a:pt x="305264" y="107646"/>
                  </a:lnTo>
                  <a:lnTo>
                    <a:pt x="313317" y="100547"/>
                  </a:lnTo>
                  <a:lnTo>
                    <a:pt x="321105" y="93473"/>
                  </a:lnTo>
                  <a:lnTo>
                    <a:pt x="328666" y="86408"/>
                  </a:lnTo>
                  <a:lnTo>
                    <a:pt x="335727" y="79018"/>
                  </a:lnTo>
                  <a:lnTo>
                    <a:pt x="341717" y="70685"/>
                  </a:lnTo>
                  <a:lnTo>
                    <a:pt x="346409" y="61153"/>
                  </a:lnTo>
                  <a:lnTo>
                    <a:pt x="349727" y="50648"/>
                  </a:lnTo>
                  <a:lnTo>
                    <a:pt x="351588" y="39679"/>
                  </a:lnTo>
                  <a:lnTo>
                    <a:pt x="352091" y="28616"/>
                  </a:lnTo>
                  <a:lnTo>
                    <a:pt x="351139" y="18275"/>
                  </a:lnTo>
                  <a:lnTo>
                    <a:pt x="348382" y="9935"/>
                  </a:lnTo>
                  <a:lnTo>
                    <a:pt x="343788" y="4121"/>
                  </a:lnTo>
                  <a:lnTo>
                    <a:pt x="337602" y="848"/>
                  </a:lnTo>
                  <a:lnTo>
                    <a:pt x="330163" y="0"/>
                  </a:lnTo>
                  <a:lnTo>
                    <a:pt x="321795" y="1241"/>
                  </a:lnTo>
                  <a:lnTo>
                    <a:pt x="312924" y="4138"/>
                  </a:lnTo>
                  <a:lnTo>
                    <a:pt x="304057" y="8274"/>
                  </a:lnTo>
                  <a:lnTo>
                    <a:pt x="295479" y="13313"/>
                  </a:lnTo>
                  <a:lnTo>
                    <a:pt x="287585" y="19319"/>
                  </a:lnTo>
                  <a:lnTo>
                    <a:pt x="280962" y="26712"/>
                  </a:lnTo>
                  <a:lnTo>
                    <a:pt x="275805" y="35615"/>
                  </a:lnTo>
                  <a:lnTo>
                    <a:pt x="271987" y="45866"/>
                  </a:lnTo>
                  <a:lnTo>
                    <a:pt x="269249" y="57197"/>
                  </a:lnTo>
                  <a:lnTo>
                    <a:pt x="267335" y="69339"/>
                  </a:lnTo>
                  <a:lnTo>
                    <a:pt x="266181" y="82069"/>
                  </a:lnTo>
                  <a:lnTo>
                    <a:pt x="265921" y="95212"/>
                  </a:lnTo>
                  <a:lnTo>
                    <a:pt x="266558" y="108647"/>
                  </a:lnTo>
                  <a:lnTo>
                    <a:pt x="267966" y="122448"/>
                  </a:lnTo>
                  <a:lnTo>
                    <a:pt x="269982" y="136858"/>
                  </a:lnTo>
                  <a:lnTo>
                    <a:pt x="272454" y="151951"/>
                  </a:lnTo>
                  <a:lnTo>
                    <a:pt x="275419" y="167172"/>
                  </a:lnTo>
                  <a:lnTo>
                    <a:pt x="279088" y="181478"/>
                  </a:lnTo>
                  <a:lnTo>
                    <a:pt x="283528" y="194357"/>
                  </a:lnTo>
                  <a:lnTo>
                    <a:pt x="288985" y="205800"/>
                  </a:lnTo>
                  <a:lnTo>
                    <a:pt x="295937" y="216028"/>
                  </a:lnTo>
                  <a:lnTo>
                    <a:pt x="304507" y="225301"/>
                  </a:lnTo>
                  <a:lnTo>
                    <a:pt x="314518" y="233378"/>
                  </a:lnTo>
                  <a:lnTo>
                    <a:pt x="325680" y="239535"/>
                  </a:lnTo>
                  <a:lnTo>
                    <a:pt x="337688" y="243535"/>
                  </a:lnTo>
                  <a:lnTo>
                    <a:pt x="349692" y="245749"/>
                  </a:lnTo>
                  <a:lnTo>
                    <a:pt x="361489" y="247109"/>
                  </a:lnTo>
                  <a:lnTo>
                    <a:pt x="374112" y="247736"/>
                  </a:lnTo>
                  <a:lnTo>
                    <a:pt x="389555" y="2477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138528" y="3775122"/>
              <a:ext cx="270327" cy="257293"/>
            </a:xfrm>
            <a:custGeom>
              <a:avLst/>
              <a:gdLst/>
              <a:ahLst/>
              <a:cxnLst/>
              <a:rect l="0" t="0" r="0" b="0"/>
              <a:pathLst>
                <a:path w="270327" h="257293">
                  <a:moveTo>
                    <a:pt x="221098" y="4608"/>
                  </a:moveTo>
                  <a:lnTo>
                    <a:pt x="212297" y="1808"/>
                  </a:lnTo>
                  <a:lnTo>
                    <a:pt x="203951" y="307"/>
                  </a:lnTo>
                  <a:lnTo>
                    <a:pt x="195248" y="0"/>
                  </a:lnTo>
                  <a:lnTo>
                    <a:pt x="185954" y="679"/>
                  </a:lnTo>
                  <a:lnTo>
                    <a:pt x="175811" y="2148"/>
                  </a:lnTo>
                  <a:lnTo>
                    <a:pt x="164774" y="4221"/>
                  </a:lnTo>
                  <a:lnTo>
                    <a:pt x="153280" y="6902"/>
                  </a:lnTo>
                  <a:lnTo>
                    <a:pt x="142106" y="10374"/>
                  </a:lnTo>
                  <a:lnTo>
                    <a:pt x="131670" y="14670"/>
                  </a:lnTo>
                  <a:lnTo>
                    <a:pt x="122039" y="19688"/>
                  </a:lnTo>
                  <a:lnTo>
                    <a:pt x="113110" y="25281"/>
                  </a:lnTo>
                  <a:lnTo>
                    <a:pt x="104738" y="31307"/>
                  </a:lnTo>
                  <a:lnTo>
                    <a:pt x="96946" y="37812"/>
                  </a:lnTo>
                  <a:lnTo>
                    <a:pt x="89925" y="45009"/>
                  </a:lnTo>
                  <a:lnTo>
                    <a:pt x="83729" y="52959"/>
                  </a:lnTo>
                  <a:lnTo>
                    <a:pt x="78753" y="61416"/>
                  </a:lnTo>
                  <a:lnTo>
                    <a:pt x="75772" y="69938"/>
                  </a:lnTo>
                  <a:lnTo>
                    <a:pt x="75041" y="78254"/>
                  </a:lnTo>
                  <a:lnTo>
                    <a:pt x="76672" y="85955"/>
                  </a:lnTo>
                  <a:lnTo>
                    <a:pt x="80882" y="92441"/>
                  </a:lnTo>
                  <a:lnTo>
                    <a:pt x="87525" y="97498"/>
                  </a:lnTo>
                  <a:lnTo>
                    <a:pt x="96036" y="101079"/>
                  </a:lnTo>
                  <a:lnTo>
                    <a:pt x="105640" y="103123"/>
                  </a:lnTo>
                  <a:lnTo>
                    <a:pt x="115800" y="103764"/>
                  </a:lnTo>
                  <a:lnTo>
                    <a:pt x="126379" y="103418"/>
                  </a:lnTo>
                  <a:lnTo>
                    <a:pt x="137540" y="102663"/>
                  </a:lnTo>
                  <a:lnTo>
                    <a:pt x="149342" y="101872"/>
                  </a:lnTo>
                  <a:lnTo>
                    <a:pt x="161726" y="101362"/>
                  </a:lnTo>
                  <a:lnTo>
                    <a:pt x="174579" y="101479"/>
                  </a:lnTo>
                  <a:lnTo>
                    <a:pt x="187782" y="102344"/>
                  </a:lnTo>
                  <a:lnTo>
                    <a:pt x="201073" y="104062"/>
                  </a:lnTo>
                  <a:lnTo>
                    <a:pt x="214069" y="106811"/>
                  </a:lnTo>
                  <a:lnTo>
                    <a:pt x="226578" y="110590"/>
                  </a:lnTo>
                  <a:lnTo>
                    <a:pt x="238265" y="115413"/>
                  </a:lnTo>
                  <a:lnTo>
                    <a:pt x="248587" y="121400"/>
                  </a:lnTo>
                  <a:lnTo>
                    <a:pt x="257367" y="128496"/>
                  </a:lnTo>
                  <a:lnTo>
                    <a:pt x="264263" y="136362"/>
                  </a:lnTo>
                  <a:lnTo>
                    <a:pt x="268623" y="144480"/>
                  </a:lnTo>
                  <a:lnTo>
                    <a:pt x="270326" y="152524"/>
                  </a:lnTo>
                  <a:lnTo>
                    <a:pt x="269539" y="160212"/>
                  </a:lnTo>
                  <a:lnTo>
                    <a:pt x="266435" y="167222"/>
                  </a:lnTo>
                  <a:lnTo>
                    <a:pt x="261346" y="173452"/>
                  </a:lnTo>
                  <a:lnTo>
                    <a:pt x="254527" y="178975"/>
                  </a:lnTo>
                  <a:lnTo>
                    <a:pt x="246063" y="183926"/>
                  </a:lnTo>
                  <a:lnTo>
                    <a:pt x="236148" y="188451"/>
                  </a:lnTo>
                  <a:lnTo>
                    <a:pt x="224900" y="192831"/>
                  </a:lnTo>
                  <a:lnTo>
                    <a:pt x="212294" y="197467"/>
                  </a:lnTo>
                  <a:lnTo>
                    <a:pt x="198451" y="202549"/>
                  </a:lnTo>
                  <a:lnTo>
                    <a:pt x="183918" y="207930"/>
                  </a:lnTo>
                  <a:lnTo>
                    <a:pt x="169550" y="213235"/>
                  </a:lnTo>
                  <a:lnTo>
                    <a:pt x="155815" y="218247"/>
                  </a:lnTo>
                  <a:lnTo>
                    <a:pt x="142814" y="222916"/>
                  </a:lnTo>
                  <a:lnTo>
                    <a:pt x="130470" y="227277"/>
                  </a:lnTo>
                  <a:lnTo>
                    <a:pt x="118633" y="231395"/>
                  </a:lnTo>
                  <a:lnTo>
                    <a:pt x="106681" y="235329"/>
                  </a:lnTo>
                  <a:lnTo>
                    <a:pt x="93585" y="239131"/>
                  </a:lnTo>
                  <a:lnTo>
                    <a:pt x="78894" y="242836"/>
                  </a:lnTo>
                  <a:lnTo>
                    <a:pt x="63372" y="246321"/>
                  </a:lnTo>
                  <a:lnTo>
                    <a:pt x="47090" y="249652"/>
                  </a:lnTo>
                  <a:lnTo>
                    <a:pt x="27491" y="253123"/>
                  </a:lnTo>
                  <a:lnTo>
                    <a:pt x="0" y="257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2236498" y="4474611"/>
            <a:ext cx="2048601" cy="595985"/>
            <a:chOff x="2236498" y="4474611"/>
            <a:chExt cx="2048601" cy="595985"/>
          </a:xfrm>
        </p:grpSpPr>
        <p:sp>
          <p:nvSpPr>
            <p:cNvPr id="126" name="Freeform 125"/>
            <p:cNvSpPr/>
            <p:nvPr/>
          </p:nvSpPr>
          <p:spPr>
            <a:xfrm>
              <a:off x="2236498" y="4766836"/>
              <a:ext cx="227171" cy="303760"/>
            </a:xfrm>
            <a:custGeom>
              <a:avLst/>
              <a:gdLst/>
              <a:ahLst/>
              <a:cxnLst/>
              <a:rect l="0" t="0" r="0" b="0"/>
              <a:pathLst>
                <a:path w="227171" h="303760">
                  <a:moveTo>
                    <a:pt x="121885" y="44687"/>
                  </a:moveTo>
                  <a:lnTo>
                    <a:pt x="118884" y="35953"/>
                  </a:lnTo>
                  <a:lnTo>
                    <a:pt x="115462" y="28246"/>
                  </a:lnTo>
                  <a:lnTo>
                    <a:pt x="111256" y="20853"/>
                  </a:lnTo>
                  <a:lnTo>
                    <a:pt x="106011" y="13938"/>
                  </a:lnTo>
                  <a:lnTo>
                    <a:pt x="99233" y="8055"/>
                  </a:lnTo>
                  <a:lnTo>
                    <a:pt x="90805" y="3450"/>
                  </a:lnTo>
                  <a:lnTo>
                    <a:pt x="81238" y="529"/>
                  </a:lnTo>
                  <a:lnTo>
                    <a:pt x="71443" y="0"/>
                  </a:lnTo>
                  <a:lnTo>
                    <a:pt x="61974" y="2022"/>
                  </a:lnTo>
                  <a:lnTo>
                    <a:pt x="53009" y="6295"/>
                  </a:lnTo>
                  <a:lnTo>
                    <a:pt x="44536" y="12360"/>
                  </a:lnTo>
                  <a:lnTo>
                    <a:pt x="36474" y="19777"/>
                  </a:lnTo>
                  <a:lnTo>
                    <a:pt x="28892" y="28498"/>
                  </a:lnTo>
                  <a:lnTo>
                    <a:pt x="22011" y="38853"/>
                  </a:lnTo>
                  <a:lnTo>
                    <a:pt x="15900" y="50890"/>
                  </a:lnTo>
                  <a:lnTo>
                    <a:pt x="10642" y="64397"/>
                  </a:lnTo>
                  <a:lnTo>
                    <a:pt x="6407" y="79065"/>
                  </a:lnTo>
                  <a:lnTo>
                    <a:pt x="3194" y="94601"/>
                  </a:lnTo>
                  <a:lnTo>
                    <a:pt x="1019" y="110763"/>
                  </a:lnTo>
                  <a:lnTo>
                    <a:pt x="0" y="127364"/>
                  </a:lnTo>
                  <a:lnTo>
                    <a:pt x="92" y="144265"/>
                  </a:lnTo>
                  <a:lnTo>
                    <a:pt x="1118" y="161205"/>
                  </a:lnTo>
                  <a:lnTo>
                    <a:pt x="2870" y="177813"/>
                  </a:lnTo>
                  <a:lnTo>
                    <a:pt x="5157" y="193911"/>
                  </a:lnTo>
                  <a:lnTo>
                    <a:pt x="7825" y="209502"/>
                  </a:lnTo>
                  <a:lnTo>
                    <a:pt x="10762" y="224665"/>
                  </a:lnTo>
                  <a:lnTo>
                    <a:pt x="13889" y="239489"/>
                  </a:lnTo>
                  <a:lnTo>
                    <a:pt x="17309" y="253733"/>
                  </a:lnTo>
                  <a:lnTo>
                    <a:pt x="21291" y="266854"/>
                  </a:lnTo>
                  <a:lnTo>
                    <a:pt x="25945" y="278630"/>
                  </a:lnTo>
                  <a:lnTo>
                    <a:pt x="31547" y="288673"/>
                  </a:lnTo>
                  <a:lnTo>
                    <a:pt x="38597" y="296290"/>
                  </a:lnTo>
                  <a:lnTo>
                    <a:pt x="47220" y="301326"/>
                  </a:lnTo>
                  <a:lnTo>
                    <a:pt x="56756" y="303759"/>
                  </a:lnTo>
                  <a:lnTo>
                    <a:pt x="66003" y="303437"/>
                  </a:lnTo>
                  <a:lnTo>
                    <a:pt x="74288" y="300556"/>
                  </a:lnTo>
                  <a:lnTo>
                    <a:pt x="81474" y="295558"/>
                  </a:lnTo>
                  <a:lnTo>
                    <a:pt x="87682" y="288931"/>
                  </a:lnTo>
                  <a:lnTo>
                    <a:pt x="93114" y="281107"/>
                  </a:lnTo>
                  <a:lnTo>
                    <a:pt x="97966" y="272264"/>
                  </a:lnTo>
                  <a:lnTo>
                    <a:pt x="102401" y="262353"/>
                  </a:lnTo>
                  <a:lnTo>
                    <a:pt x="106541" y="251432"/>
                  </a:lnTo>
                  <a:lnTo>
                    <a:pt x="110479" y="239828"/>
                  </a:lnTo>
                  <a:lnTo>
                    <a:pt x="114277" y="228040"/>
                  </a:lnTo>
                  <a:lnTo>
                    <a:pt x="117977" y="216364"/>
                  </a:lnTo>
                  <a:lnTo>
                    <a:pt x="121444" y="204745"/>
                  </a:lnTo>
                  <a:lnTo>
                    <a:pt x="124393" y="192876"/>
                  </a:lnTo>
                  <a:lnTo>
                    <a:pt x="126707" y="180594"/>
                  </a:lnTo>
                  <a:lnTo>
                    <a:pt x="128430" y="167887"/>
                  </a:lnTo>
                  <a:lnTo>
                    <a:pt x="129669" y="154817"/>
                  </a:lnTo>
                  <a:lnTo>
                    <a:pt x="130529" y="141496"/>
                  </a:lnTo>
                  <a:lnTo>
                    <a:pt x="130700" y="129142"/>
                  </a:lnTo>
                  <a:lnTo>
                    <a:pt x="129776" y="121216"/>
                  </a:lnTo>
                  <a:lnTo>
                    <a:pt x="128532" y="119578"/>
                  </a:lnTo>
                  <a:lnTo>
                    <a:pt x="128073" y="122352"/>
                  </a:lnTo>
                  <a:lnTo>
                    <a:pt x="128784" y="127888"/>
                  </a:lnTo>
                  <a:lnTo>
                    <a:pt x="130824" y="135171"/>
                  </a:lnTo>
                  <a:lnTo>
                    <a:pt x="134115" y="143572"/>
                  </a:lnTo>
                  <a:lnTo>
                    <a:pt x="138609" y="152531"/>
                  </a:lnTo>
                  <a:lnTo>
                    <a:pt x="144372" y="161490"/>
                  </a:lnTo>
                  <a:lnTo>
                    <a:pt x="151324" y="170142"/>
                  </a:lnTo>
                  <a:lnTo>
                    <a:pt x="159262" y="177922"/>
                  </a:lnTo>
                  <a:lnTo>
                    <a:pt x="167961" y="183941"/>
                  </a:lnTo>
                  <a:lnTo>
                    <a:pt x="177209" y="187876"/>
                  </a:lnTo>
                  <a:lnTo>
                    <a:pt x="186583" y="189861"/>
                  </a:lnTo>
                  <a:lnTo>
                    <a:pt x="196470" y="190307"/>
                  </a:lnTo>
                  <a:lnTo>
                    <a:pt x="208850" y="188132"/>
                  </a:lnTo>
                  <a:lnTo>
                    <a:pt x="227170" y="1815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461162" y="4685181"/>
              <a:ext cx="128849" cy="296823"/>
            </a:xfrm>
            <a:custGeom>
              <a:avLst/>
              <a:gdLst/>
              <a:ahLst/>
              <a:cxnLst/>
              <a:rect l="0" t="0" r="0" b="0"/>
              <a:pathLst>
                <a:path w="128849" h="296823">
                  <a:moveTo>
                    <a:pt x="13035" y="189513"/>
                  </a:moveTo>
                  <a:lnTo>
                    <a:pt x="13101" y="201181"/>
                  </a:lnTo>
                  <a:lnTo>
                    <a:pt x="13741" y="211670"/>
                  </a:lnTo>
                  <a:lnTo>
                    <a:pt x="15038" y="221972"/>
                  </a:lnTo>
                  <a:lnTo>
                    <a:pt x="16898" y="232273"/>
                  </a:lnTo>
                  <a:lnTo>
                    <a:pt x="19214" y="242617"/>
                  </a:lnTo>
                  <a:lnTo>
                    <a:pt x="21886" y="253010"/>
                  </a:lnTo>
                  <a:lnTo>
                    <a:pt x="24982" y="263612"/>
                  </a:lnTo>
                  <a:lnTo>
                    <a:pt x="28737" y="274718"/>
                  </a:lnTo>
                  <a:lnTo>
                    <a:pt x="33197" y="286353"/>
                  </a:lnTo>
                  <a:lnTo>
                    <a:pt x="37252" y="295036"/>
                  </a:lnTo>
                  <a:lnTo>
                    <a:pt x="39264" y="296822"/>
                  </a:lnTo>
                  <a:lnTo>
                    <a:pt x="39070" y="293463"/>
                  </a:lnTo>
                  <a:lnTo>
                    <a:pt x="37008" y="286688"/>
                  </a:lnTo>
                  <a:lnTo>
                    <a:pt x="33502" y="277590"/>
                  </a:lnTo>
                  <a:lnTo>
                    <a:pt x="29095" y="267068"/>
                  </a:lnTo>
                  <a:lnTo>
                    <a:pt x="24401" y="255935"/>
                  </a:lnTo>
                  <a:lnTo>
                    <a:pt x="19777" y="244668"/>
                  </a:lnTo>
                  <a:lnTo>
                    <a:pt x="15357" y="233474"/>
                  </a:lnTo>
                  <a:lnTo>
                    <a:pt x="11156" y="222415"/>
                  </a:lnTo>
                  <a:lnTo>
                    <a:pt x="7153" y="211490"/>
                  </a:lnTo>
                  <a:lnTo>
                    <a:pt x="3633" y="200675"/>
                  </a:lnTo>
                  <a:lnTo>
                    <a:pt x="1173" y="189945"/>
                  </a:lnTo>
                  <a:lnTo>
                    <a:pt x="0" y="179278"/>
                  </a:lnTo>
                  <a:lnTo>
                    <a:pt x="26" y="168655"/>
                  </a:lnTo>
                  <a:lnTo>
                    <a:pt x="1031" y="158061"/>
                  </a:lnTo>
                  <a:lnTo>
                    <a:pt x="2785" y="147489"/>
                  </a:lnTo>
                  <a:lnTo>
                    <a:pt x="5249" y="136930"/>
                  </a:lnTo>
                  <a:lnTo>
                    <a:pt x="8573" y="126382"/>
                  </a:lnTo>
                  <a:lnTo>
                    <a:pt x="12769" y="115845"/>
                  </a:lnTo>
                  <a:lnTo>
                    <a:pt x="17721" y="105481"/>
                  </a:lnTo>
                  <a:lnTo>
                    <a:pt x="23269" y="95594"/>
                  </a:lnTo>
                  <a:lnTo>
                    <a:pt x="29261" y="86315"/>
                  </a:lnTo>
                  <a:lnTo>
                    <a:pt x="35573" y="77610"/>
                  </a:lnTo>
                  <a:lnTo>
                    <a:pt x="42109" y="69376"/>
                  </a:lnTo>
                  <a:lnTo>
                    <a:pt x="48805" y="61502"/>
                  </a:lnTo>
                  <a:lnTo>
                    <a:pt x="55776" y="53891"/>
                  </a:lnTo>
                  <a:lnTo>
                    <a:pt x="63294" y="46466"/>
                  </a:lnTo>
                  <a:lnTo>
                    <a:pt x="71463" y="39176"/>
                  </a:lnTo>
                  <a:lnTo>
                    <a:pt x="80158" y="32090"/>
                  </a:lnTo>
                  <a:lnTo>
                    <a:pt x="90185" y="24593"/>
                  </a:lnTo>
                  <a:lnTo>
                    <a:pt x="104663" y="14906"/>
                  </a:lnTo>
                  <a:lnTo>
                    <a:pt x="1288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573337" y="4749781"/>
              <a:ext cx="153544" cy="189085"/>
            </a:xfrm>
            <a:custGeom>
              <a:avLst/>
              <a:gdLst/>
              <a:ahLst/>
              <a:cxnLst/>
              <a:rect l="0" t="0" r="0" b="0"/>
              <a:pathLst>
                <a:path w="153544" h="189085">
                  <a:moveTo>
                    <a:pt x="16673" y="93328"/>
                  </a:moveTo>
                  <a:lnTo>
                    <a:pt x="25474" y="96127"/>
                  </a:lnTo>
                  <a:lnTo>
                    <a:pt x="33821" y="97629"/>
                  </a:lnTo>
                  <a:lnTo>
                    <a:pt x="42515" y="97932"/>
                  </a:lnTo>
                  <a:lnTo>
                    <a:pt x="51463" y="97080"/>
                  </a:lnTo>
                  <a:lnTo>
                    <a:pt x="60310" y="94963"/>
                  </a:lnTo>
                  <a:lnTo>
                    <a:pt x="68849" y="91641"/>
                  </a:lnTo>
                  <a:lnTo>
                    <a:pt x="77037" y="87305"/>
                  </a:lnTo>
                  <a:lnTo>
                    <a:pt x="84915" y="82186"/>
                  </a:lnTo>
                  <a:lnTo>
                    <a:pt x="92540" y="76483"/>
                  </a:lnTo>
                  <a:lnTo>
                    <a:pt x="99813" y="70199"/>
                  </a:lnTo>
                  <a:lnTo>
                    <a:pt x="106478" y="63150"/>
                  </a:lnTo>
                  <a:lnTo>
                    <a:pt x="112431" y="55302"/>
                  </a:lnTo>
                  <a:lnTo>
                    <a:pt x="117242" y="46913"/>
                  </a:lnTo>
                  <a:lnTo>
                    <a:pt x="120111" y="38435"/>
                  </a:lnTo>
                  <a:lnTo>
                    <a:pt x="120767" y="30145"/>
                  </a:lnTo>
                  <a:lnTo>
                    <a:pt x="119087" y="22292"/>
                  </a:lnTo>
                  <a:lnTo>
                    <a:pt x="114844" y="15170"/>
                  </a:lnTo>
                  <a:lnTo>
                    <a:pt x="108182" y="8878"/>
                  </a:lnTo>
                  <a:lnTo>
                    <a:pt x="99830" y="3823"/>
                  </a:lnTo>
                  <a:lnTo>
                    <a:pt x="90863" y="783"/>
                  </a:lnTo>
                  <a:lnTo>
                    <a:pt x="81954" y="0"/>
                  </a:lnTo>
                  <a:lnTo>
                    <a:pt x="73369" y="1254"/>
                  </a:lnTo>
                  <a:lnTo>
                    <a:pt x="65151" y="4146"/>
                  </a:lnTo>
                  <a:lnTo>
                    <a:pt x="57255" y="8274"/>
                  </a:lnTo>
                  <a:lnTo>
                    <a:pt x="49614" y="13296"/>
                  </a:lnTo>
                  <a:lnTo>
                    <a:pt x="42161" y="18950"/>
                  </a:lnTo>
                  <a:lnTo>
                    <a:pt x="34849" y="25050"/>
                  </a:lnTo>
                  <a:lnTo>
                    <a:pt x="27799" y="31789"/>
                  </a:lnTo>
                  <a:lnTo>
                    <a:pt x="21290" y="39682"/>
                  </a:lnTo>
                  <a:lnTo>
                    <a:pt x="15436" y="48925"/>
                  </a:lnTo>
                  <a:lnTo>
                    <a:pt x="10353" y="59405"/>
                  </a:lnTo>
                  <a:lnTo>
                    <a:pt x="6237" y="70891"/>
                  </a:lnTo>
                  <a:lnTo>
                    <a:pt x="3104" y="83132"/>
                  </a:lnTo>
                  <a:lnTo>
                    <a:pt x="982" y="95758"/>
                  </a:lnTo>
                  <a:lnTo>
                    <a:pt x="0" y="108299"/>
                  </a:lnTo>
                  <a:lnTo>
                    <a:pt x="121" y="120504"/>
                  </a:lnTo>
                  <a:lnTo>
                    <a:pt x="1336" y="132154"/>
                  </a:lnTo>
                  <a:lnTo>
                    <a:pt x="3747" y="142985"/>
                  </a:lnTo>
                  <a:lnTo>
                    <a:pt x="7299" y="152933"/>
                  </a:lnTo>
                  <a:lnTo>
                    <a:pt x="11971" y="161936"/>
                  </a:lnTo>
                  <a:lnTo>
                    <a:pt x="17855" y="169846"/>
                  </a:lnTo>
                  <a:lnTo>
                    <a:pt x="24889" y="176679"/>
                  </a:lnTo>
                  <a:lnTo>
                    <a:pt x="32882" y="182269"/>
                  </a:lnTo>
                  <a:lnTo>
                    <a:pt x="41617" y="186201"/>
                  </a:lnTo>
                  <a:lnTo>
                    <a:pt x="50900" y="188402"/>
                  </a:lnTo>
                  <a:lnTo>
                    <a:pt x="60572" y="189084"/>
                  </a:lnTo>
                  <a:lnTo>
                    <a:pt x="70517" y="188561"/>
                  </a:lnTo>
                  <a:lnTo>
                    <a:pt x="80651" y="187139"/>
                  </a:lnTo>
                  <a:lnTo>
                    <a:pt x="90914" y="185068"/>
                  </a:lnTo>
                  <a:lnTo>
                    <a:pt x="101263" y="182541"/>
                  </a:lnTo>
                  <a:lnTo>
                    <a:pt x="111658" y="179703"/>
                  </a:lnTo>
                  <a:lnTo>
                    <a:pt x="121624" y="176805"/>
                  </a:lnTo>
                  <a:lnTo>
                    <a:pt x="131236" y="173933"/>
                  </a:lnTo>
                  <a:lnTo>
                    <a:pt x="141338" y="170836"/>
                  </a:lnTo>
                  <a:lnTo>
                    <a:pt x="153543" y="167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928257" y="4474611"/>
              <a:ext cx="135536" cy="442198"/>
            </a:xfrm>
            <a:custGeom>
              <a:avLst/>
              <a:gdLst/>
              <a:ahLst/>
              <a:cxnLst/>
              <a:rect l="0" t="0" r="0" b="0"/>
              <a:pathLst>
                <a:path w="135536" h="442198">
                  <a:moveTo>
                    <a:pt x="61836" y="442197"/>
                  </a:moveTo>
                  <a:lnTo>
                    <a:pt x="58969" y="433329"/>
                  </a:lnTo>
                  <a:lnTo>
                    <a:pt x="56827" y="424342"/>
                  </a:lnTo>
                  <a:lnTo>
                    <a:pt x="55220" y="414351"/>
                  </a:lnTo>
                  <a:lnTo>
                    <a:pt x="53866" y="403543"/>
                  </a:lnTo>
                  <a:lnTo>
                    <a:pt x="52369" y="392380"/>
                  </a:lnTo>
                  <a:lnTo>
                    <a:pt x="50519" y="381171"/>
                  </a:lnTo>
                  <a:lnTo>
                    <a:pt x="48279" y="369885"/>
                  </a:lnTo>
                  <a:lnTo>
                    <a:pt x="45698" y="358252"/>
                  </a:lnTo>
                  <a:lnTo>
                    <a:pt x="42849" y="346134"/>
                  </a:lnTo>
                  <a:lnTo>
                    <a:pt x="39800" y="333539"/>
                  </a:lnTo>
                  <a:lnTo>
                    <a:pt x="36607" y="320544"/>
                  </a:lnTo>
                  <a:lnTo>
                    <a:pt x="33313" y="307248"/>
                  </a:lnTo>
                  <a:lnTo>
                    <a:pt x="29951" y="293894"/>
                  </a:lnTo>
                  <a:lnTo>
                    <a:pt x="26540" y="280855"/>
                  </a:lnTo>
                  <a:lnTo>
                    <a:pt x="23101" y="268304"/>
                  </a:lnTo>
                  <a:lnTo>
                    <a:pt x="19809" y="256081"/>
                  </a:lnTo>
                  <a:lnTo>
                    <a:pt x="16978" y="243800"/>
                  </a:lnTo>
                  <a:lnTo>
                    <a:pt x="14737" y="231238"/>
                  </a:lnTo>
                  <a:lnTo>
                    <a:pt x="12894" y="218342"/>
                  </a:lnTo>
                  <a:lnTo>
                    <a:pt x="11041" y="205144"/>
                  </a:lnTo>
                  <a:lnTo>
                    <a:pt x="8945" y="191706"/>
                  </a:lnTo>
                  <a:lnTo>
                    <a:pt x="6706" y="178088"/>
                  </a:lnTo>
                  <a:lnTo>
                    <a:pt x="4655" y="164340"/>
                  </a:lnTo>
                  <a:lnTo>
                    <a:pt x="2978" y="150499"/>
                  </a:lnTo>
                  <a:lnTo>
                    <a:pt x="1700" y="136596"/>
                  </a:lnTo>
                  <a:lnTo>
                    <a:pt x="768" y="122649"/>
                  </a:lnTo>
                  <a:lnTo>
                    <a:pt x="115" y="108680"/>
                  </a:lnTo>
                  <a:lnTo>
                    <a:pt x="0" y="95029"/>
                  </a:lnTo>
                  <a:lnTo>
                    <a:pt x="979" y="82315"/>
                  </a:lnTo>
                  <a:lnTo>
                    <a:pt x="3274" y="70801"/>
                  </a:lnTo>
                  <a:lnTo>
                    <a:pt x="6951" y="60427"/>
                  </a:lnTo>
                  <a:lnTo>
                    <a:pt x="12094" y="50990"/>
                  </a:lnTo>
                  <a:lnTo>
                    <a:pt x="18597" y="42274"/>
                  </a:lnTo>
                  <a:lnTo>
                    <a:pt x="26387" y="34250"/>
                  </a:lnTo>
                  <a:lnTo>
                    <a:pt x="35511" y="27071"/>
                  </a:lnTo>
                  <a:lnTo>
                    <a:pt x="45869" y="20761"/>
                  </a:lnTo>
                  <a:lnTo>
                    <a:pt x="57246" y="15369"/>
                  </a:lnTo>
                  <a:lnTo>
                    <a:pt x="69406" y="11045"/>
                  </a:lnTo>
                  <a:lnTo>
                    <a:pt x="82122" y="7766"/>
                  </a:lnTo>
                  <a:lnTo>
                    <a:pt x="94622" y="5374"/>
                  </a:lnTo>
                  <a:lnTo>
                    <a:pt x="106814" y="3418"/>
                  </a:lnTo>
                  <a:lnTo>
                    <a:pt x="119767" y="1725"/>
                  </a:lnTo>
                  <a:lnTo>
                    <a:pt x="1355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853222" y="4727295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6193" y="0"/>
                  </a:lnTo>
                  <a:lnTo>
                    <a:pt x="135064" y="0"/>
                  </a:lnTo>
                  <a:lnTo>
                    <a:pt x="123470" y="5"/>
                  </a:lnTo>
                  <a:lnTo>
                    <a:pt x="111482" y="178"/>
                  </a:lnTo>
                  <a:lnTo>
                    <a:pt x="99470" y="826"/>
                  </a:lnTo>
                  <a:lnTo>
                    <a:pt x="87663" y="2079"/>
                  </a:lnTo>
                  <a:lnTo>
                    <a:pt x="75963" y="3904"/>
                  </a:lnTo>
                  <a:lnTo>
                    <a:pt x="64047" y="6201"/>
                  </a:lnTo>
                  <a:lnTo>
                    <a:pt x="51752" y="8853"/>
                  </a:lnTo>
                  <a:lnTo>
                    <a:pt x="39672" y="11609"/>
                  </a:lnTo>
                  <a:lnTo>
                    <a:pt x="27872" y="14364"/>
                  </a:lnTo>
                  <a:lnTo>
                    <a:pt x="15314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036193" y="4736749"/>
              <a:ext cx="164471" cy="165982"/>
            </a:xfrm>
            <a:custGeom>
              <a:avLst/>
              <a:gdLst/>
              <a:ahLst/>
              <a:cxnLst/>
              <a:rect l="0" t="0" r="0" b="0"/>
              <a:pathLst>
                <a:path w="164471" h="165982">
                  <a:moveTo>
                    <a:pt x="90770" y="53717"/>
                  </a:moveTo>
                  <a:lnTo>
                    <a:pt x="93503" y="44983"/>
                  </a:lnTo>
                  <a:lnTo>
                    <a:pt x="94364" y="37276"/>
                  </a:lnTo>
                  <a:lnTo>
                    <a:pt x="93370" y="29878"/>
                  </a:lnTo>
                  <a:lnTo>
                    <a:pt x="90658" y="22790"/>
                  </a:lnTo>
                  <a:lnTo>
                    <a:pt x="86226" y="16260"/>
                  </a:lnTo>
                  <a:lnTo>
                    <a:pt x="80237" y="10397"/>
                  </a:lnTo>
                  <a:lnTo>
                    <a:pt x="72978" y="5478"/>
                  </a:lnTo>
                  <a:lnTo>
                    <a:pt x="64752" y="2004"/>
                  </a:lnTo>
                  <a:lnTo>
                    <a:pt x="55827" y="125"/>
                  </a:lnTo>
                  <a:lnTo>
                    <a:pt x="46738" y="0"/>
                  </a:lnTo>
                  <a:lnTo>
                    <a:pt x="38250" y="1961"/>
                  </a:lnTo>
                  <a:lnTo>
                    <a:pt x="30730" y="5989"/>
                  </a:lnTo>
                  <a:lnTo>
                    <a:pt x="24192" y="11948"/>
                  </a:lnTo>
                  <a:lnTo>
                    <a:pt x="18484" y="19759"/>
                  </a:lnTo>
                  <a:lnTo>
                    <a:pt x="13425" y="29200"/>
                  </a:lnTo>
                  <a:lnTo>
                    <a:pt x="9008" y="40114"/>
                  </a:lnTo>
                  <a:lnTo>
                    <a:pt x="5405" y="52486"/>
                  </a:lnTo>
                  <a:lnTo>
                    <a:pt x="2648" y="66171"/>
                  </a:lnTo>
                  <a:lnTo>
                    <a:pt x="795" y="80594"/>
                  </a:lnTo>
                  <a:lnTo>
                    <a:pt x="0" y="94888"/>
                  </a:lnTo>
                  <a:lnTo>
                    <a:pt x="249" y="108568"/>
                  </a:lnTo>
                  <a:lnTo>
                    <a:pt x="1552" y="121363"/>
                  </a:lnTo>
                  <a:lnTo>
                    <a:pt x="4023" y="133037"/>
                  </a:lnTo>
                  <a:lnTo>
                    <a:pt x="7619" y="143578"/>
                  </a:lnTo>
                  <a:lnTo>
                    <a:pt x="12491" y="152656"/>
                  </a:lnTo>
                  <a:lnTo>
                    <a:pt x="19043" y="159560"/>
                  </a:lnTo>
                  <a:lnTo>
                    <a:pt x="27327" y="164080"/>
                  </a:lnTo>
                  <a:lnTo>
                    <a:pt x="36636" y="165981"/>
                  </a:lnTo>
                  <a:lnTo>
                    <a:pt x="45728" y="164763"/>
                  </a:lnTo>
                  <a:lnTo>
                    <a:pt x="53911" y="160464"/>
                  </a:lnTo>
                  <a:lnTo>
                    <a:pt x="61027" y="153698"/>
                  </a:lnTo>
                  <a:lnTo>
                    <a:pt x="67189" y="145346"/>
                  </a:lnTo>
                  <a:lnTo>
                    <a:pt x="72590" y="136067"/>
                  </a:lnTo>
                  <a:lnTo>
                    <a:pt x="77421" y="126096"/>
                  </a:lnTo>
                  <a:lnTo>
                    <a:pt x="81842" y="115353"/>
                  </a:lnTo>
                  <a:lnTo>
                    <a:pt x="85988" y="103865"/>
                  </a:lnTo>
                  <a:lnTo>
                    <a:pt x="90446" y="92934"/>
                  </a:lnTo>
                  <a:lnTo>
                    <a:pt x="96029" y="86117"/>
                  </a:lnTo>
                  <a:lnTo>
                    <a:pt x="102354" y="85260"/>
                  </a:lnTo>
                  <a:lnTo>
                    <a:pt x="108618" y="88523"/>
                  </a:lnTo>
                  <a:lnTo>
                    <a:pt x="114805" y="94351"/>
                  </a:lnTo>
                  <a:lnTo>
                    <a:pt x="121061" y="101809"/>
                  </a:lnTo>
                  <a:lnTo>
                    <a:pt x="127454" y="110305"/>
                  </a:lnTo>
                  <a:lnTo>
                    <a:pt x="133879" y="119017"/>
                  </a:lnTo>
                  <a:lnTo>
                    <a:pt x="140834" y="127663"/>
                  </a:lnTo>
                  <a:lnTo>
                    <a:pt x="150048" y="136993"/>
                  </a:lnTo>
                  <a:lnTo>
                    <a:pt x="164470" y="1484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179606" y="4685181"/>
              <a:ext cx="94757" cy="232291"/>
            </a:xfrm>
            <a:custGeom>
              <a:avLst/>
              <a:gdLst/>
              <a:ahLst/>
              <a:cxnLst/>
              <a:rect l="0" t="0" r="0" b="0"/>
              <a:pathLst>
                <a:path w="94757" h="232291">
                  <a:moveTo>
                    <a:pt x="0" y="63171"/>
                  </a:moveTo>
                  <a:lnTo>
                    <a:pt x="134" y="74906"/>
                  </a:lnTo>
                  <a:lnTo>
                    <a:pt x="1414" y="86035"/>
                  </a:lnTo>
                  <a:lnTo>
                    <a:pt x="4008" y="97633"/>
                  </a:lnTo>
                  <a:lnTo>
                    <a:pt x="7727" y="109794"/>
                  </a:lnTo>
                  <a:lnTo>
                    <a:pt x="12360" y="122455"/>
                  </a:lnTo>
                  <a:lnTo>
                    <a:pt x="17688" y="135506"/>
                  </a:lnTo>
                  <a:lnTo>
                    <a:pt x="23363" y="148685"/>
                  </a:lnTo>
                  <a:lnTo>
                    <a:pt x="28928" y="161602"/>
                  </a:lnTo>
                  <a:lnTo>
                    <a:pt x="34151" y="174064"/>
                  </a:lnTo>
                  <a:lnTo>
                    <a:pt x="39146" y="186058"/>
                  </a:lnTo>
                  <a:lnTo>
                    <a:pt x="44266" y="197651"/>
                  </a:lnTo>
                  <a:lnTo>
                    <a:pt x="49714" y="208911"/>
                  </a:lnTo>
                  <a:lnTo>
                    <a:pt x="55528" y="219100"/>
                  </a:lnTo>
                  <a:lnTo>
                    <a:pt x="61663" y="226747"/>
                  </a:lnTo>
                  <a:lnTo>
                    <a:pt x="68044" y="231241"/>
                  </a:lnTo>
                  <a:lnTo>
                    <a:pt x="74279" y="232290"/>
                  </a:lnTo>
                  <a:lnTo>
                    <a:pt x="79699" y="229503"/>
                  </a:lnTo>
                  <a:lnTo>
                    <a:pt x="84006" y="223071"/>
                  </a:lnTo>
                  <a:lnTo>
                    <a:pt x="87234" y="213754"/>
                  </a:lnTo>
                  <a:lnTo>
                    <a:pt x="89565" y="202553"/>
                  </a:lnTo>
                  <a:lnTo>
                    <a:pt x="91209" y="190215"/>
                  </a:lnTo>
                  <a:lnTo>
                    <a:pt x="92348" y="177040"/>
                  </a:lnTo>
                  <a:lnTo>
                    <a:pt x="93130" y="162993"/>
                  </a:lnTo>
                  <a:lnTo>
                    <a:pt x="93662" y="148107"/>
                  </a:lnTo>
                  <a:lnTo>
                    <a:pt x="94021" y="132671"/>
                  </a:lnTo>
                  <a:lnTo>
                    <a:pt x="94263" y="117148"/>
                  </a:lnTo>
                  <a:lnTo>
                    <a:pt x="94427" y="101813"/>
                  </a:lnTo>
                  <a:lnTo>
                    <a:pt x="94536" y="86752"/>
                  </a:lnTo>
                  <a:lnTo>
                    <a:pt x="94609" y="71951"/>
                  </a:lnTo>
                  <a:lnTo>
                    <a:pt x="94658" y="57383"/>
                  </a:lnTo>
                  <a:lnTo>
                    <a:pt x="94691" y="43602"/>
                  </a:lnTo>
                  <a:lnTo>
                    <a:pt x="94716" y="30393"/>
                  </a:lnTo>
                  <a:lnTo>
                    <a:pt x="94737" y="1659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340425" y="4755993"/>
              <a:ext cx="106284" cy="154529"/>
            </a:xfrm>
            <a:custGeom>
              <a:avLst/>
              <a:gdLst/>
              <a:ahLst/>
              <a:cxnLst/>
              <a:rect l="0" t="0" r="0" b="0"/>
              <a:pathLst>
                <a:path w="106284" h="154529">
                  <a:moveTo>
                    <a:pt x="49751" y="2887"/>
                  </a:moveTo>
                  <a:lnTo>
                    <a:pt x="41017" y="222"/>
                  </a:lnTo>
                  <a:lnTo>
                    <a:pt x="33310" y="0"/>
                  </a:lnTo>
                  <a:lnTo>
                    <a:pt x="25917" y="2296"/>
                  </a:lnTo>
                  <a:lnTo>
                    <a:pt x="19001" y="7041"/>
                  </a:lnTo>
                  <a:lnTo>
                    <a:pt x="13120" y="14438"/>
                  </a:lnTo>
                  <a:lnTo>
                    <a:pt x="8501" y="24342"/>
                  </a:lnTo>
                  <a:lnTo>
                    <a:pt x="5061" y="36177"/>
                  </a:lnTo>
                  <a:lnTo>
                    <a:pt x="2588" y="49159"/>
                  </a:lnTo>
                  <a:lnTo>
                    <a:pt x="858" y="62726"/>
                  </a:lnTo>
                  <a:lnTo>
                    <a:pt x="0" y="76405"/>
                  </a:lnTo>
                  <a:lnTo>
                    <a:pt x="472" y="89734"/>
                  </a:lnTo>
                  <a:lnTo>
                    <a:pt x="2423" y="102501"/>
                  </a:lnTo>
                  <a:lnTo>
                    <a:pt x="5868" y="114377"/>
                  </a:lnTo>
                  <a:lnTo>
                    <a:pt x="10854" y="124836"/>
                  </a:lnTo>
                  <a:lnTo>
                    <a:pt x="17252" y="133720"/>
                  </a:lnTo>
                  <a:lnTo>
                    <a:pt x="24972" y="141027"/>
                  </a:lnTo>
                  <a:lnTo>
                    <a:pt x="34049" y="146727"/>
                  </a:lnTo>
                  <a:lnTo>
                    <a:pt x="44366" y="150962"/>
                  </a:lnTo>
                  <a:lnTo>
                    <a:pt x="55377" y="153673"/>
                  </a:lnTo>
                  <a:lnTo>
                    <a:pt x="66226" y="154528"/>
                  </a:lnTo>
                  <a:lnTo>
                    <a:pt x="76436" y="153503"/>
                  </a:lnTo>
                  <a:lnTo>
                    <a:pt x="85576" y="150528"/>
                  </a:lnTo>
                  <a:lnTo>
                    <a:pt x="93112" y="145332"/>
                  </a:lnTo>
                  <a:lnTo>
                    <a:pt x="98912" y="137988"/>
                  </a:lnTo>
                  <a:lnTo>
                    <a:pt x="103010" y="128990"/>
                  </a:lnTo>
                  <a:lnTo>
                    <a:pt x="105410" y="119049"/>
                  </a:lnTo>
                  <a:lnTo>
                    <a:pt x="106283" y="108669"/>
                  </a:lnTo>
                  <a:lnTo>
                    <a:pt x="105756" y="98280"/>
                  </a:lnTo>
                  <a:lnTo>
                    <a:pt x="103816" y="88312"/>
                  </a:lnTo>
                  <a:lnTo>
                    <a:pt x="100592" y="78944"/>
                  </a:lnTo>
                  <a:lnTo>
                    <a:pt x="96434" y="70079"/>
                  </a:lnTo>
                  <a:lnTo>
                    <a:pt x="91311" y="60360"/>
                  </a:lnTo>
                  <a:lnTo>
                    <a:pt x="83660" y="46700"/>
                  </a:lnTo>
                  <a:lnTo>
                    <a:pt x="70808" y="23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484932" y="4664124"/>
              <a:ext cx="105286" cy="242831"/>
            </a:xfrm>
            <a:custGeom>
              <a:avLst/>
              <a:gdLst/>
              <a:ahLst/>
              <a:cxnLst/>
              <a:rect l="0" t="0" r="0" b="0"/>
              <a:pathLst>
                <a:path w="105286" h="242831">
                  <a:moveTo>
                    <a:pt x="0" y="147399"/>
                  </a:moveTo>
                  <a:lnTo>
                    <a:pt x="3001" y="156267"/>
                  </a:lnTo>
                  <a:lnTo>
                    <a:pt x="6423" y="165254"/>
                  </a:lnTo>
                  <a:lnTo>
                    <a:pt x="10619" y="175240"/>
                  </a:lnTo>
                  <a:lnTo>
                    <a:pt x="15519" y="185876"/>
                  </a:lnTo>
                  <a:lnTo>
                    <a:pt x="21001" y="196390"/>
                  </a:lnTo>
                  <a:lnTo>
                    <a:pt x="26931" y="206346"/>
                  </a:lnTo>
                  <a:lnTo>
                    <a:pt x="33193" y="215806"/>
                  </a:lnTo>
                  <a:lnTo>
                    <a:pt x="39692" y="225142"/>
                  </a:lnTo>
                  <a:lnTo>
                    <a:pt x="46298" y="234532"/>
                  </a:lnTo>
                  <a:lnTo>
                    <a:pt x="50955" y="241467"/>
                  </a:lnTo>
                  <a:lnTo>
                    <a:pt x="51734" y="242830"/>
                  </a:lnTo>
                  <a:lnTo>
                    <a:pt x="50141" y="239783"/>
                  </a:lnTo>
                  <a:lnTo>
                    <a:pt x="47040" y="233921"/>
                  </a:lnTo>
                  <a:lnTo>
                    <a:pt x="42839" y="226323"/>
                  </a:lnTo>
                  <a:lnTo>
                    <a:pt x="37978" y="217656"/>
                  </a:lnTo>
                  <a:lnTo>
                    <a:pt x="32988" y="208321"/>
                  </a:lnTo>
                  <a:lnTo>
                    <a:pt x="28172" y="198565"/>
                  </a:lnTo>
                  <a:lnTo>
                    <a:pt x="23625" y="188540"/>
                  </a:lnTo>
                  <a:lnTo>
                    <a:pt x="19342" y="178342"/>
                  </a:lnTo>
                  <a:lnTo>
                    <a:pt x="15284" y="168026"/>
                  </a:lnTo>
                  <a:lnTo>
                    <a:pt x="11728" y="157468"/>
                  </a:lnTo>
                  <a:lnTo>
                    <a:pt x="9243" y="146386"/>
                  </a:lnTo>
                  <a:lnTo>
                    <a:pt x="8059" y="134671"/>
                  </a:lnTo>
                  <a:lnTo>
                    <a:pt x="8247" y="122531"/>
                  </a:lnTo>
                  <a:lnTo>
                    <a:pt x="9893" y="110382"/>
                  </a:lnTo>
                  <a:lnTo>
                    <a:pt x="12892" y="98474"/>
                  </a:lnTo>
                  <a:lnTo>
                    <a:pt x="17005" y="87038"/>
                  </a:lnTo>
                  <a:lnTo>
                    <a:pt x="21976" y="76359"/>
                  </a:lnTo>
                  <a:lnTo>
                    <a:pt x="27573" y="66510"/>
                  </a:lnTo>
                  <a:lnTo>
                    <a:pt x="33617" y="57406"/>
                  </a:lnTo>
                  <a:lnTo>
                    <a:pt x="39972" y="48897"/>
                  </a:lnTo>
                  <a:lnTo>
                    <a:pt x="46546" y="40839"/>
                  </a:lnTo>
                  <a:lnTo>
                    <a:pt x="53435" y="33274"/>
                  </a:lnTo>
                  <a:lnTo>
                    <a:pt x="60899" y="26411"/>
                  </a:lnTo>
                  <a:lnTo>
                    <a:pt x="69022" y="20316"/>
                  </a:lnTo>
                  <a:lnTo>
                    <a:pt x="77289" y="15053"/>
                  </a:lnTo>
                  <a:lnTo>
                    <a:pt x="85494" y="10255"/>
                  </a:lnTo>
                  <a:lnTo>
                    <a:pt x="94359" y="549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602616" y="4686882"/>
              <a:ext cx="177115" cy="191730"/>
            </a:xfrm>
            <a:custGeom>
              <a:avLst/>
              <a:gdLst/>
              <a:ahLst/>
              <a:cxnLst/>
              <a:rect l="0" t="0" r="0" b="0"/>
              <a:pathLst>
                <a:path w="177115" h="191730">
                  <a:moveTo>
                    <a:pt x="82358" y="124641"/>
                  </a:moveTo>
                  <a:lnTo>
                    <a:pt x="85225" y="115772"/>
                  </a:lnTo>
                  <a:lnTo>
                    <a:pt x="87367" y="106786"/>
                  </a:lnTo>
                  <a:lnTo>
                    <a:pt x="88965" y="96795"/>
                  </a:lnTo>
                  <a:lnTo>
                    <a:pt x="89973" y="85987"/>
                  </a:lnTo>
                  <a:lnTo>
                    <a:pt x="90173" y="74824"/>
                  </a:lnTo>
                  <a:lnTo>
                    <a:pt x="89513" y="63623"/>
                  </a:lnTo>
                  <a:lnTo>
                    <a:pt x="87928" y="52684"/>
                  </a:lnTo>
                  <a:lnTo>
                    <a:pt x="85268" y="42348"/>
                  </a:lnTo>
                  <a:lnTo>
                    <a:pt x="81547" y="32740"/>
                  </a:lnTo>
                  <a:lnTo>
                    <a:pt x="76762" y="23969"/>
                  </a:lnTo>
                  <a:lnTo>
                    <a:pt x="70800" y="16216"/>
                  </a:lnTo>
                  <a:lnTo>
                    <a:pt x="63721" y="9494"/>
                  </a:lnTo>
                  <a:lnTo>
                    <a:pt x="55867" y="4148"/>
                  </a:lnTo>
                  <a:lnTo>
                    <a:pt x="47756" y="912"/>
                  </a:lnTo>
                  <a:lnTo>
                    <a:pt x="39717" y="0"/>
                  </a:lnTo>
                  <a:lnTo>
                    <a:pt x="32032" y="1338"/>
                  </a:lnTo>
                  <a:lnTo>
                    <a:pt x="25025" y="4820"/>
                  </a:lnTo>
                  <a:lnTo>
                    <a:pt x="18801" y="10165"/>
                  </a:lnTo>
                  <a:lnTo>
                    <a:pt x="13452" y="17159"/>
                  </a:lnTo>
                  <a:lnTo>
                    <a:pt x="9150" y="25740"/>
                  </a:lnTo>
                  <a:lnTo>
                    <a:pt x="5884" y="35728"/>
                  </a:lnTo>
                  <a:lnTo>
                    <a:pt x="3502" y="46857"/>
                  </a:lnTo>
                  <a:lnTo>
                    <a:pt x="1812" y="58850"/>
                  </a:lnTo>
                  <a:lnTo>
                    <a:pt x="638" y="71468"/>
                  </a:lnTo>
                  <a:lnTo>
                    <a:pt x="0" y="84363"/>
                  </a:lnTo>
                  <a:lnTo>
                    <a:pt x="97" y="97094"/>
                  </a:lnTo>
                  <a:lnTo>
                    <a:pt x="980" y="109433"/>
                  </a:lnTo>
                  <a:lnTo>
                    <a:pt x="2726" y="121346"/>
                  </a:lnTo>
                  <a:lnTo>
                    <a:pt x="5500" y="132885"/>
                  </a:lnTo>
                  <a:lnTo>
                    <a:pt x="9296" y="144127"/>
                  </a:lnTo>
                  <a:lnTo>
                    <a:pt x="13963" y="154984"/>
                  </a:lnTo>
                  <a:lnTo>
                    <a:pt x="19313" y="165209"/>
                  </a:lnTo>
                  <a:lnTo>
                    <a:pt x="25174" y="174701"/>
                  </a:lnTo>
                  <a:lnTo>
                    <a:pt x="31566" y="182872"/>
                  </a:lnTo>
                  <a:lnTo>
                    <a:pt x="38687" y="188618"/>
                  </a:lnTo>
                  <a:lnTo>
                    <a:pt x="46585" y="191545"/>
                  </a:lnTo>
                  <a:lnTo>
                    <a:pt x="55007" y="191729"/>
                  </a:lnTo>
                  <a:lnTo>
                    <a:pt x="63507" y="189351"/>
                  </a:lnTo>
                  <a:lnTo>
                    <a:pt x="71811" y="184786"/>
                  </a:lnTo>
                  <a:lnTo>
                    <a:pt x="79675" y="178334"/>
                  </a:lnTo>
                  <a:lnTo>
                    <a:pt x="86802" y="170125"/>
                  </a:lnTo>
                  <a:lnTo>
                    <a:pt x="93104" y="160393"/>
                  </a:lnTo>
                  <a:lnTo>
                    <a:pt x="98334" y="149609"/>
                  </a:lnTo>
                  <a:lnTo>
                    <a:pt x="102024" y="138380"/>
                  </a:lnTo>
                  <a:lnTo>
                    <a:pt x="104062" y="127089"/>
                  </a:lnTo>
                  <a:lnTo>
                    <a:pt x="104634" y="115898"/>
                  </a:lnTo>
                  <a:lnTo>
                    <a:pt x="104039" y="104850"/>
                  </a:lnTo>
                  <a:lnTo>
                    <a:pt x="102586" y="94007"/>
                  </a:lnTo>
                  <a:lnTo>
                    <a:pt x="101172" y="85811"/>
                  </a:lnTo>
                  <a:lnTo>
                    <a:pt x="101049" y="83366"/>
                  </a:lnTo>
                  <a:lnTo>
                    <a:pt x="102557" y="85712"/>
                  </a:lnTo>
                  <a:lnTo>
                    <a:pt x="105537" y="91180"/>
                  </a:lnTo>
                  <a:lnTo>
                    <a:pt x="109682" y="98400"/>
                  </a:lnTo>
                  <a:lnTo>
                    <a:pt x="114698" y="106314"/>
                  </a:lnTo>
                  <a:lnTo>
                    <a:pt x="120342" y="114328"/>
                  </a:lnTo>
                  <a:lnTo>
                    <a:pt x="126593" y="121713"/>
                  </a:lnTo>
                  <a:lnTo>
                    <a:pt x="133622" y="127482"/>
                  </a:lnTo>
                  <a:lnTo>
                    <a:pt x="141500" y="131260"/>
                  </a:lnTo>
                  <a:lnTo>
                    <a:pt x="150376" y="133767"/>
                  </a:lnTo>
                  <a:lnTo>
                    <a:pt x="161539" y="135031"/>
                  </a:lnTo>
                  <a:lnTo>
                    <a:pt x="177114" y="135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769202" y="4516725"/>
              <a:ext cx="185711" cy="368463"/>
            </a:xfrm>
            <a:custGeom>
              <a:avLst/>
              <a:gdLst/>
              <a:ahLst/>
              <a:cxnLst/>
              <a:rect l="0" t="0" r="0" b="0"/>
              <a:pathLst>
                <a:path w="185711" h="36846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4" y="70265"/>
                  </a:lnTo>
                  <a:lnTo>
                    <a:pt x="3727" y="81965"/>
                  </a:lnTo>
                  <a:lnTo>
                    <a:pt x="5375" y="93882"/>
                  </a:lnTo>
                  <a:lnTo>
                    <a:pt x="6783" y="106199"/>
                  </a:lnTo>
                  <a:lnTo>
                    <a:pt x="8048" y="119098"/>
                  </a:lnTo>
                  <a:lnTo>
                    <a:pt x="9504" y="132828"/>
                  </a:lnTo>
                  <a:lnTo>
                    <a:pt x="11336" y="147437"/>
                  </a:lnTo>
                  <a:lnTo>
                    <a:pt x="13566" y="162656"/>
                  </a:lnTo>
                  <a:lnTo>
                    <a:pt x="16142" y="178018"/>
                  </a:lnTo>
                  <a:lnTo>
                    <a:pt x="18990" y="193238"/>
                  </a:lnTo>
                  <a:lnTo>
                    <a:pt x="22038" y="208219"/>
                  </a:lnTo>
                  <a:lnTo>
                    <a:pt x="25230" y="222964"/>
                  </a:lnTo>
                  <a:lnTo>
                    <a:pt x="28523" y="237507"/>
                  </a:lnTo>
                  <a:lnTo>
                    <a:pt x="31885" y="251732"/>
                  </a:lnTo>
                  <a:lnTo>
                    <a:pt x="35296" y="265371"/>
                  </a:lnTo>
                  <a:lnTo>
                    <a:pt x="38714" y="278256"/>
                  </a:lnTo>
                  <a:lnTo>
                    <a:pt x="41265" y="287996"/>
                  </a:lnTo>
                  <a:lnTo>
                    <a:pt x="41903" y="291576"/>
                  </a:lnTo>
                  <a:lnTo>
                    <a:pt x="41030" y="290017"/>
                  </a:lnTo>
                  <a:lnTo>
                    <a:pt x="39517" y="285076"/>
                  </a:lnTo>
                  <a:lnTo>
                    <a:pt x="38347" y="278038"/>
                  </a:lnTo>
                  <a:lnTo>
                    <a:pt x="38014" y="269713"/>
                  </a:lnTo>
                  <a:lnTo>
                    <a:pt x="38758" y="260589"/>
                  </a:lnTo>
                  <a:lnTo>
                    <a:pt x="40768" y="250966"/>
                  </a:lnTo>
                  <a:lnTo>
                    <a:pt x="44006" y="241030"/>
                  </a:lnTo>
                  <a:lnTo>
                    <a:pt x="48278" y="231059"/>
                  </a:lnTo>
                  <a:lnTo>
                    <a:pt x="53353" y="221431"/>
                  </a:lnTo>
                  <a:lnTo>
                    <a:pt x="59029" y="212331"/>
                  </a:lnTo>
                  <a:lnTo>
                    <a:pt x="65465" y="204083"/>
                  </a:lnTo>
                  <a:lnTo>
                    <a:pt x="73147" y="197221"/>
                  </a:lnTo>
                  <a:lnTo>
                    <a:pt x="82235" y="191912"/>
                  </a:lnTo>
                  <a:lnTo>
                    <a:pt x="92270" y="188331"/>
                  </a:lnTo>
                  <a:lnTo>
                    <a:pt x="102391" y="186818"/>
                  </a:lnTo>
                  <a:lnTo>
                    <a:pt x="112085" y="187362"/>
                  </a:lnTo>
                  <a:lnTo>
                    <a:pt x="121202" y="189826"/>
                  </a:lnTo>
                  <a:lnTo>
                    <a:pt x="129779" y="194138"/>
                  </a:lnTo>
                  <a:lnTo>
                    <a:pt x="137910" y="200072"/>
                  </a:lnTo>
                  <a:lnTo>
                    <a:pt x="145540" y="207308"/>
                  </a:lnTo>
                  <a:lnTo>
                    <a:pt x="152453" y="215527"/>
                  </a:lnTo>
                  <a:lnTo>
                    <a:pt x="158589" y="224459"/>
                  </a:lnTo>
                  <a:lnTo>
                    <a:pt x="164034" y="233895"/>
                  </a:lnTo>
                  <a:lnTo>
                    <a:pt x="168927" y="243680"/>
                  </a:lnTo>
                  <a:lnTo>
                    <a:pt x="173400" y="253712"/>
                  </a:lnTo>
                  <a:lnTo>
                    <a:pt x="177405" y="264076"/>
                  </a:lnTo>
                  <a:lnTo>
                    <a:pt x="180722" y="275025"/>
                  </a:lnTo>
                  <a:lnTo>
                    <a:pt x="183284" y="286650"/>
                  </a:lnTo>
                  <a:lnTo>
                    <a:pt x="185005" y="298730"/>
                  </a:lnTo>
                  <a:lnTo>
                    <a:pt x="185710" y="310838"/>
                  </a:lnTo>
                  <a:lnTo>
                    <a:pt x="185396" y="322715"/>
                  </a:lnTo>
                  <a:lnTo>
                    <a:pt x="183879" y="333961"/>
                  </a:lnTo>
                  <a:lnTo>
                    <a:pt x="180733" y="343980"/>
                  </a:lnTo>
                  <a:lnTo>
                    <a:pt x="175875" y="352558"/>
                  </a:lnTo>
                  <a:lnTo>
                    <a:pt x="169510" y="359485"/>
                  </a:lnTo>
                  <a:lnTo>
                    <a:pt x="161951" y="364397"/>
                  </a:lnTo>
                  <a:lnTo>
                    <a:pt x="153497" y="367294"/>
                  </a:lnTo>
                  <a:lnTo>
                    <a:pt x="144399" y="368462"/>
                  </a:lnTo>
                  <a:lnTo>
                    <a:pt x="134848" y="368275"/>
                  </a:lnTo>
                  <a:lnTo>
                    <a:pt x="124987" y="367076"/>
                  </a:lnTo>
                  <a:lnTo>
                    <a:pt x="115079" y="364988"/>
                  </a:lnTo>
                  <a:lnTo>
                    <a:pt x="105500" y="361917"/>
                  </a:lnTo>
                  <a:lnTo>
                    <a:pt x="96431" y="357895"/>
                  </a:lnTo>
                  <a:lnTo>
                    <a:pt x="87980" y="353181"/>
                  </a:lnTo>
                  <a:lnTo>
                    <a:pt x="79336" y="347618"/>
                  </a:lnTo>
                  <a:lnTo>
                    <a:pt x="68624" y="339597"/>
                  </a:lnTo>
                  <a:lnTo>
                    <a:pt x="52642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979772" y="4506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990300" y="4611482"/>
              <a:ext cx="42115" cy="252684"/>
            </a:xfrm>
            <a:custGeom>
              <a:avLst/>
              <a:gdLst/>
              <a:ahLst/>
              <a:cxnLst/>
              <a:rect l="0" t="0" r="0" b="0"/>
              <a:pathLst>
                <a:path w="42115" h="252684">
                  <a:moveTo>
                    <a:pt x="0" y="0"/>
                  </a:moveTo>
                  <a:lnTo>
                    <a:pt x="2867" y="14736"/>
                  </a:lnTo>
                  <a:lnTo>
                    <a:pt x="5009" y="29287"/>
                  </a:lnTo>
                  <a:lnTo>
                    <a:pt x="6616" y="45068"/>
                  </a:lnTo>
                  <a:lnTo>
                    <a:pt x="7970" y="61610"/>
                  </a:lnTo>
                  <a:lnTo>
                    <a:pt x="9467" y="77807"/>
                  </a:lnTo>
                  <a:lnTo>
                    <a:pt x="11317" y="93043"/>
                  </a:lnTo>
                  <a:lnTo>
                    <a:pt x="13557" y="107525"/>
                  </a:lnTo>
                  <a:lnTo>
                    <a:pt x="16138" y="121996"/>
                  </a:lnTo>
                  <a:lnTo>
                    <a:pt x="18988" y="136905"/>
                  </a:lnTo>
                  <a:lnTo>
                    <a:pt x="22037" y="152053"/>
                  </a:lnTo>
                  <a:lnTo>
                    <a:pt x="25229" y="166783"/>
                  </a:lnTo>
                  <a:lnTo>
                    <a:pt x="28518" y="180730"/>
                  </a:lnTo>
                  <a:lnTo>
                    <a:pt x="31721" y="193791"/>
                  </a:lnTo>
                  <a:lnTo>
                    <a:pt x="34831" y="207453"/>
                  </a:lnTo>
                  <a:lnTo>
                    <a:pt x="38120" y="225149"/>
                  </a:lnTo>
                  <a:lnTo>
                    <a:pt x="42114" y="252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052706" y="4646295"/>
              <a:ext cx="117525" cy="228400"/>
            </a:xfrm>
            <a:custGeom>
              <a:avLst/>
              <a:gdLst/>
              <a:ahLst/>
              <a:cxnLst/>
              <a:rect l="0" t="0" r="0" b="0"/>
              <a:pathLst>
                <a:path w="117525" h="228400">
                  <a:moveTo>
                    <a:pt x="765" y="154699"/>
                  </a:moveTo>
                  <a:lnTo>
                    <a:pt x="9566" y="148899"/>
                  </a:lnTo>
                  <a:lnTo>
                    <a:pt x="17913" y="143975"/>
                  </a:lnTo>
                  <a:lnTo>
                    <a:pt x="26612" y="139468"/>
                  </a:lnTo>
                  <a:lnTo>
                    <a:pt x="35733" y="135074"/>
                  </a:lnTo>
                  <a:lnTo>
                    <a:pt x="45227" y="130412"/>
                  </a:lnTo>
                  <a:lnTo>
                    <a:pt x="55015" y="125297"/>
                  </a:lnTo>
                  <a:lnTo>
                    <a:pt x="64856" y="119719"/>
                  </a:lnTo>
                  <a:lnTo>
                    <a:pt x="74382" y="113747"/>
                  </a:lnTo>
                  <a:lnTo>
                    <a:pt x="83410" y="107464"/>
                  </a:lnTo>
                  <a:lnTo>
                    <a:pt x="91776" y="100787"/>
                  </a:lnTo>
                  <a:lnTo>
                    <a:pt x="99249" y="93474"/>
                  </a:lnTo>
                  <a:lnTo>
                    <a:pt x="105785" y="85439"/>
                  </a:lnTo>
                  <a:lnTo>
                    <a:pt x="111174" y="76584"/>
                  </a:lnTo>
                  <a:lnTo>
                    <a:pt x="114971" y="66730"/>
                  </a:lnTo>
                  <a:lnTo>
                    <a:pt x="117075" y="55885"/>
                  </a:lnTo>
                  <a:lnTo>
                    <a:pt x="117524" y="44517"/>
                  </a:lnTo>
                  <a:lnTo>
                    <a:pt x="116313" y="33427"/>
                  </a:lnTo>
                  <a:lnTo>
                    <a:pt x="113605" y="23061"/>
                  </a:lnTo>
                  <a:lnTo>
                    <a:pt x="109518" y="13984"/>
                  </a:lnTo>
                  <a:lnTo>
                    <a:pt x="104034" y="7025"/>
                  </a:lnTo>
                  <a:lnTo>
                    <a:pt x="97278" y="2430"/>
                  </a:lnTo>
                  <a:lnTo>
                    <a:pt x="89642" y="125"/>
                  </a:lnTo>
                  <a:lnTo>
                    <a:pt x="81679" y="0"/>
                  </a:lnTo>
                  <a:lnTo>
                    <a:pt x="73733" y="1768"/>
                  </a:lnTo>
                  <a:lnTo>
                    <a:pt x="65943" y="5205"/>
                  </a:lnTo>
                  <a:lnTo>
                    <a:pt x="58331" y="10243"/>
                  </a:lnTo>
                  <a:lnTo>
                    <a:pt x="50883" y="16700"/>
                  </a:lnTo>
                  <a:lnTo>
                    <a:pt x="43729" y="24304"/>
                  </a:lnTo>
                  <a:lnTo>
                    <a:pt x="37143" y="32777"/>
                  </a:lnTo>
                  <a:lnTo>
                    <a:pt x="31230" y="41884"/>
                  </a:lnTo>
                  <a:lnTo>
                    <a:pt x="25935" y="51438"/>
                  </a:lnTo>
                  <a:lnTo>
                    <a:pt x="21144" y="61304"/>
                  </a:lnTo>
                  <a:lnTo>
                    <a:pt x="16735" y="71390"/>
                  </a:lnTo>
                  <a:lnTo>
                    <a:pt x="12603" y="81790"/>
                  </a:lnTo>
                  <a:lnTo>
                    <a:pt x="8668" y="92764"/>
                  </a:lnTo>
                  <a:lnTo>
                    <a:pt x="4883" y="104400"/>
                  </a:lnTo>
                  <a:lnTo>
                    <a:pt x="1696" y="116318"/>
                  </a:lnTo>
                  <a:lnTo>
                    <a:pt x="0" y="127786"/>
                  </a:lnTo>
                  <a:lnTo>
                    <a:pt x="162" y="138428"/>
                  </a:lnTo>
                  <a:lnTo>
                    <a:pt x="2070" y="148369"/>
                  </a:lnTo>
                  <a:lnTo>
                    <a:pt x="5410" y="158040"/>
                  </a:lnTo>
                  <a:lnTo>
                    <a:pt x="9847" y="167722"/>
                  </a:lnTo>
                  <a:lnTo>
                    <a:pt x="15247" y="177209"/>
                  </a:lnTo>
                  <a:lnTo>
                    <a:pt x="21687" y="185907"/>
                  </a:lnTo>
                  <a:lnTo>
                    <a:pt x="29125" y="193538"/>
                  </a:lnTo>
                  <a:lnTo>
                    <a:pt x="37406" y="200138"/>
                  </a:lnTo>
                  <a:lnTo>
                    <a:pt x="46342" y="205880"/>
                  </a:lnTo>
                  <a:lnTo>
                    <a:pt x="55757" y="210959"/>
                  </a:lnTo>
                  <a:lnTo>
                    <a:pt x="65443" y="215401"/>
                  </a:lnTo>
                  <a:lnTo>
                    <a:pt x="76318" y="219495"/>
                  </a:lnTo>
                  <a:lnTo>
                    <a:pt x="91568" y="223603"/>
                  </a:lnTo>
                  <a:lnTo>
                    <a:pt x="116579" y="228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285098" y="48115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979772" y="452725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105285"/>
                  </a:moveTo>
                  <a:lnTo>
                    <a:pt x="7661" y="93483"/>
                  </a:lnTo>
                  <a:lnTo>
                    <a:pt x="5520" y="81714"/>
                  </a:lnTo>
                  <a:lnTo>
                    <a:pt x="3916" y="68838"/>
                  </a:lnTo>
                  <a:lnTo>
                    <a:pt x="2733" y="55426"/>
                  </a:lnTo>
                  <a:lnTo>
                    <a:pt x="1755" y="41359"/>
                  </a:lnTo>
                  <a:lnTo>
                    <a:pt x="893" y="242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3" name="Freeform 142"/>
          <p:cNvSpPr/>
          <p:nvPr/>
        </p:nvSpPr>
        <p:spPr>
          <a:xfrm>
            <a:off x="4506197" y="3169077"/>
            <a:ext cx="299278" cy="526426"/>
          </a:xfrm>
          <a:custGeom>
            <a:avLst/>
            <a:gdLst/>
            <a:ahLst/>
            <a:cxnLst/>
            <a:rect l="0" t="0" r="0" b="0"/>
            <a:pathLst>
              <a:path w="299278" h="526426">
                <a:moveTo>
                  <a:pt x="284269" y="0"/>
                </a:moveTo>
                <a:lnTo>
                  <a:pt x="272668" y="5868"/>
                </a:lnTo>
                <a:lnTo>
                  <a:pt x="262820" y="11432"/>
                </a:lnTo>
                <a:lnTo>
                  <a:pt x="253814" y="17236"/>
                </a:lnTo>
                <a:lnTo>
                  <a:pt x="245373" y="23489"/>
                </a:lnTo>
                <a:lnTo>
                  <a:pt x="237346" y="30468"/>
                </a:lnTo>
                <a:lnTo>
                  <a:pt x="229618" y="38249"/>
                </a:lnTo>
                <a:lnTo>
                  <a:pt x="221940" y="46751"/>
                </a:lnTo>
                <a:lnTo>
                  <a:pt x="213941" y="55830"/>
                </a:lnTo>
                <a:lnTo>
                  <a:pt x="205444" y="65343"/>
                </a:lnTo>
                <a:lnTo>
                  <a:pt x="196447" y="75171"/>
                </a:lnTo>
                <a:lnTo>
                  <a:pt x="187029" y="85221"/>
                </a:lnTo>
                <a:lnTo>
                  <a:pt x="177289" y="95429"/>
                </a:lnTo>
                <a:lnTo>
                  <a:pt x="167479" y="105910"/>
                </a:lnTo>
                <a:lnTo>
                  <a:pt x="157973" y="116939"/>
                </a:lnTo>
                <a:lnTo>
                  <a:pt x="148952" y="128613"/>
                </a:lnTo>
                <a:lnTo>
                  <a:pt x="140422" y="140555"/>
                </a:lnTo>
                <a:lnTo>
                  <a:pt x="132306" y="152038"/>
                </a:lnTo>
                <a:lnTo>
                  <a:pt x="124512" y="162696"/>
                </a:lnTo>
                <a:lnTo>
                  <a:pt x="116954" y="172817"/>
                </a:lnTo>
                <a:lnTo>
                  <a:pt x="109565" y="183140"/>
                </a:lnTo>
                <a:lnTo>
                  <a:pt x="102294" y="194089"/>
                </a:lnTo>
                <a:lnTo>
                  <a:pt x="95105" y="205749"/>
                </a:lnTo>
                <a:lnTo>
                  <a:pt x="87971" y="218042"/>
                </a:lnTo>
                <a:lnTo>
                  <a:pt x="80874" y="230837"/>
                </a:lnTo>
                <a:lnTo>
                  <a:pt x="73804" y="244007"/>
                </a:lnTo>
                <a:lnTo>
                  <a:pt x="66750" y="257447"/>
                </a:lnTo>
                <a:lnTo>
                  <a:pt x="59708" y="271081"/>
                </a:lnTo>
                <a:lnTo>
                  <a:pt x="52673" y="285015"/>
                </a:lnTo>
                <a:lnTo>
                  <a:pt x="45644" y="299514"/>
                </a:lnTo>
                <a:lnTo>
                  <a:pt x="38622" y="314670"/>
                </a:lnTo>
                <a:lnTo>
                  <a:pt x="31772" y="330104"/>
                </a:lnTo>
                <a:lnTo>
                  <a:pt x="25398" y="345086"/>
                </a:lnTo>
                <a:lnTo>
                  <a:pt x="19635" y="359240"/>
                </a:lnTo>
                <a:lnTo>
                  <a:pt x="14613" y="372692"/>
                </a:lnTo>
                <a:lnTo>
                  <a:pt x="10538" y="385873"/>
                </a:lnTo>
                <a:lnTo>
                  <a:pt x="7432" y="399075"/>
                </a:lnTo>
                <a:lnTo>
                  <a:pt x="5329" y="412418"/>
                </a:lnTo>
                <a:lnTo>
                  <a:pt x="4359" y="425922"/>
                </a:lnTo>
                <a:lnTo>
                  <a:pt x="4488" y="439566"/>
                </a:lnTo>
                <a:lnTo>
                  <a:pt x="5709" y="453153"/>
                </a:lnTo>
                <a:lnTo>
                  <a:pt x="8123" y="466349"/>
                </a:lnTo>
                <a:lnTo>
                  <a:pt x="11677" y="478992"/>
                </a:lnTo>
                <a:lnTo>
                  <a:pt x="16351" y="490767"/>
                </a:lnTo>
                <a:lnTo>
                  <a:pt x="22237" y="501151"/>
                </a:lnTo>
                <a:lnTo>
                  <a:pt x="29280" y="509975"/>
                </a:lnTo>
                <a:lnTo>
                  <a:pt x="37619" y="517071"/>
                </a:lnTo>
                <a:lnTo>
                  <a:pt x="47652" y="522096"/>
                </a:lnTo>
                <a:lnTo>
                  <a:pt x="59432" y="525069"/>
                </a:lnTo>
                <a:lnTo>
                  <a:pt x="72409" y="526288"/>
                </a:lnTo>
                <a:lnTo>
                  <a:pt x="85651" y="526134"/>
                </a:lnTo>
                <a:lnTo>
                  <a:pt x="98590" y="524958"/>
                </a:lnTo>
                <a:lnTo>
                  <a:pt x="111038" y="522885"/>
                </a:lnTo>
                <a:lnTo>
                  <a:pt x="123004" y="519824"/>
                </a:lnTo>
                <a:lnTo>
                  <a:pt x="134568" y="515800"/>
                </a:lnTo>
                <a:lnTo>
                  <a:pt x="145827" y="510794"/>
                </a:lnTo>
                <a:lnTo>
                  <a:pt x="156861" y="504677"/>
                </a:lnTo>
                <a:lnTo>
                  <a:pt x="167731" y="497485"/>
                </a:lnTo>
                <a:lnTo>
                  <a:pt x="178322" y="489383"/>
                </a:lnTo>
                <a:lnTo>
                  <a:pt x="188362" y="480574"/>
                </a:lnTo>
                <a:lnTo>
                  <a:pt x="197744" y="471247"/>
                </a:lnTo>
                <a:lnTo>
                  <a:pt x="206519" y="461714"/>
                </a:lnTo>
                <a:lnTo>
                  <a:pt x="214800" y="452394"/>
                </a:lnTo>
                <a:lnTo>
                  <a:pt x="222705" y="443490"/>
                </a:lnTo>
                <a:lnTo>
                  <a:pt x="230336" y="434697"/>
                </a:lnTo>
                <a:lnTo>
                  <a:pt x="237774" y="425341"/>
                </a:lnTo>
                <a:lnTo>
                  <a:pt x="245078" y="415082"/>
                </a:lnTo>
                <a:lnTo>
                  <a:pt x="252290" y="404071"/>
                </a:lnTo>
                <a:lnTo>
                  <a:pt x="259439" y="392754"/>
                </a:lnTo>
                <a:lnTo>
                  <a:pt x="266541" y="381436"/>
                </a:lnTo>
                <a:lnTo>
                  <a:pt x="273445" y="370243"/>
                </a:lnTo>
                <a:lnTo>
                  <a:pt x="279855" y="359201"/>
                </a:lnTo>
                <a:lnTo>
                  <a:pt x="285642" y="348292"/>
                </a:lnTo>
                <a:lnTo>
                  <a:pt x="290680" y="337322"/>
                </a:lnTo>
                <a:lnTo>
                  <a:pt x="294766" y="325957"/>
                </a:lnTo>
                <a:lnTo>
                  <a:pt x="297861" y="314065"/>
                </a:lnTo>
                <a:lnTo>
                  <a:pt x="299277" y="302314"/>
                </a:lnTo>
                <a:lnTo>
                  <a:pt x="297657" y="292022"/>
                </a:lnTo>
                <a:lnTo>
                  <a:pt x="292531" y="283820"/>
                </a:lnTo>
                <a:lnTo>
                  <a:pt x="284528" y="277994"/>
                </a:lnTo>
                <a:lnTo>
                  <a:pt x="274874" y="274825"/>
                </a:lnTo>
                <a:lnTo>
                  <a:pt x="264456" y="274181"/>
                </a:lnTo>
                <a:lnTo>
                  <a:pt x="253586" y="275645"/>
                </a:lnTo>
                <a:lnTo>
                  <a:pt x="242172" y="278738"/>
                </a:lnTo>
                <a:lnTo>
                  <a:pt x="230179" y="283029"/>
                </a:lnTo>
                <a:lnTo>
                  <a:pt x="217993" y="288175"/>
                </a:lnTo>
                <a:lnTo>
                  <a:pt x="206331" y="293918"/>
                </a:lnTo>
                <a:lnTo>
                  <a:pt x="195557" y="300074"/>
                </a:lnTo>
                <a:lnTo>
                  <a:pt x="185693" y="306510"/>
                </a:lnTo>
                <a:lnTo>
                  <a:pt x="176606" y="313138"/>
                </a:lnTo>
                <a:lnTo>
                  <a:pt x="168118" y="319894"/>
                </a:lnTo>
                <a:lnTo>
                  <a:pt x="159909" y="326737"/>
                </a:lnTo>
                <a:lnTo>
                  <a:pt x="151542" y="333639"/>
                </a:lnTo>
                <a:lnTo>
                  <a:pt x="142797" y="340584"/>
                </a:lnTo>
                <a:lnTo>
                  <a:pt x="133803" y="347723"/>
                </a:lnTo>
                <a:lnTo>
                  <a:pt x="124919" y="355356"/>
                </a:lnTo>
                <a:lnTo>
                  <a:pt x="116346" y="363605"/>
                </a:lnTo>
                <a:lnTo>
                  <a:pt x="107963" y="372433"/>
                </a:lnTo>
                <a:lnTo>
                  <a:pt x="99422" y="381738"/>
                </a:lnTo>
                <a:lnTo>
                  <a:pt x="90532" y="391411"/>
                </a:lnTo>
                <a:lnTo>
                  <a:pt x="81426" y="401517"/>
                </a:lnTo>
                <a:lnTo>
                  <a:pt x="72460" y="412285"/>
                </a:lnTo>
                <a:lnTo>
                  <a:pt x="63834" y="423785"/>
                </a:lnTo>
                <a:lnTo>
                  <a:pt x="55584" y="435778"/>
                </a:lnTo>
                <a:lnTo>
                  <a:pt x="47663" y="447829"/>
                </a:lnTo>
                <a:lnTo>
                  <a:pt x="40008" y="459670"/>
                </a:lnTo>
                <a:lnTo>
                  <a:pt x="32660" y="471159"/>
                </a:lnTo>
                <a:lnTo>
                  <a:pt x="24952" y="483520"/>
                </a:lnTo>
                <a:lnTo>
                  <a:pt x="15085" y="500073"/>
                </a:lnTo>
                <a:lnTo>
                  <a:pt x="0" y="52642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>
            <a:off x="1684559" y="3369119"/>
            <a:ext cx="469222" cy="425224"/>
          </a:xfrm>
          <a:custGeom>
            <a:avLst/>
            <a:gdLst/>
            <a:ahLst/>
            <a:cxnLst/>
            <a:rect l="0" t="0" r="0" b="0"/>
            <a:pathLst>
              <a:path w="469222" h="425224">
                <a:moveTo>
                  <a:pt x="326384" y="0"/>
                </a:moveTo>
                <a:lnTo>
                  <a:pt x="317717" y="5935"/>
                </a:lnTo>
                <a:lnTo>
                  <a:pt x="310650" y="12139"/>
                </a:lnTo>
                <a:lnTo>
                  <a:pt x="304540" y="19230"/>
                </a:lnTo>
                <a:lnTo>
                  <a:pt x="298966" y="26998"/>
                </a:lnTo>
                <a:lnTo>
                  <a:pt x="293455" y="34996"/>
                </a:lnTo>
                <a:lnTo>
                  <a:pt x="287743" y="42937"/>
                </a:lnTo>
                <a:lnTo>
                  <a:pt x="281751" y="50711"/>
                </a:lnTo>
                <a:lnTo>
                  <a:pt x="275494" y="58305"/>
                </a:lnTo>
                <a:lnTo>
                  <a:pt x="269023" y="65742"/>
                </a:lnTo>
                <a:lnTo>
                  <a:pt x="262388" y="73057"/>
                </a:lnTo>
                <a:lnTo>
                  <a:pt x="255635" y="80282"/>
                </a:lnTo>
                <a:lnTo>
                  <a:pt x="248794" y="87397"/>
                </a:lnTo>
                <a:lnTo>
                  <a:pt x="241812" y="92805"/>
                </a:lnTo>
                <a:lnTo>
                  <a:pt x="235370" y="94112"/>
                </a:lnTo>
                <a:lnTo>
                  <a:pt x="230917" y="91584"/>
                </a:lnTo>
                <a:lnTo>
                  <a:pt x="228970" y="86687"/>
                </a:lnTo>
                <a:lnTo>
                  <a:pt x="229344" y="80567"/>
                </a:lnTo>
                <a:lnTo>
                  <a:pt x="231600" y="73874"/>
                </a:lnTo>
                <a:lnTo>
                  <a:pt x="235278" y="66934"/>
                </a:lnTo>
                <a:lnTo>
                  <a:pt x="239994" y="59903"/>
                </a:lnTo>
                <a:lnTo>
                  <a:pt x="245607" y="53011"/>
                </a:lnTo>
                <a:lnTo>
                  <a:pt x="252202" y="46593"/>
                </a:lnTo>
                <a:lnTo>
                  <a:pt x="259750" y="40783"/>
                </a:lnTo>
                <a:lnTo>
                  <a:pt x="268106" y="35386"/>
                </a:lnTo>
                <a:lnTo>
                  <a:pt x="277094" y="29992"/>
                </a:lnTo>
                <a:lnTo>
                  <a:pt x="286554" y="24374"/>
                </a:lnTo>
                <a:lnTo>
                  <a:pt x="296518" y="18955"/>
                </a:lnTo>
                <a:lnTo>
                  <a:pt x="307191" y="14681"/>
                </a:lnTo>
                <a:lnTo>
                  <a:pt x="318623" y="11999"/>
                </a:lnTo>
                <a:lnTo>
                  <a:pt x="330401" y="11031"/>
                </a:lnTo>
                <a:lnTo>
                  <a:pt x="341775" y="11828"/>
                </a:lnTo>
                <a:lnTo>
                  <a:pt x="352349" y="14224"/>
                </a:lnTo>
                <a:lnTo>
                  <a:pt x="362075" y="18087"/>
                </a:lnTo>
                <a:lnTo>
                  <a:pt x="371069" y="23413"/>
                </a:lnTo>
                <a:lnTo>
                  <a:pt x="379479" y="30073"/>
                </a:lnTo>
                <a:lnTo>
                  <a:pt x="387128" y="38152"/>
                </a:lnTo>
                <a:lnTo>
                  <a:pt x="393521" y="48010"/>
                </a:lnTo>
                <a:lnTo>
                  <a:pt x="398491" y="59675"/>
                </a:lnTo>
                <a:lnTo>
                  <a:pt x="402168" y="72747"/>
                </a:lnTo>
                <a:lnTo>
                  <a:pt x="404803" y="86585"/>
                </a:lnTo>
                <a:lnTo>
                  <a:pt x="406642" y="100737"/>
                </a:lnTo>
                <a:lnTo>
                  <a:pt x="407573" y="114814"/>
                </a:lnTo>
                <a:lnTo>
                  <a:pt x="407149" y="128412"/>
                </a:lnTo>
                <a:lnTo>
                  <a:pt x="405236" y="141364"/>
                </a:lnTo>
                <a:lnTo>
                  <a:pt x="401986" y="153535"/>
                </a:lnTo>
                <a:lnTo>
                  <a:pt x="397662" y="164724"/>
                </a:lnTo>
                <a:lnTo>
                  <a:pt x="392531" y="174920"/>
                </a:lnTo>
                <a:lnTo>
                  <a:pt x="386816" y="184261"/>
                </a:lnTo>
                <a:lnTo>
                  <a:pt x="380689" y="192930"/>
                </a:lnTo>
                <a:lnTo>
                  <a:pt x="374275" y="201101"/>
                </a:lnTo>
                <a:lnTo>
                  <a:pt x="367664" y="208912"/>
                </a:lnTo>
                <a:lnTo>
                  <a:pt x="360921" y="216471"/>
                </a:lnTo>
                <a:lnTo>
                  <a:pt x="354119" y="223803"/>
                </a:lnTo>
                <a:lnTo>
                  <a:pt x="348458" y="229077"/>
                </a:lnTo>
                <a:lnTo>
                  <a:pt x="346101" y="230436"/>
                </a:lnTo>
                <a:lnTo>
                  <a:pt x="347756" y="229511"/>
                </a:lnTo>
                <a:lnTo>
                  <a:pt x="352891" y="227839"/>
                </a:lnTo>
                <a:lnTo>
                  <a:pt x="360358" y="226503"/>
                </a:lnTo>
                <a:lnTo>
                  <a:pt x="368809" y="226396"/>
                </a:lnTo>
                <a:lnTo>
                  <a:pt x="377417" y="227825"/>
                </a:lnTo>
                <a:lnTo>
                  <a:pt x="385991" y="230688"/>
                </a:lnTo>
                <a:lnTo>
                  <a:pt x="394744" y="234721"/>
                </a:lnTo>
                <a:lnTo>
                  <a:pt x="403817" y="239651"/>
                </a:lnTo>
                <a:lnTo>
                  <a:pt x="413066" y="245566"/>
                </a:lnTo>
                <a:lnTo>
                  <a:pt x="422138" y="252888"/>
                </a:lnTo>
                <a:lnTo>
                  <a:pt x="430835" y="261734"/>
                </a:lnTo>
                <a:lnTo>
                  <a:pt x="438965" y="271775"/>
                </a:lnTo>
                <a:lnTo>
                  <a:pt x="446274" y="282431"/>
                </a:lnTo>
                <a:lnTo>
                  <a:pt x="452701" y="293307"/>
                </a:lnTo>
                <a:lnTo>
                  <a:pt x="458186" y="304372"/>
                </a:lnTo>
                <a:lnTo>
                  <a:pt x="462579" y="315858"/>
                </a:lnTo>
                <a:lnTo>
                  <a:pt x="465902" y="327876"/>
                </a:lnTo>
                <a:lnTo>
                  <a:pt x="468152" y="340235"/>
                </a:lnTo>
                <a:lnTo>
                  <a:pt x="469221" y="352538"/>
                </a:lnTo>
                <a:lnTo>
                  <a:pt x="469155" y="364554"/>
                </a:lnTo>
                <a:lnTo>
                  <a:pt x="467806" y="376063"/>
                </a:lnTo>
                <a:lnTo>
                  <a:pt x="464773" y="386793"/>
                </a:lnTo>
                <a:lnTo>
                  <a:pt x="459981" y="396665"/>
                </a:lnTo>
                <a:lnTo>
                  <a:pt x="453322" y="405447"/>
                </a:lnTo>
                <a:lnTo>
                  <a:pt x="444500" y="412674"/>
                </a:lnTo>
                <a:lnTo>
                  <a:pt x="433573" y="418235"/>
                </a:lnTo>
                <a:lnTo>
                  <a:pt x="421185" y="422158"/>
                </a:lnTo>
                <a:lnTo>
                  <a:pt x="408347" y="424432"/>
                </a:lnTo>
                <a:lnTo>
                  <a:pt x="395669" y="425223"/>
                </a:lnTo>
                <a:lnTo>
                  <a:pt x="382889" y="424807"/>
                </a:lnTo>
                <a:lnTo>
                  <a:pt x="369103" y="423473"/>
                </a:lnTo>
                <a:lnTo>
                  <a:pt x="353872" y="421470"/>
                </a:lnTo>
                <a:lnTo>
                  <a:pt x="337540" y="418993"/>
                </a:lnTo>
                <a:lnTo>
                  <a:pt x="320951" y="416186"/>
                </a:lnTo>
                <a:lnTo>
                  <a:pt x="304626" y="413151"/>
                </a:lnTo>
                <a:lnTo>
                  <a:pt x="288256" y="409961"/>
                </a:lnTo>
                <a:lnTo>
                  <a:pt x="270915" y="406667"/>
                </a:lnTo>
                <a:lnTo>
                  <a:pt x="252150" y="403302"/>
                </a:lnTo>
                <a:lnTo>
                  <a:pt x="232463" y="399888"/>
                </a:lnTo>
                <a:lnTo>
                  <a:pt x="213002" y="396444"/>
                </a:lnTo>
                <a:lnTo>
                  <a:pt x="194428" y="392982"/>
                </a:lnTo>
                <a:lnTo>
                  <a:pt x="176888" y="389674"/>
                </a:lnTo>
                <a:lnTo>
                  <a:pt x="160275" y="386832"/>
                </a:lnTo>
                <a:lnTo>
                  <a:pt x="144406" y="384593"/>
                </a:lnTo>
                <a:lnTo>
                  <a:pt x="129258" y="383091"/>
                </a:lnTo>
                <a:lnTo>
                  <a:pt x="114984" y="382532"/>
                </a:lnTo>
                <a:lnTo>
                  <a:pt x="101590" y="382931"/>
                </a:lnTo>
                <a:lnTo>
                  <a:pt x="88795" y="383994"/>
                </a:lnTo>
                <a:lnTo>
                  <a:pt x="76129" y="385239"/>
                </a:lnTo>
                <a:lnTo>
                  <a:pt x="63321" y="386368"/>
                </a:lnTo>
                <a:lnTo>
                  <a:pt x="50694" y="387277"/>
                </a:lnTo>
                <a:lnTo>
                  <a:pt x="37724" y="388060"/>
                </a:lnTo>
                <a:lnTo>
                  <a:pt x="22148" y="388780"/>
                </a:lnTo>
                <a:lnTo>
                  <a:pt x="0" y="3895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465754" y="2885440"/>
            <a:ext cx="8791297" cy="1270750"/>
            <a:chOff x="465754" y="2885440"/>
            <a:chExt cx="8791297" cy="1270750"/>
          </a:xfrm>
        </p:grpSpPr>
        <p:sp>
          <p:nvSpPr>
            <p:cNvPr id="2" name="Freeform 1"/>
            <p:cNvSpPr/>
            <p:nvPr/>
          </p:nvSpPr>
          <p:spPr>
            <a:xfrm>
              <a:off x="571039" y="3177040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1999" y="32467"/>
                  </a:lnTo>
                  <a:lnTo>
                    <a:pt x="3686" y="43114"/>
                  </a:lnTo>
                  <a:lnTo>
                    <a:pt x="5354" y="54755"/>
                  </a:lnTo>
                  <a:lnTo>
                    <a:pt x="6767" y="67646"/>
                  </a:lnTo>
                  <a:lnTo>
                    <a:pt x="7866" y="81553"/>
                  </a:lnTo>
                  <a:lnTo>
                    <a:pt x="8676" y="95955"/>
                  </a:lnTo>
                  <a:lnTo>
                    <a:pt x="9256" y="110499"/>
                  </a:lnTo>
                  <a:lnTo>
                    <a:pt x="9661" y="125178"/>
                  </a:lnTo>
                  <a:lnTo>
                    <a:pt x="9941" y="140244"/>
                  </a:lnTo>
                  <a:lnTo>
                    <a:pt x="10132" y="155818"/>
                  </a:lnTo>
                  <a:lnTo>
                    <a:pt x="10262" y="171717"/>
                  </a:lnTo>
                  <a:lnTo>
                    <a:pt x="10350" y="187551"/>
                  </a:lnTo>
                  <a:lnTo>
                    <a:pt x="10409" y="203075"/>
                  </a:lnTo>
                  <a:lnTo>
                    <a:pt x="10449" y="217636"/>
                  </a:lnTo>
                  <a:lnTo>
                    <a:pt x="10479" y="231519"/>
                  </a:lnTo>
                  <a:lnTo>
                    <a:pt x="10505" y="245941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65754" y="3067026"/>
              <a:ext cx="315856" cy="373227"/>
            </a:xfrm>
            <a:custGeom>
              <a:avLst/>
              <a:gdLst/>
              <a:ahLst/>
              <a:cxnLst/>
              <a:rect l="0" t="0" r="0" b="0"/>
              <a:pathLst>
                <a:path w="315856" h="373227">
                  <a:moveTo>
                    <a:pt x="0" y="99484"/>
                  </a:moveTo>
                  <a:lnTo>
                    <a:pt x="134" y="87883"/>
                  </a:lnTo>
                  <a:lnTo>
                    <a:pt x="1414" y="78035"/>
                  </a:lnTo>
                  <a:lnTo>
                    <a:pt x="4008" y="69030"/>
                  </a:lnTo>
                  <a:lnTo>
                    <a:pt x="7727" y="60588"/>
                  </a:lnTo>
                  <a:lnTo>
                    <a:pt x="12360" y="52561"/>
                  </a:lnTo>
                  <a:lnTo>
                    <a:pt x="17693" y="44838"/>
                  </a:lnTo>
                  <a:lnTo>
                    <a:pt x="23540" y="37333"/>
                  </a:lnTo>
                  <a:lnTo>
                    <a:pt x="29754" y="29982"/>
                  </a:lnTo>
                  <a:lnTo>
                    <a:pt x="36234" y="22747"/>
                  </a:lnTo>
                  <a:lnTo>
                    <a:pt x="43228" y="15922"/>
                  </a:lnTo>
                  <a:lnTo>
                    <a:pt x="51293" y="10097"/>
                  </a:lnTo>
                  <a:lnTo>
                    <a:pt x="60655" y="5520"/>
                  </a:lnTo>
                  <a:lnTo>
                    <a:pt x="71385" y="2279"/>
                  </a:lnTo>
                  <a:lnTo>
                    <a:pt x="83570" y="470"/>
                  </a:lnTo>
                  <a:lnTo>
                    <a:pt x="97094" y="0"/>
                  </a:lnTo>
                  <a:lnTo>
                    <a:pt x="111396" y="803"/>
                  </a:lnTo>
                  <a:lnTo>
                    <a:pt x="125601" y="2928"/>
                  </a:lnTo>
                  <a:lnTo>
                    <a:pt x="139214" y="6285"/>
                  </a:lnTo>
                  <a:lnTo>
                    <a:pt x="151791" y="10825"/>
                  </a:lnTo>
                  <a:lnTo>
                    <a:pt x="162786" y="16621"/>
                  </a:lnTo>
                  <a:lnTo>
                    <a:pt x="172067" y="23594"/>
                  </a:lnTo>
                  <a:lnTo>
                    <a:pt x="179824" y="31547"/>
                  </a:lnTo>
                  <a:lnTo>
                    <a:pt x="186367" y="40255"/>
                  </a:lnTo>
                  <a:lnTo>
                    <a:pt x="191993" y="49529"/>
                  </a:lnTo>
                  <a:lnTo>
                    <a:pt x="196794" y="59535"/>
                  </a:lnTo>
                  <a:lnTo>
                    <a:pt x="200655" y="70769"/>
                  </a:lnTo>
                  <a:lnTo>
                    <a:pt x="203580" y="83394"/>
                  </a:lnTo>
                  <a:lnTo>
                    <a:pt x="205377" y="96958"/>
                  </a:lnTo>
                  <a:lnTo>
                    <a:pt x="205602" y="110602"/>
                  </a:lnTo>
                  <a:lnTo>
                    <a:pt x="204156" y="123814"/>
                  </a:lnTo>
                  <a:lnTo>
                    <a:pt x="201235" y="136447"/>
                  </a:lnTo>
                  <a:lnTo>
                    <a:pt x="197139" y="148537"/>
                  </a:lnTo>
                  <a:lnTo>
                    <a:pt x="192179" y="160190"/>
                  </a:lnTo>
                  <a:lnTo>
                    <a:pt x="187088" y="171677"/>
                  </a:lnTo>
                  <a:lnTo>
                    <a:pt x="182977" y="183396"/>
                  </a:lnTo>
                  <a:lnTo>
                    <a:pt x="180376" y="195541"/>
                  </a:lnTo>
                  <a:lnTo>
                    <a:pt x="179448" y="207801"/>
                  </a:lnTo>
                  <a:lnTo>
                    <a:pt x="180264" y="219500"/>
                  </a:lnTo>
                  <a:lnTo>
                    <a:pt x="182665" y="230297"/>
                  </a:lnTo>
                  <a:lnTo>
                    <a:pt x="186360" y="240343"/>
                  </a:lnTo>
                  <a:lnTo>
                    <a:pt x="191041" y="250083"/>
                  </a:lnTo>
                  <a:lnTo>
                    <a:pt x="196440" y="259821"/>
                  </a:lnTo>
                  <a:lnTo>
                    <a:pt x="202349" y="269685"/>
                  </a:lnTo>
                  <a:lnTo>
                    <a:pt x="208613" y="279701"/>
                  </a:lnTo>
                  <a:lnTo>
                    <a:pt x="215122" y="289852"/>
                  </a:lnTo>
                  <a:lnTo>
                    <a:pt x="221797" y="300113"/>
                  </a:lnTo>
                  <a:lnTo>
                    <a:pt x="228585" y="310454"/>
                  </a:lnTo>
                  <a:lnTo>
                    <a:pt x="235453" y="320848"/>
                  </a:lnTo>
                  <a:lnTo>
                    <a:pt x="242541" y="331116"/>
                  </a:lnTo>
                  <a:lnTo>
                    <a:pt x="250139" y="340937"/>
                  </a:lnTo>
                  <a:lnTo>
                    <a:pt x="258361" y="350158"/>
                  </a:lnTo>
                  <a:lnTo>
                    <a:pt x="267092" y="358314"/>
                  </a:lnTo>
                  <a:lnTo>
                    <a:pt x="277148" y="365239"/>
                  </a:lnTo>
                  <a:lnTo>
                    <a:pt x="291648" y="370422"/>
                  </a:lnTo>
                  <a:lnTo>
                    <a:pt x="315855" y="3732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0800" y="3313910"/>
              <a:ext cx="99313" cy="105436"/>
            </a:xfrm>
            <a:custGeom>
              <a:avLst/>
              <a:gdLst/>
              <a:ahLst/>
              <a:cxnLst/>
              <a:rect l="0" t="0" r="0" b="0"/>
              <a:pathLst>
                <a:path w="99313" h="105436">
                  <a:moveTo>
                    <a:pt x="42394" y="10528"/>
                  </a:moveTo>
                  <a:lnTo>
                    <a:pt x="30860" y="10729"/>
                  </a:lnTo>
                  <a:lnTo>
                    <a:pt x="21652" y="12650"/>
                  </a:lnTo>
                  <a:lnTo>
                    <a:pt x="13953" y="16540"/>
                  </a:lnTo>
                  <a:lnTo>
                    <a:pt x="7716" y="22119"/>
                  </a:lnTo>
                  <a:lnTo>
                    <a:pt x="3302" y="29068"/>
                  </a:lnTo>
                  <a:lnTo>
                    <a:pt x="757" y="37068"/>
                  </a:lnTo>
                  <a:lnTo>
                    <a:pt x="0" y="45838"/>
                  </a:lnTo>
                  <a:lnTo>
                    <a:pt x="997" y="55160"/>
                  </a:lnTo>
                  <a:lnTo>
                    <a:pt x="3558" y="64857"/>
                  </a:lnTo>
                  <a:lnTo>
                    <a:pt x="7546" y="74483"/>
                  </a:lnTo>
                  <a:lnTo>
                    <a:pt x="12963" y="83340"/>
                  </a:lnTo>
                  <a:lnTo>
                    <a:pt x="19678" y="91100"/>
                  </a:lnTo>
                  <a:lnTo>
                    <a:pt x="27456" y="97463"/>
                  </a:lnTo>
                  <a:lnTo>
                    <a:pt x="36047" y="101988"/>
                  </a:lnTo>
                  <a:lnTo>
                    <a:pt x="45227" y="104617"/>
                  </a:lnTo>
                  <a:lnTo>
                    <a:pt x="54662" y="105435"/>
                  </a:lnTo>
                  <a:lnTo>
                    <a:pt x="63915" y="104479"/>
                  </a:lnTo>
                  <a:lnTo>
                    <a:pt x="72758" y="101942"/>
                  </a:lnTo>
                  <a:lnTo>
                    <a:pt x="80829" y="97801"/>
                  </a:lnTo>
                  <a:lnTo>
                    <a:pt x="87573" y="91750"/>
                  </a:lnTo>
                  <a:lnTo>
                    <a:pt x="92806" y="83795"/>
                  </a:lnTo>
                  <a:lnTo>
                    <a:pt x="96506" y="74370"/>
                  </a:lnTo>
                  <a:lnTo>
                    <a:pt x="98631" y="64135"/>
                  </a:lnTo>
                  <a:lnTo>
                    <a:pt x="99312" y="53559"/>
                  </a:lnTo>
                  <a:lnTo>
                    <a:pt x="98484" y="43206"/>
                  </a:lnTo>
                  <a:lnTo>
                    <a:pt x="95809" y="33794"/>
                  </a:lnTo>
                  <a:lnTo>
                    <a:pt x="91284" y="25623"/>
                  </a:lnTo>
                  <a:lnTo>
                    <a:pt x="85627" y="18780"/>
                  </a:lnTo>
                  <a:lnTo>
                    <a:pt x="79549" y="12659"/>
                  </a:lnTo>
                  <a:lnTo>
                    <a:pt x="72517" y="6724"/>
                  </a:lnTo>
                  <a:lnTo>
                    <a:pt x="634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0065" y="3145454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5" y="83652"/>
                  </a:lnTo>
                  <a:lnTo>
                    <a:pt x="177" y="99071"/>
                  </a:lnTo>
                  <a:lnTo>
                    <a:pt x="826" y="114569"/>
                  </a:lnTo>
                  <a:lnTo>
                    <a:pt x="2074" y="129885"/>
                  </a:lnTo>
                  <a:lnTo>
                    <a:pt x="3727" y="145100"/>
                  </a:lnTo>
                  <a:lnTo>
                    <a:pt x="5375" y="160535"/>
                  </a:lnTo>
                  <a:lnTo>
                    <a:pt x="6778" y="176350"/>
                  </a:lnTo>
                  <a:lnTo>
                    <a:pt x="7873" y="192189"/>
                  </a:lnTo>
                  <a:lnTo>
                    <a:pt x="8801" y="209022"/>
                  </a:lnTo>
                  <a:lnTo>
                    <a:pt x="9640" y="230565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44821" y="3155982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79" y="72340"/>
                  </a:lnTo>
                  <a:lnTo>
                    <a:pt x="3905" y="85692"/>
                  </a:lnTo>
                  <a:lnTo>
                    <a:pt x="6201" y="99257"/>
                  </a:lnTo>
                  <a:lnTo>
                    <a:pt x="8853" y="112976"/>
                  </a:lnTo>
                  <a:lnTo>
                    <a:pt x="11598" y="126968"/>
                  </a:lnTo>
                  <a:lnTo>
                    <a:pt x="14054" y="141507"/>
                  </a:lnTo>
                  <a:lnTo>
                    <a:pt x="16040" y="156689"/>
                  </a:lnTo>
                  <a:lnTo>
                    <a:pt x="17710" y="172141"/>
                  </a:lnTo>
                  <a:lnTo>
                    <a:pt x="19446" y="187134"/>
                  </a:lnTo>
                  <a:lnTo>
                    <a:pt x="21464" y="201278"/>
                  </a:lnTo>
                  <a:lnTo>
                    <a:pt x="23661" y="214087"/>
                  </a:lnTo>
                  <a:lnTo>
                    <a:pt x="25914" y="226072"/>
                  </a:lnTo>
                  <a:lnTo>
                    <a:pt x="28424" y="238281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60635" y="3345495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11789"/>
                  </a:lnTo>
                  <a:lnTo>
                    <a:pt x="0" y="24223"/>
                  </a:lnTo>
                  <a:lnTo>
                    <a:pt x="0" y="4231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50106" y="32191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13277" y="3303382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51"/>
                  </a:lnTo>
                  <a:lnTo>
                    <a:pt x="11656" y="35145"/>
                  </a:lnTo>
                  <a:lnTo>
                    <a:pt x="14821" y="45288"/>
                  </a:lnTo>
                  <a:lnTo>
                    <a:pt x="18050" y="56234"/>
                  </a:lnTo>
                  <a:lnTo>
                    <a:pt x="20097" y="64398"/>
                  </a:lnTo>
                  <a:lnTo>
                    <a:pt x="19788" y="65784"/>
                  </a:lnTo>
                  <a:lnTo>
                    <a:pt x="18421" y="62341"/>
                  </a:lnTo>
                  <a:lnTo>
                    <a:pt x="17286" y="56067"/>
                  </a:lnTo>
                  <a:lnTo>
                    <a:pt x="16961" y="48142"/>
                  </a:lnTo>
                  <a:lnTo>
                    <a:pt x="17705" y="39402"/>
                  </a:lnTo>
                  <a:lnTo>
                    <a:pt x="19715" y="30541"/>
                  </a:lnTo>
                  <a:lnTo>
                    <a:pt x="22957" y="21935"/>
                  </a:lnTo>
                  <a:lnTo>
                    <a:pt x="27401" y="14343"/>
                  </a:lnTo>
                  <a:lnTo>
                    <a:pt x="33124" y="8977"/>
                  </a:lnTo>
                  <a:lnTo>
                    <a:pt x="40034" y="6301"/>
                  </a:lnTo>
                  <a:lnTo>
                    <a:pt x="47603" y="6283"/>
                  </a:lnTo>
                  <a:lnTo>
                    <a:pt x="54989" y="8771"/>
                  </a:lnTo>
                  <a:lnTo>
                    <a:pt x="61729" y="13405"/>
                  </a:lnTo>
                  <a:lnTo>
                    <a:pt x="67726" y="19733"/>
                  </a:lnTo>
                  <a:lnTo>
                    <a:pt x="73062" y="27325"/>
                  </a:lnTo>
                  <a:lnTo>
                    <a:pt x="77872" y="35834"/>
                  </a:lnTo>
                  <a:lnTo>
                    <a:pt x="82291" y="45153"/>
                  </a:lnTo>
                  <a:lnTo>
                    <a:pt x="86426" y="55391"/>
                  </a:lnTo>
                  <a:lnTo>
                    <a:pt x="90359" y="66530"/>
                  </a:lnTo>
                  <a:lnTo>
                    <a:pt x="93998" y="78215"/>
                  </a:lnTo>
                  <a:lnTo>
                    <a:pt x="97450" y="91186"/>
                  </a:lnTo>
                  <a:lnTo>
                    <a:pt x="101021" y="108819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02749" y="3330303"/>
              <a:ext cx="265912" cy="258994"/>
            </a:xfrm>
            <a:custGeom>
              <a:avLst/>
              <a:gdLst/>
              <a:ahLst/>
              <a:cxnLst/>
              <a:rect l="0" t="0" r="0" b="0"/>
              <a:pathLst>
                <a:path w="265912" h="258994">
                  <a:moveTo>
                    <a:pt x="200041" y="109949"/>
                  </a:moveTo>
                  <a:lnTo>
                    <a:pt x="205842" y="104014"/>
                  </a:lnTo>
                  <a:lnTo>
                    <a:pt x="210766" y="97810"/>
                  </a:lnTo>
                  <a:lnTo>
                    <a:pt x="215264" y="90709"/>
                  </a:lnTo>
                  <a:lnTo>
                    <a:pt x="219312" y="82596"/>
                  </a:lnTo>
                  <a:lnTo>
                    <a:pt x="222677" y="73301"/>
                  </a:lnTo>
                  <a:lnTo>
                    <a:pt x="225277" y="62858"/>
                  </a:lnTo>
                  <a:lnTo>
                    <a:pt x="226858" y="51606"/>
                  </a:lnTo>
                  <a:lnTo>
                    <a:pt x="226940" y="40068"/>
                  </a:lnTo>
                  <a:lnTo>
                    <a:pt x="225391" y="28591"/>
                  </a:lnTo>
                  <a:lnTo>
                    <a:pt x="222061" y="17956"/>
                  </a:lnTo>
                  <a:lnTo>
                    <a:pt x="216628" y="9411"/>
                  </a:lnTo>
                  <a:lnTo>
                    <a:pt x="209133" y="3461"/>
                  </a:lnTo>
                  <a:lnTo>
                    <a:pt x="200373" y="265"/>
                  </a:lnTo>
                  <a:lnTo>
                    <a:pt x="191657" y="0"/>
                  </a:lnTo>
                  <a:lnTo>
                    <a:pt x="183731" y="2451"/>
                  </a:lnTo>
                  <a:lnTo>
                    <a:pt x="176788" y="7144"/>
                  </a:lnTo>
                  <a:lnTo>
                    <a:pt x="170742" y="13557"/>
                  </a:lnTo>
                  <a:lnTo>
                    <a:pt x="165429" y="21230"/>
                  </a:lnTo>
                  <a:lnTo>
                    <a:pt x="160996" y="29799"/>
                  </a:lnTo>
                  <a:lnTo>
                    <a:pt x="157908" y="38995"/>
                  </a:lnTo>
                  <a:lnTo>
                    <a:pt x="156311" y="48616"/>
                  </a:lnTo>
                  <a:lnTo>
                    <a:pt x="156219" y="58364"/>
                  </a:lnTo>
                  <a:lnTo>
                    <a:pt x="157676" y="67836"/>
                  </a:lnTo>
                  <a:lnTo>
                    <a:pt x="160552" y="76823"/>
                  </a:lnTo>
                  <a:lnTo>
                    <a:pt x="164753" y="84824"/>
                  </a:lnTo>
                  <a:lnTo>
                    <a:pt x="170314" y="90988"/>
                  </a:lnTo>
                  <a:lnTo>
                    <a:pt x="177118" y="95010"/>
                  </a:lnTo>
                  <a:lnTo>
                    <a:pt x="184616" y="96744"/>
                  </a:lnTo>
                  <a:lnTo>
                    <a:pt x="191954" y="95945"/>
                  </a:lnTo>
                  <a:lnTo>
                    <a:pt x="198691" y="92765"/>
                  </a:lnTo>
                  <a:lnTo>
                    <a:pt x="205713" y="88504"/>
                  </a:lnTo>
                  <a:lnTo>
                    <a:pt x="213638" y="85479"/>
                  </a:lnTo>
                  <a:lnTo>
                    <a:pt x="221155" y="85362"/>
                  </a:lnTo>
                  <a:lnTo>
                    <a:pt x="227781" y="88892"/>
                  </a:lnTo>
                  <a:lnTo>
                    <a:pt x="233566" y="95916"/>
                  </a:lnTo>
                  <a:lnTo>
                    <a:pt x="238683" y="105683"/>
                  </a:lnTo>
                  <a:lnTo>
                    <a:pt x="243309" y="117215"/>
                  </a:lnTo>
                  <a:lnTo>
                    <a:pt x="247583" y="129785"/>
                  </a:lnTo>
                  <a:lnTo>
                    <a:pt x="251613" y="142951"/>
                  </a:lnTo>
                  <a:lnTo>
                    <a:pt x="255474" y="156463"/>
                  </a:lnTo>
                  <a:lnTo>
                    <a:pt x="259212" y="170177"/>
                  </a:lnTo>
                  <a:lnTo>
                    <a:pt x="262535" y="184013"/>
                  </a:lnTo>
                  <a:lnTo>
                    <a:pt x="264855" y="197923"/>
                  </a:lnTo>
                  <a:lnTo>
                    <a:pt x="265911" y="211861"/>
                  </a:lnTo>
                  <a:lnTo>
                    <a:pt x="265126" y="225154"/>
                  </a:lnTo>
                  <a:lnTo>
                    <a:pt x="261481" y="236564"/>
                  </a:lnTo>
                  <a:lnTo>
                    <a:pt x="254687" y="245562"/>
                  </a:lnTo>
                  <a:lnTo>
                    <a:pt x="245072" y="252110"/>
                  </a:lnTo>
                  <a:lnTo>
                    <a:pt x="233196" y="256304"/>
                  </a:lnTo>
                  <a:lnTo>
                    <a:pt x="219620" y="258458"/>
                  </a:lnTo>
                  <a:lnTo>
                    <a:pt x="204814" y="258993"/>
                  </a:lnTo>
                  <a:lnTo>
                    <a:pt x="189140" y="258314"/>
                  </a:lnTo>
                  <a:lnTo>
                    <a:pt x="172869" y="256767"/>
                  </a:lnTo>
                  <a:lnTo>
                    <a:pt x="156354" y="254938"/>
                  </a:lnTo>
                  <a:lnTo>
                    <a:pt x="140033" y="253631"/>
                  </a:lnTo>
                  <a:lnTo>
                    <a:pt x="124127" y="253235"/>
                  </a:lnTo>
                  <a:lnTo>
                    <a:pt x="108665" y="253616"/>
                  </a:lnTo>
                  <a:lnTo>
                    <a:pt x="93588" y="254327"/>
                  </a:lnTo>
                  <a:lnTo>
                    <a:pt x="78822" y="255062"/>
                  </a:lnTo>
                  <a:lnTo>
                    <a:pt x="64509" y="255689"/>
                  </a:lnTo>
                  <a:lnTo>
                    <a:pt x="49397" y="256244"/>
                  </a:lnTo>
                  <a:lnTo>
                    <a:pt x="29920" y="256769"/>
                  </a:lnTo>
                  <a:lnTo>
                    <a:pt x="0" y="257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81039" y="3200814"/>
              <a:ext cx="163949" cy="176268"/>
            </a:xfrm>
            <a:custGeom>
              <a:avLst/>
              <a:gdLst/>
              <a:ahLst/>
              <a:cxnLst/>
              <a:rect l="0" t="0" r="0" b="0"/>
              <a:pathLst>
                <a:path w="163949" h="176268">
                  <a:moveTo>
                    <a:pt x="90249" y="81511"/>
                  </a:moveTo>
                  <a:lnTo>
                    <a:pt x="90181" y="69842"/>
                  </a:lnTo>
                  <a:lnTo>
                    <a:pt x="89541" y="59354"/>
                  </a:lnTo>
                  <a:lnTo>
                    <a:pt x="88240" y="49057"/>
                  </a:lnTo>
                  <a:lnTo>
                    <a:pt x="86208" y="38928"/>
                  </a:lnTo>
                  <a:lnTo>
                    <a:pt x="83243" y="29233"/>
                  </a:lnTo>
                  <a:lnTo>
                    <a:pt x="79319" y="20110"/>
                  </a:lnTo>
                  <a:lnTo>
                    <a:pt x="74396" y="12026"/>
                  </a:lnTo>
                  <a:lnTo>
                    <a:pt x="68344" y="5809"/>
                  </a:lnTo>
                  <a:lnTo>
                    <a:pt x="61205" y="1754"/>
                  </a:lnTo>
                  <a:lnTo>
                    <a:pt x="53310" y="0"/>
                  </a:lnTo>
                  <a:lnTo>
                    <a:pt x="45173" y="785"/>
                  </a:lnTo>
                  <a:lnTo>
                    <a:pt x="37115" y="3989"/>
                  </a:lnTo>
                  <a:lnTo>
                    <a:pt x="29418" y="9546"/>
                  </a:lnTo>
                  <a:lnTo>
                    <a:pt x="22403" y="17612"/>
                  </a:lnTo>
                  <a:lnTo>
                    <a:pt x="16174" y="28029"/>
                  </a:lnTo>
                  <a:lnTo>
                    <a:pt x="10821" y="40242"/>
                  </a:lnTo>
                  <a:lnTo>
                    <a:pt x="6517" y="53493"/>
                  </a:lnTo>
                  <a:lnTo>
                    <a:pt x="3253" y="67248"/>
                  </a:lnTo>
                  <a:lnTo>
                    <a:pt x="1043" y="81056"/>
                  </a:lnTo>
                  <a:lnTo>
                    <a:pt x="0" y="94474"/>
                  </a:lnTo>
                  <a:lnTo>
                    <a:pt x="80" y="107305"/>
                  </a:lnTo>
                  <a:lnTo>
                    <a:pt x="1268" y="119395"/>
                  </a:lnTo>
                  <a:lnTo>
                    <a:pt x="3660" y="130530"/>
                  </a:lnTo>
                  <a:lnTo>
                    <a:pt x="7199" y="140677"/>
                  </a:lnTo>
                  <a:lnTo>
                    <a:pt x="11863" y="149475"/>
                  </a:lnTo>
                  <a:lnTo>
                    <a:pt x="17743" y="156183"/>
                  </a:lnTo>
                  <a:lnTo>
                    <a:pt x="24768" y="160569"/>
                  </a:lnTo>
                  <a:lnTo>
                    <a:pt x="32586" y="162378"/>
                  </a:lnTo>
                  <a:lnTo>
                    <a:pt x="40671" y="161099"/>
                  </a:lnTo>
                  <a:lnTo>
                    <a:pt x="48694" y="156758"/>
                  </a:lnTo>
                  <a:lnTo>
                    <a:pt x="56368" y="149963"/>
                  </a:lnTo>
                  <a:lnTo>
                    <a:pt x="63368" y="141592"/>
                  </a:lnTo>
                  <a:lnTo>
                    <a:pt x="69588" y="132300"/>
                  </a:lnTo>
                  <a:lnTo>
                    <a:pt x="74933" y="122321"/>
                  </a:lnTo>
                  <a:lnTo>
                    <a:pt x="79233" y="111572"/>
                  </a:lnTo>
                  <a:lnTo>
                    <a:pt x="82512" y="100152"/>
                  </a:lnTo>
                  <a:lnTo>
                    <a:pt x="85423" y="91745"/>
                  </a:lnTo>
                  <a:lnTo>
                    <a:pt x="88754" y="90638"/>
                  </a:lnTo>
                  <a:lnTo>
                    <a:pt x="92583" y="95103"/>
                  </a:lnTo>
                  <a:lnTo>
                    <a:pt x="97008" y="102918"/>
                  </a:lnTo>
                  <a:lnTo>
                    <a:pt x="102039" y="112448"/>
                  </a:lnTo>
                  <a:lnTo>
                    <a:pt x="107605" y="122738"/>
                  </a:lnTo>
                  <a:lnTo>
                    <a:pt x="113758" y="132992"/>
                  </a:lnTo>
                  <a:lnTo>
                    <a:pt x="120699" y="142383"/>
                  </a:lnTo>
                  <a:lnTo>
                    <a:pt x="128457" y="150562"/>
                  </a:lnTo>
                  <a:lnTo>
                    <a:pt x="136474" y="157422"/>
                  </a:lnTo>
                  <a:lnTo>
                    <a:pt x="144481" y="163562"/>
                  </a:lnTo>
                  <a:lnTo>
                    <a:pt x="153182" y="169517"/>
                  </a:lnTo>
                  <a:lnTo>
                    <a:pt x="163948" y="1762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55516" y="3204398"/>
              <a:ext cx="105286" cy="151626"/>
            </a:xfrm>
            <a:custGeom>
              <a:avLst/>
              <a:gdLst/>
              <a:ahLst/>
              <a:cxnLst/>
              <a:rect l="0" t="0" r="0" b="0"/>
              <a:pathLst>
                <a:path w="105286" h="151626">
                  <a:moveTo>
                    <a:pt x="0" y="56869"/>
                  </a:moveTo>
                  <a:lnTo>
                    <a:pt x="67" y="71404"/>
                  </a:lnTo>
                  <a:lnTo>
                    <a:pt x="707" y="84034"/>
                  </a:lnTo>
                  <a:lnTo>
                    <a:pt x="2003" y="95940"/>
                  </a:lnTo>
                  <a:lnTo>
                    <a:pt x="3863" y="107421"/>
                  </a:lnTo>
                  <a:lnTo>
                    <a:pt x="6180" y="118613"/>
                  </a:lnTo>
                  <a:lnTo>
                    <a:pt x="8820" y="129527"/>
                  </a:lnTo>
                  <a:lnTo>
                    <a:pt x="10793" y="137658"/>
                  </a:lnTo>
                  <a:lnTo>
                    <a:pt x="10987" y="139929"/>
                  </a:lnTo>
                  <a:lnTo>
                    <a:pt x="9825" y="137502"/>
                  </a:lnTo>
                  <a:lnTo>
                    <a:pt x="7974" y="131711"/>
                  </a:lnTo>
                  <a:lnTo>
                    <a:pt x="6064" y="123089"/>
                  </a:lnTo>
                  <a:lnTo>
                    <a:pt x="4421" y="112098"/>
                  </a:lnTo>
                  <a:lnTo>
                    <a:pt x="3136" y="99402"/>
                  </a:lnTo>
                  <a:lnTo>
                    <a:pt x="2184" y="85779"/>
                  </a:lnTo>
                  <a:lnTo>
                    <a:pt x="1511" y="71750"/>
                  </a:lnTo>
                  <a:lnTo>
                    <a:pt x="1378" y="57747"/>
                  </a:lnTo>
                  <a:lnTo>
                    <a:pt x="2345" y="44194"/>
                  </a:lnTo>
                  <a:lnTo>
                    <a:pt x="4630" y="31283"/>
                  </a:lnTo>
                  <a:lnTo>
                    <a:pt x="8301" y="19648"/>
                  </a:lnTo>
                  <a:lnTo>
                    <a:pt x="13439" y="10415"/>
                  </a:lnTo>
                  <a:lnTo>
                    <a:pt x="19925" y="3995"/>
                  </a:lnTo>
                  <a:lnTo>
                    <a:pt x="27195" y="480"/>
                  </a:lnTo>
                  <a:lnTo>
                    <a:pt x="34372" y="0"/>
                  </a:lnTo>
                  <a:lnTo>
                    <a:pt x="40973" y="2307"/>
                  </a:lnTo>
                  <a:lnTo>
                    <a:pt x="47046" y="6902"/>
                  </a:lnTo>
                  <a:lnTo>
                    <a:pt x="52964" y="13250"/>
                  </a:lnTo>
                  <a:lnTo>
                    <a:pt x="58979" y="20880"/>
                  </a:lnTo>
                  <a:lnTo>
                    <a:pt x="65021" y="29420"/>
                  </a:lnTo>
                  <a:lnTo>
                    <a:pt x="70784" y="38596"/>
                  </a:lnTo>
                  <a:lnTo>
                    <a:pt x="76110" y="48214"/>
                  </a:lnTo>
                  <a:lnTo>
                    <a:pt x="80994" y="58299"/>
                  </a:lnTo>
                  <a:lnTo>
                    <a:pt x="85501" y="69061"/>
                  </a:lnTo>
                  <a:lnTo>
                    <a:pt x="89712" y="80556"/>
                  </a:lnTo>
                  <a:lnTo>
                    <a:pt x="93552" y="92481"/>
                  </a:lnTo>
                  <a:lnTo>
                    <a:pt x="97168" y="105641"/>
                  </a:lnTo>
                  <a:lnTo>
                    <a:pt x="100879" y="123427"/>
                  </a:lnTo>
                  <a:lnTo>
                    <a:pt x="105285" y="151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63971" y="3180382"/>
              <a:ext cx="81100" cy="148053"/>
            </a:xfrm>
            <a:custGeom>
              <a:avLst/>
              <a:gdLst/>
              <a:ahLst/>
              <a:cxnLst/>
              <a:rect l="0" t="0" r="0" b="0"/>
              <a:pathLst>
                <a:path w="81100" h="148053">
                  <a:moveTo>
                    <a:pt x="7400" y="59829"/>
                  </a:moveTo>
                  <a:lnTo>
                    <a:pt x="16201" y="62628"/>
                  </a:lnTo>
                  <a:lnTo>
                    <a:pt x="24548" y="64130"/>
                  </a:lnTo>
                  <a:lnTo>
                    <a:pt x="33242" y="64432"/>
                  </a:lnTo>
                  <a:lnTo>
                    <a:pt x="42190" y="63580"/>
                  </a:lnTo>
                  <a:lnTo>
                    <a:pt x="51037" y="61464"/>
                  </a:lnTo>
                  <a:lnTo>
                    <a:pt x="59562" y="58132"/>
                  </a:lnTo>
                  <a:lnTo>
                    <a:pt x="67232" y="53452"/>
                  </a:lnTo>
                  <a:lnTo>
                    <a:pt x="73164" y="47036"/>
                  </a:lnTo>
                  <a:lnTo>
                    <a:pt x="77026" y="38845"/>
                  </a:lnTo>
                  <a:lnTo>
                    <a:pt x="78649" y="29601"/>
                  </a:lnTo>
                  <a:lnTo>
                    <a:pt x="77776" y="20552"/>
                  </a:lnTo>
                  <a:lnTo>
                    <a:pt x="74522" y="12414"/>
                  </a:lnTo>
                  <a:lnTo>
                    <a:pt x="69271" y="5835"/>
                  </a:lnTo>
                  <a:lnTo>
                    <a:pt x="62475" y="1632"/>
                  </a:lnTo>
                  <a:lnTo>
                    <a:pt x="54546" y="0"/>
                  </a:lnTo>
                  <a:lnTo>
                    <a:pt x="45973" y="651"/>
                  </a:lnTo>
                  <a:lnTo>
                    <a:pt x="37307" y="3124"/>
                  </a:lnTo>
                  <a:lnTo>
                    <a:pt x="28863" y="6972"/>
                  </a:lnTo>
                  <a:lnTo>
                    <a:pt x="21060" y="12143"/>
                  </a:lnTo>
                  <a:lnTo>
                    <a:pt x="14498" y="18960"/>
                  </a:lnTo>
                  <a:lnTo>
                    <a:pt x="9381" y="27468"/>
                  </a:lnTo>
                  <a:lnTo>
                    <a:pt x="5590" y="37451"/>
                  </a:lnTo>
                  <a:lnTo>
                    <a:pt x="2871" y="48601"/>
                  </a:lnTo>
                  <a:lnTo>
                    <a:pt x="973" y="60613"/>
                  </a:lnTo>
                  <a:lnTo>
                    <a:pt x="0" y="72915"/>
                  </a:lnTo>
                  <a:lnTo>
                    <a:pt x="394" y="84707"/>
                  </a:lnTo>
                  <a:lnTo>
                    <a:pt x="2288" y="95595"/>
                  </a:lnTo>
                  <a:lnTo>
                    <a:pt x="5525" y="105547"/>
                  </a:lnTo>
                  <a:lnTo>
                    <a:pt x="9839" y="114700"/>
                  </a:lnTo>
                  <a:lnTo>
                    <a:pt x="14973" y="123220"/>
                  </a:lnTo>
                  <a:lnTo>
                    <a:pt x="21030" y="130944"/>
                  </a:lnTo>
                  <a:lnTo>
                    <a:pt x="28451" y="137389"/>
                  </a:lnTo>
                  <a:lnTo>
                    <a:pt x="37351" y="142389"/>
                  </a:lnTo>
                  <a:lnTo>
                    <a:pt x="46961" y="145896"/>
                  </a:lnTo>
                  <a:lnTo>
                    <a:pt x="56743" y="148052"/>
                  </a:lnTo>
                  <a:lnTo>
                    <a:pt x="67558" y="147928"/>
                  </a:lnTo>
                  <a:lnTo>
                    <a:pt x="81099" y="144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87184" y="3187568"/>
              <a:ext cx="84229" cy="129274"/>
            </a:xfrm>
            <a:custGeom>
              <a:avLst/>
              <a:gdLst/>
              <a:ahLst/>
              <a:cxnLst/>
              <a:rect l="0" t="0" r="0" b="0"/>
              <a:pathLst>
                <a:path w="84229" h="129274">
                  <a:moveTo>
                    <a:pt x="0" y="42114"/>
                  </a:moveTo>
                  <a:lnTo>
                    <a:pt x="3001" y="50915"/>
                  </a:lnTo>
                  <a:lnTo>
                    <a:pt x="6424" y="59262"/>
                  </a:lnTo>
                  <a:lnTo>
                    <a:pt x="10620" y="67956"/>
                  </a:lnTo>
                  <a:lnTo>
                    <a:pt x="15520" y="76904"/>
                  </a:lnTo>
                  <a:lnTo>
                    <a:pt x="21001" y="85751"/>
                  </a:lnTo>
                  <a:lnTo>
                    <a:pt x="26932" y="94294"/>
                  </a:lnTo>
                  <a:lnTo>
                    <a:pt x="33193" y="102655"/>
                  </a:lnTo>
                  <a:lnTo>
                    <a:pt x="39691" y="111181"/>
                  </a:lnTo>
                  <a:lnTo>
                    <a:pt x="46359" y="120007"/>
                  </a:lnTo>
                  <a:lnTo>
                    <a:pt x="53221" y="127113"/>
                  </a:lnTo>
                  <a:lnTo>
                    <a:pt x="59587" y="129273"/>
                  </a:lnTo>
                  <a:lnTo>
                    <a:pt x="64329" y="126318"/>
                  </a:lnTo>
                  <a:lnTo>
                    <a:pt x="67539" y="119562"/>
                  </a:lnTo>
                  <a:lnTo>
                    <a:pt x="69650" y="110267"/>
                  </a:lnTo>
                  <a:lnTo>
                    <a:pt x="71032" y="99322"/>
                  </a:lnTo>
                  <a:lnTo>
                    <a:pt x="71938" y="87310"/>
                  </a:lnTo>
                  <a:lnTo>
                    <a:pt x="72538" y="74612"/>
                  </a:lnTo>
                  <a:lnTo>
                    <a:pt x="73133" y="61692"/>
                  </a:lnTo>
                  <a:lnTo>
                    <a:pt x="74338" y="47667"/>
                  </a:lnTo>
                  <a:lnTo>
                    <a:pt x="77379" y="2907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12363" y="3197738"/>
              <a:ext cx="92649" cy="117116"/>
            </a:xfrm>
            <a:custGeom>
              <a:avLst/>
              <a:gdLst/>
              <a:ahLst/>
              <a:cxnLst/>
              <a:rect l="0" t="0" r="0" b="0"/>
              <a:pathLst>
                <a:path w="92649" h="117116">
                  <a:moveTo>
                    <a:pt x="32749" y="53001"/>
                  </a:moveTo>
                  <a:lnTo>
                    <a:pt x="38750" y="58667"/>
                  </a:lnTo>
                  <a:lnTo>
                    <a:pt x="45595" y="62311"/>
                  </a:lnTo>
                  <a:lnTo>
                    <a:pt x="53974" y="64212"/>
                  </a:lnTo>
                  <a:lnTo>
                    <a:pt x="63255" y="64367"/>
                  </a:lnTo>
                  <a:lnTo>
                    <a:pt x="72273" y="62451"/>
                  </a:lnTo>
                  <a:lnTo>
                    <a:pt x="80361" y="58474"/>
                  </a:lnTo>
                  <a:lnTo>
                    <a:pt x="86889" y="52727"/>
                  </a:lnTo>
                  <a:lnTo>
                    <a:pt x="91052" y="45596"/>
                  </a:lnTo>
                  <a:lnTo>
                    <a:pt x="92648" y="37444"/>
                  </a:lnTo>
                  <a:lnTo>
                    <a:pt x="91801" y="28891"/>
                  </a:lnTo>
                  <a:lnTo>
                    <a:pt x="88663" y="20770"/>
                  </a:lnTo>
                  <a:lnTo>
                    <a:pt x="83560" y="13511"/>
                  </a:lnTo>
                  <a:lnTo>
                    <a:pt x="76901" y="7488"/>
                  </a:lnTo>
                  <a:lnTo>
                    <a:pt x="69079" y="3191"/>
                  </a:lnTo>
                  <a:lnTo>
                    <a:pt x="60422" y="715"/>
                  </a:lnTo>
                  <a:lnTo>
                    <a:pt x="51342" y="0"/>
                  </a:lnTo>
                  <a:lnTo>
                    <a:pt x="42327" y="1025"/>
                  </a:lnTo>
                  <a:lnTo>
                    <a:pt x="33641" y="3603"/>
                  </a:lnTo>
                  <a:lnTo>
                    <a:pt x="25505" y="7602"/>
                  </a:lnTo>
                  <a:lnTo>
                    <a:pt x="18185" y="13026"/>
                  </a:lnTo>
                  <a:lnTo>
                    <a:pt x="11752" y="19746"/>
                  </a:lnTo>
                  <a:lnTo>
                    <a:pt x="6431" y="27528"/>
                  </a:lnTo>
                  <a:lnTo>
                    <a:pt x="2680" y="36121"/>
                  </a:lnTo>
                  <a:lnTo>
                    <a:pt x="600" y="45307"/>
                  </a:lnTo>
                  <a:lnTo>
                    <a:pt x="0" y="54915"/>
                  </a:lnTo>
                  <a:lnTo>
                    <a:pt x="577" y="64818"/>
                  </a:lnTo>
                  <a:lnTo>
                    <a:pt x="2044" y="74914"/>
                  </a:lnTo>
                  <a:lnTo>
                    <a:pt x="4485" y="84811"/>
                  </a:lnTo>
                  <a:lnTo>
                    <a:pt x="8324" y="93851"/>
                  </a:lnTo>
                  <a:lnTo>
                    <a:pt x="13690" y="101736"/>
                  </a:lnTo>
                  <a:lnTo>
                    <a:pt x="20580" y="108181"/>
                  </a:lnTo>
                  <a:lnTo>
                    <a:pt x="29033" y="112763"/>
                  </a:lnTo>
                  <a:lnTo>
                    <a:pt x="38889" y="115439"/>
                  </a:lnTo>
                  <a:lnTo>
                    <a:pt x="49278" y="116624"/>
                  </a:lnTo>
                  <a:lnTo>
                    <a:pt x="59735" y="117115"/>
                  </a:lnTo>
                  <a:lnTo>
                    <a:pt x="71174" y="116958"/>
                  </a:lnTo>
                  <a:lnTo>
                    <a:pt x="85391" y="116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50397" y="3182026"/>
              <a:ext cx="105285" cy="130400"/>
            </a:xfrm>
            <a:custGeom>
              <a:avLst/>
              <a:gdLst/>
              <a:ahLst/>
              <a:cxnLst/>
              <a:rect l="0" t="0" r="0" b="0"/>
              <a:pathLst>
                <a:path w="105285" h="130400">
                  <a:moveTo>
                    <a:pt x="0" y="58184"/>
                  </a:moveTo>
                  <a:lnTo>
                    <a:pt x="66" y="69853"/>
                  </a:lnTo>
                  <a:lnTo>
                    <a:pt x="706" y="80341"/>
                  </a:lnTo>
                  <a:lnTo>
                    <a:pt x="2003" y="90643"/>
                  </a:lnTo>
                  <a:lnTo>
                    <a:pt x="3863" y="100944"/>
                  </a:lnTo>
                  <a:lnTo>
                    <a:pt x="6179" y="111288"/>
                  </a:lnTo>
                  <a:lnTo>
                    <a:pt x="8825" y="121599"/>
                  </a:lnTo>
                  <a:lnTo>
                    <a:pt x="10970" y="129114"/>
                  </a:lnTo>
                  <a:lnTo>
                    <a:pt x="11813" y="130399"/>
                  </a:lnTo>
                  <a:lnTo>
                    <a:pt x="11900" y="126507"/>
                  </a:lnTo>
                  <a:lnTo>
                    <a:pt x="11702" y="118938"/>
                  </a:lnTo>
                  <a:lnTo>
                    <a:pt x="11439" y="108598"/>
                  </a:lnTo>
                  <a:lnTo>
                    <a:pt x="11204" y="96164"/>
                  </a:lnTo>
                  <a:lnTo>
                    <a:pt x="11184" y="82353"/>
                  </a:lnTo>
                  <a:lnTo>
                    <a:pt x="11688" y="67908"/>
                  </a:lnTo>
                  <a:lnTo>
                    <a:pt x="12846" y="53303"/>
                  </a:lnTo>
                  <a:lnTo>
                    <a:pt x="14945" y="39235"/>
                  </a:lnTo>
                  <a:lnTo>
                    <a:pt x="18487" y="26696"/>
                  </a:lnTo>
                  <a:lnTo>
                    <a:pt x="23610" y="16094"/>
                  </a:lnTo>
                  <a:lnTo>
                    <a:pt x="29984" y="7806"/>
                  </a:lnTo>
                  <a:lnTo>
                    <a:pt x="37017" y="2430"/>
                  </a:lnTo>
                  <a:lnTo>
                    <a:pt x="44299" y="0"/>
                  </a:lnTo>
                  <a:lnTo>
                    <a:pt x="51626" y="111"/>
                  </a:lnTo>
                  <a:lnTo>
                    <a:pt x="58918" y="2219"/>
                  </a:lnTo>
                  <a:lnTo>
                    <a:pt x="66147" y="5818"/>
                  </a:lnTo>
                  <a:lnTo>
                    <a:pt x="73153" y="10652"/>
                  </a:lnTo>
                  <a:lnTo>
                    <a:pt x="79639" y="16711"/>
                  </a:lnTo>
                  <a:lnTo>
                    <a:pt x="85481" y="23897"/>
                  </a:lnTo>
                  <a:lnTo>
                    <a:pt x="90557" y="32179"/>
                  </a:lnTo>
                  <a:lnTo>
                    <a:pt x="94669" y="41647"/>
                  </a:lnTo>
                  <a:lnTo>
                    <a:pt x="97805" y="52234"/>
                  </a:lnTo>
                  <a:lnTo>
                    <a:pt x="100102" y="63531"/>
                  </a:lnTo>
                  <a:lnTo>
                    <a:pt x="101984" y="76192"/>
                  </a:lnTo>
                  <a:lnTo>
                    <a:pt x="103617" y="93563"/>
                  </a:lnTo>
                  <a:lnTo>
                    <a:pt x="105284" y="1213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25580" y="3173966"/>
              <a:ext cx="103483" cy="139945"/>
            </a:xfrm>
            <a:custGeom>
              <a:avLst/>
              <a:gdLst/>
              <a:ahLst/>
              <a:cxnLst/>
              <a:rect l="0" t="0" r="0" b="0"/>
              <a:pathLst>
                <a:path w="103483" h="139945">
                  <a:moveTo>
                    <a:pt x="3843" y="24131"/>
                  </a:moveTo>
                  <a:lnTo>
                    <a:pt x="3842" y="35866"/>
                  </a:lnTo>
                  <a:lnTo>
                    <a:pt x="3842" y="46995"/>
                  </a:lnTo>
                  <a:lnTo>
                    <a:pt x="3847" y="58589"/>
                  </a:lnTo>
                  <a:lnTo>
                    <a:pt x="4020" y="70577"/>
                  </a:lnTo>
                  <a:lnTo>
                    <a:pt x="4668" y="82588"/>
                  </a:lnTo>
                  <a:lnTo>
                    <a:pt x="5893" y="94320"/>
                  </a:lnTo>
                  <a:lnTo>
                    <a:pt x="6671" y="103202"/>
                  </a:lnTo>
                  <a:lnTo>
                    <a:pt x="5875" y="106126"/>
                  </a:lnTo>
                  <a:lnTo>
                    <a:pt x="4063" y="104139"/>
                  </a:lnTo>
                  <a:lnTo>
                    <a:pt x="1998" y="98609"/>
                  </a:lnTo>
                  <a:lnTo>
                    <a:pt x="515" y="90137"/>
                  </a:lnTo>
                  <a:lnTo>
                    <a:pt x="0" y="79232"/>
                  </a:lnTo>
                  <a:lnTo>
                    <a:pt x="467" y="66586"/>
                  </a:lnTo>
                  <a:lnTo>
                    <a:pt x="1769" y="52992"/>
                  </a:lnTo>
                  <a:lnTo>
                    <a:pt x="3730" y="39000"/>
                  </a:lnTo>
                  <a:lnTo>
                    <a:pt x="6673" y="25699"/>
                  </a:lnTo>
                  <a:lnTo>
                    <a:pt x="11383" y="14746"/>
                  </a:lnTo>
                  <a:lnTo>
                    <a:pt x="18135" y="6839"/>
                  </a:lnTo>
                  <a:lnTo>
                    <a:pt x="26432" y="1990"/>
                  </a:lnTo>
                  <a:lnTo>
                    <a:pt x="35303" y="0"/>
                  </a:lnTo>
                  <a:lnTo>
                    <a:pt x="44114" y="441"/>
                  </a:lnTo>
                  <a:lnTo>
                    <a:pt x="52450" y="2951"/>
                  </a:lnTo>
                  <a:lnTo>
                    <a:pt x="59961" y="7351"/>
                  </a:lnTo>
                  <a:lnTo>
                    <a:pt x="66566" y="13373"/>
                  </a:lnTo>
                  <a:lnTo>
                    <a:pt x="72524" y="20682"/>
                  </a:lnTo>
                  <a:lnTo>
                    <a:pt x="78308" y="28956"/>
                  </a:lnTo>
                  <a:lnTo>
                    <a:pt x="84199" y="37933"/>
                  </a:lnTo>
                  <a:lnTo>
                    <a:pt x="89974" y="47570"/>
                  </a:lnTo>
                  <a:lnTo>
                    <a:pt x="95019" y="58024"/>
                  </a:lnTo>
                  <a:lnTo>
                    <a:pt x="99038" y="69309"/>
                  </a:lnTo>
                  <a:lnTo>
                    <a:pt x="101865" y="81091"/>
                  </a:lnTo>
                  <a:lnTo>
                    <a:pt x="103482" y="94139"/>
                  </a:lnTo>
                  <a:lnTo>
                    <a:pt x="102909" y="111834"/>
                  </a:lnTo>
                  <a:lnTo>
                    <a:pt x="98599" y="1399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08407" y="3187568"/>
              <a:ext cx="94757" cy="116301"/>
            </a:xfrm>
            <a:custGeom>
              <a:avLst/>
              <a:gdLst/>
              <a:ahLst/>
              <a:cxnLst/>
              <a:rect l="0" t="0" r="0" b="0"/>
              <a:pathLst>
                <a:path w="94757" h="116301">
                  <a:moveTo>
                    <a:pt x="0" y="10528"/>
                  </a:moveTo>
                  <a:lnTo>
                    <a:pt x="0" y="22263"/>
                  </a:lnTo>
                  <a:lnTo>
                    <a:pt x="0" y="33392"/>
                  </a:lnTo>
                  <a:lnTo>
                    <a:pt x="5" y="44986"/>
                  </a:lnTo>
                  <a:lnTo>
                    <a:pt x="178" y="56974"/>
                  </a:lnTo>
                  <a:lnTo>
                    <a:pt x="826" y="68986"/>
                  </a:lnTo>
                  <a:lnTo>
                    <a:pt x="2093" y="80775"/>
                  </a:lnTo>
                  <a:lnTo>
                    <a:pt x="4437" y="91783"/>
                  </a:lnTo>
                  <a:lnTo>
                    <a:pt x="8678" y="101107"/>
                  </a:lnTo>
                  <a:lnTo>
                    <a:pt x="15085" y="108397"/>
                  </a:lnTo>
                  <a:lnTo>
                    <a:pt x="23134" y="113475"/>
                  </a:lnTo>
                  <a:lnTo>
                    <a:pt x="31831" y="116075"/>
                  </a:lnTo>
                  <a:lnTo>
                    <a:pt x="40527" y="116300"/>
                  </a:lnTo>
                  <a:lnTo>
                    <a:pt x="48954" y="114369"/>
                  </a:lnTo>
                  <a:lnTo>
                    <a:pt x="57059" y="110424"/>
                  </a:lnTo>
                  <a:lnTo>
                    <a:pt x="64865" y="104735"/>
                  </a:lnTo>
                  <a:lnTo>
                    <a:pt x="72105" y="97495"/>
                  </a:lnTo>
                  <a:lnTo>
                    <a:pt x="78224" y="88742"/>
                  </a:lnTo>
                  <a:lnTo>
                    <a:pt x="83009" y="78638"/>
                  </a:lnTo>
                  <a:lnTo>
                    <a:pt x="86570" y="67471"/>
                  </a:lnTo>
                  <a:lnTo>
                    <a:pt x="89513" y="54168"/>
                  </a:lnTo>
                  <a:lnTo>
                    <a:pt x="92094" y="3421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76863" y="3191296"/>
              <a:ext cx="200042" cy="112087"/>
            </a:xfrm>
            <a:custGeom>
              <a:avLst/>
              <a:gdLst/>
              <a:ahLst/>
              <a:cxnLst/>
              <a:rect l="0" t="0" r="0" b="0"/>
              <a:pathLst>
                <a:path w="200042" h="112087">
                  <a:moveTo>
                    <a:pt x="0" y="48915"/>
                  </a:moveTo>
                  <a:lnTo>
                    <a:pt x="2867" y="60650"/>
                  </a:lnTo>
                  <a:lnTo>
                    <a:pt x="5008" y="71779"/>
                  </a:lnTo>
                  <a:lnTo>
                    <a:pt x="6614" y="83274"/>
                  </a:lnTo>
                  <a:lnTo>
                    <a:pt x="7891" y="91629"/>
                  </a:lnTo>
                  <a:lnTo>
                    <a:pt x="8920" y="92638"/>
                  </a:lnTo>
                  <a:lnTo>
                    <a:pt x="9593" y="88089"/>
                  </a:lnTo>
                  <a:lnTo>
                    <a:pt x="9989" y="80051"/>
                  </a:lnTo>
                  <a:lnTo>
                    <a:pt x="10213" y="69842"/>
                  </a:lnTo>
                  <a:lnTo>
                    <a:pt x="10350" y="58280"/>
                  </a:lnTo>
                  <a:lnTo>
                    <a:pt x="10770" y="46189"/>
                  </a:lnTo>
                  <a:lnTo>
                    <a:pt x="12110" y="34495"/>
                  </a:lnTo>
                  <a:lnTo>
                    <a:pt x="14643" y="23669"/>
                  </a:lnTo>
                  <a:lnTo>
                    <a:pt x="18335" y="14436"/>
                  </a:lnTo>
                  <a:lnTo>
                    <a:pt x="23843" y="8216"/>
                  </a:lnTo>
                  <a:lnTo>
                    <a:pt x="31180" y="5643"/>
                  </a:lnTo>
                  <a:lnTo>
                    <a:pt x="38680" y="6082"/>
                  </a:lnTo>
                  <a:lnTo>
                    <a:pt x="45918" y="8676"/>
                  </a:lnTo>
                  <a:lnTo>
                    <a:pt x="52805" y="12907"/>
                  </a:lnTo>
                  <a:lnTo>
                    <a:pt x="59136" y="18598"/>
                  </a:lnTo>
                  <a:lnTo>
                    <a:pt x="64854" y="25506"/>
                  </a:lnTo>
                  <a:lnTo>
                    <a:pt x="70544" y="31717"/>
                  </a:lnTo>
                  <a:lnTo>
                    <a:pt x="76426" y="34251"/>
                  </a:lnTo>
                  <a:lnTo>
                    <a:pt x="81837" y="32617"/>
                  </a:lnTo>
                  <a:lnTo>
                    <a:pt x="87053" y="27850"/>
                  </a:lnTo>
                  <a:lnTo>
                    <a:pt x="92436" y="21032"/>
                  </a:lnTo>
                  <a:lnTo>
                    <a:pt x="98300" y="13570"/>
                  </a:lnTo>
                  <a:lnTo>
                    <a:pt x="104963" y="7171"/>
                  </a:lnTo>
                  <a:lnTo>
                    <a:pt x="112506" y="2661"/>
                  </a:lnTo>
                  <a:lnTo>
                    <a:pt x="120835" y="263"/>
                  </a:lnTo>
                  <a:lnTo>
                    <a:pt x="129793" y="0"/>
                  </a:lnTo>
                  <a:lnTo>
                    <a:pt x="139212" y="1637"/>
                  </a:lnTo>
                  <a:lnTo>
                    <a:pt x="148636" y="4969"/>
                  </a:lnTo>
                  <a:lnTo>
                    <a:pt x="157350" y="9928"/>
                  </a:lnTo>
                  <a:lnTo>
                    <a:pt x="165020" y="16328"/>
                  </a:lnTo>
                  <a:lnTo>
                    <a:pt x="171660" y="23891"/>
                  </a:lnTo>
                  <a:lnTo>
                    <a:pt x="177435" y="32337"/>
                  </a:lnTo>
                  <a:lnTo>
                    <a:pt x="182540" y="41424"/>
                  </a:lnTo>
                  <a:lnTo>
                    <a:pt x="187001" y="51086"/>
                  </a:lnTo>
                  <a:lnTo>
                    <a:pt x="191110" y="62686"/>
                  </a:lnTo>
                  <a:lnTo>
                    <a:pt x="195232" y="80591"/>
                  </a:lnTo>
                  <a:lnTo>
                    <a:pt x="200041" y="112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19018" y="3008583"/>
              <a:ext cx="160522" cy="269002"/>
            </a:xfrm>
            <a:custGeom>
              <a:avLst/>
              <a:gdLst/>
              <a:ahLst/>
              <a:cxnLst/>
              <a:rect l="0" t="0" r="0" b="0"/>
              <a:pathLst>
                <a:path w="160522" h="269002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6" y="25852"/>
                  </a:lnTo>
                  <a:lnTo>
                    <a:pt x="11656" y="35145"/>
                  </a:lnTo>
                  <a:lnTo>
                    <a:pt x="14821" y="45289"/>
                  </a:lnTo>
                  <a:lnTo>
                    <a:pt x="18081" y="56334"/>
                  </a:lnTo>
                  <a:lnTo>
                    <a:pt x="21246" y="68173"/>
                  </a:lnTo>
                  <a:lnTo>
                    <a:pt x="23988" y="80644"/>
                  </a:lnTo>
                  <a:lnTo>
                    <a:pt x="26169" y="93582"/>
                  </a:lnTo>
                  <a:lnTo>
                    <a:pt x="27971" y="106691"/>
                  </a:lnTo>
                  <a:lnTo>
                    <a:pt x="29796" y="119565"/>
                  </a:lnTo>
                  <a:lnTo>
                    <a:pt x="31873" y="132009"/>
                  </a:lnTo>
                  <a:lnTo>
                    <a:pt x="34100" y="144331"/>
                  </a:lnTo>
                  <a:lnTo>
                    <a:pt x="36142" y="157210"/>
                  </a:lnTo>
                  <a:lnTo>
                    <a:pt x="37816" y="170983"/>
                  </a:lnTo>
                  <a:lnTo>
                    <a:pt x="39264" y="185336"/>
                  </a:lnTo>
                  <a:lnTo>
                    <a:pt x="40842" y="199518"/>
                  </a:lnTo>
                  <a:lnTo>
                    <a:pt x="42759" y="213030"/>
                  </a:lnTo>
                  <a:lnTo>
                    <a:pt x="45153" y="223440"/>
                  </a:lnTo>
                  <a:lnTo>
                    <a:pt x="47646" y="227517"/>
                  </a:lnTo>
                  <a:lnTo>
                    <a:pt x="49486" y="225734"/>
                  </a:lnTo>
                  <a:lnTo>
                    <a:pt x="50678" y="219753"/>
                  </a:lnTo>
                  <a:lnTo>
                    <a:pt x="51757" y="211149"/>
                  </a:lnTo>
                  <a:lnTo>
                    <a:pt x="53506" y="201203"/>
                  </a:lnTo>
                  <a:lnTo>
                    <a:pt x="56304" y="190694"/>
                  </a:lnTo>
                  <a:lnTo>
                    <a:pt x="60479" y="180491"/>
                  </a:lnTo>
                  <a:lnTo>
                    <a:pt x="66482" y="171680"/>
                  </a:lnTo>
                  <a:lnTo>
                    <a:pt x="74370" y="164719"/>
                  </a:lnTo>
                  <a:lnTo>
                    <a:pt x="83733" y="159854"/>
                  </a:lnTo>
                  <a:lnTo>
                    <a:pt x="93918" y="157395"/>
                  </a:lnTo>
                  <a:lnTo>
                    <a:pt x="104461" y="157261"/>
                  </a:lnTo>
                  <a:lnTo>
                    <a:pt x="114959" y="159253"/>
                  </a:lnTo>
                  <a:lnTo>
                    <a:pt x="125001" y="163238"/>
                  </a:lnTo>
                  <a:lnTo>
                    <a:pt x="134407" y="168954"/>
                  </a:lnTo>
                  <a:lnTo>
                    <a:pt x="142873" y="176211"/>
                  </a:lnTo>
                  <a:lnTo>
                    <a:pt x="149890" y="184976"/>
                  </a:lnTo>
                  <a:lnTo>
                    <a:pt x="155305" y="195083"/>
                  </a:lnTo>
                  <a:lnTo>
                    <a:pt x="158959" y="205952"/>
                  </a:lnTo>
                  <a:lnTo>
                    <a:pt x="160521" y="216707"/>
                  </a:lnTo>
                  <a:lnTo>
                    <a:pt x="160012" y="226858"/>
                  </a:lnTo>
                  <a:lnTo>
                    <a:pt x="157569" y="236129"/>
                  </a:lnTo>
                  <a:lnTo>
                    <a:pt x="153272" y="244285"/>
                  </a:lnTo>
                  <a:lnTo>
                    <a:pt x="147343" y="251319"/>
                  </a:lnTo>
                  <a:lnTo>
                    <a:pt x="139941" y="257230"/>
                  </a:lnTo>
                  <a:lnTo>
                    <a:pt x="131079" y="261918"/>
                  </a:lnTo>
                  <a:lnTo>
                    <a:pt x="120902" y="265443"/>
                  </a:lnTo>
                  <a:lnTo>
                    <a:pt x="109815" y="267829"/>
                  </a:lnTo>
                  <a:lnTo>
                    <a:pt x="98382" y="268991"/>
                  </a:lnTo>
                  <a:lnTo>
                    <a:pt x="86968" y="269001"/>
                  </a:lnTo>
                  <a:lnTo>
                    <a:pt x="76164" y="268205"/>
                  </a:lnTo>
                  <a:lnTo>
                    <a:pt x="65826" y="267062"/>
                  </a:lnTo>
                  <a:lnTo>
                    <a:pt x="55050" y="265474"/>
                  </a:lnTo>
                  <a:lnTo>
                    <a:pt x="42114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08531" y="3122217"/>
              <a:ext cx="105286" cy="158356"/>
            </a:xfrm>
            <a:custGeom>
              <a:avLst/>
              <a:gdLst/>
              <a:ahLst/>
              <a:cxnLst/>
              <a:rect l="0" t="0" r="0" b="0"/>
              <a:pathLst>
                <a:path w="105286" h="158356">
                  <a:moveTo>
                    <a:pt x="0" y="75879"/>
                  </a:moveTo>
                  <a:lnTo>
                    <a:pt x="11668" y="75812"/>
                  </a:lnTo>
                  <a:lnTo>
                    <a:pt x="22157" y="75172"/>
                  </a:lnTo>
                  <a:lnTo>
                    <a:pt x="32459" y="73871"/>
                  </a:lnTo>
                  <a:lnTo>
                    <a:pt x="42760" y="71839"/>
                  </a:lnTo>
                  <a:lnTo>
                    <a:pt x="53104" y="68874"/>
                  </a:lnTo>
                  <a:lnTo>
                    <a:pt x="63475" y="64949"/>
                  </a:lnTo>
                  <a:lnTo>
                    <a:pt x="73212" y="60027"/>
                  </a:lnTo>
                  <a:lnTo>
                    <a:pt x="81077" y="53975"/>
                  </a:lnTo>
                  <a:lnTo>
                    <a:pt x="86539" y="46835"/>
                  </a:lnTo>
                  <a:lnTo>
                    <a:pt x="89559" y="38941"/>
                  </a:lnTo>
                  <a:lnTo>
                    <a:pt x="90231" y="30803"/>
                  </a:lnTo>
                  <a:lnTo>
                    <a:pt x="88858" y="22750"/>
                  </a:lnTo>
                  <a:lnTo>
                    <a:pt x="85531" y="15227"/>
                  </a:lnTo>
                  <a:lnTo>
                    <a:pt x="80042" y="8860"/>
                  </a:lnTo>
                  <a:lnTo>
                    <a:pt x="72471" y="3892"/>
                  </a:lnTo>
                  <a:lnTo>
                    <a:pt x="63307" y="711"/>
                  </a:lnTo>
                  <a:lnTo>
                    <a:pt x="53248" y="0"/>
                  </a:lnTo>
                  <a:lnTo>
                    <a:pt x="42795" y="1899"/>
                  </a:lnTo>
                  <a:lnTo>
                    <a:pt x="32695" y="6258"/>
                  </a:lnTo>
                  <a:lnTo>
                    <a:pt x="23984" y="12913"/>
                  </a:lnTo>
                  <a:lnTo>
                    <a:pt x="17103" y="21534"/>
                  </a:lnTo>
                  <a:lnTo>
                    <a:pt x="12128" y="31709"/>
                  </a:lnTo>
                  <a:lnTo>
                    <a:pt x="9067" y="43046"/>
                  </a:lnTo>
                  <a:lnTo>
                    <a:pt x="7708" y="55216"/>
                  </a:lnTo>
                  <a:lnTo>
                    <a:pt x="7724" y="67809"/>
                  </a:lnTo>
                  <a:lnTo>
                    <a:pt x="8780" y="80335"/>
                  </a:lnTo>
                  <a:lnTo>
                    <a:pt x="10597" y="92532"/>
                  </a:lnTo>
                  <a:lnTo>
                    <a:pt x="13117" y="104179"/>
                  </a:lnTo>
                  <a:lnTo>
                    <a:pt x="16486" y="115008"/>
                  </a:lnTo>
                  <a:lnTo>
                    <a:pt x="20720" y="124956"/>
                  </a:lnTo>
                  <a:lnTo>
                    <a:pt x="25868" y="133959"/>
                  </a:lnTo>
                  <a:lnTo>
                    <a:pt x="32081" y="141869"/>
                  </a:lnTo>
                  <a:lnTo>
                    <a:pt x="39334" y="148697"/>
                  </a:lnTo>
                  <a:lnTo>
                    <a:pt x="47306" y="154114"/>
                  </a:lnTo>
                  <a:lnTo>
                    <a:pt x="55496" y="157399"/>
                  </a:lnTo>
                  <a:lnTo>
                    <a:pt x="63589" y="158355"/>
                  </a:lnTo>
                  <a:lnTo>
                    <a:pt x="71365" y="157545"/>
                  </a:lnTo>
                  <a:lnTo>
                    <a:pt x="79473" y="155942"/>
                  </a:lnTo>
                  <a:lnTo>
                    <a:pt x="89739" y="153403"/>
                  </a:lnTo>
                  <a:lnTo>
                    <a:pt x="105285" y="149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59969" y="3082283"/>
              <a:ext cx="80190" cy="168119"/>
            </a:xfrm>
            <a:custGeom>
              <a:avLst/>
              <a:gdLst/>
              <a:ahLst/>
              <a:cxnLst/>
              <a:rect l="0" t="0" r="0" b="0"/>
              <a:pathLst>
                <a:path w="80190" h="168119">
                  <a:moveTo>
                    <a:pt x="6490" y="94756"/>
                  </a:moveTo>
                  <a:lnTo>
                    <a:pt x="6557" y="106424"/>
                  </a:lnTo>
                  <a:lnTo>
                    <a:pt x="7197" y="116913"/>
                  </a:lnTo>
                  <a:lnTo>
                    <a:pt x="8494" y="127215"/>
                  </a:lnTo>
                  <a:lnTo>
                    <a:pt x="10353" y="137516"/>
                  </a:lnTo>
                  <a:lnTo>
                    <a:pt x="12670" y="147860"/>
                  </a:lnTo>
                  <a:lnTo>
                    <a:pt x="15319" y="158179"/>
                  </a:lnTo>
                  <a:lnTo>
                    <a:pt x="17602" y="165977"/>
                  </a:lnTo>
                  <a:lnTo>
                    <a:pt x="18538" y="168118"/>
                  </a:lnTo>
                  <a:lnTo>
                    <a:pt x="18089" y="165572"/>
                  </a:lnTo>
                  <a:lnTo>
                    <a:pt x="16609" y="159979"/>
                  </a:lnTo>
                  <a:lnTo>
                    <a:pt x="14433" y="152515"/>
                  </a:lnTo>
                  <a:lnTo>
                    <a:pt x="11800" y="143911"/>
                  </a:lnTo>
                  <a:lnTo>
                    <a:pt x="8872" y="134595"/>
                  </a:lnTo>
                  <a:lnTo>
                    <a:pt x="5916" y="124506"/>
                  </a:lnTo>
                  <a:lnTo>
                    <a:pt x="3307" y="113189"/>
                  </a:lnTo>
                  <a:lnTo>
                    <a:pt x="1227" y="100494"/>
                  </a:lnTo>
                  <a:lnTo>
                    <a:pt x="0" y="86878"/>
                  </a:lnTo>
                  <a:lnTo>
                    <a:pt x="157" y="73196"/>
                  </a:lnTo>
                  <a:lnTo>
                    <a:pt x="1869" y="59966"/>
                  </a:lnTo>
                  <a:lnTo>
                    <a:pt x="5307" y="47660"/>
                  </a:lnTo>
                  <a:lnTo>
                    <a:pt x="10814" y="36854"/>
                  </a:lnTo>
                  <a:lnTo>
                    <a:pt x="18362" y="27707"/>
                  </a:lnTo>
                  <a:lnTo>
                    <a:pt x="27424" y="20191"/>
                  </a:lnTo>
                  <a:lnTo>
                    <a:pt x="38252" y="13535"/>
                  </a:lnTo>
                  <a:lnTo>
                    <a:pt x="54029" y="7158"/>
                  </a:lnTo>
                  <a:lnTo>
                    <a:pt x="801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18428" y="3115273"/>
              <a:ext cx="195514" cy="167052"/>
            </a:xfrm>
            <a:custGeom>
              <a:avLst/>
              <a:gdLst/>
              <a:ahLst/>
              <a:cxnLst/>
              <a:rect l="0" t="0" r="0" b="0"/>
              <a:pathLst>
                <a:path w="195514" h="167052">
                  <a:moveTo>
                    <a:pt x="111285" y="61766"/>
                  </a:moveTo>
                  <a:lnTo>
                    <a:pt x="108284" y="53032"/>
                  </a:lnTo>
                  <a:lnTo>
                    <a:pt x="104861" y="45325"/>
                  </a:lnTo>
                  <a:lnTo>
                    <a:pt x="100665" y="37923"/>
                  </a:lnTo>
                  <a:lnTo>
                    <a:pt x="95766" y="30662"/>
                  </a:lnTo>
                  <a:lnTo>
                    <a:pt x="90284" y="23484"/>
                  </a:lnTo>
                  <a:lnTo>
                    <a:pt x="84349" y="16372"/>
                  </a:lnTo>
                  <a:lnTo>
                    <a:pt x="77914" y="9800"/>
                  </a:lnTo>
                  <a:lnTo>
                    <a:pt x="70767" y="4678"/>
                  </a:lnTo>
                  <a:lnTo>
                    <a:pt x="62854" y="1391"/>
                  </a:lnTo>
                  <a:lnTo>
                    <a:pt x="54423" y="0"/>
                  </a:lnTo>
                  <a:lnTo>
                    <a:pt x="45918" y="505"/>
                  </a:lnTo>
                  <a:lnTo>
                    <a:pt x="37610" y="2702"/>
                  </a:lnTo>
                  <a:lnTo>
                    <a:pt x="29744" y="6430"/>
                  </a:lnTo>
                  <a:lnTo>
                    <a:pt x="22615" y="11665"/>
                  </a:lnTo>
                  <a:lnTo>
                    <a:pt x="16308" y="18260"/>
                  </a:lnTo>
                  <a:lnTo>
                    <a:pt x="10904" y="26125"/>
                  </a:lnTo>
                  <a:lnTo>
                    <a:pt x="6566" y="35306"/>
                  </a:lnTo>
                  <a:lnTo>
                    <a:pt x="3279" y="45701"/>
                  </a:lnTo>
                  <a:lnTo>
                    <a:pt x="1053" y="56935"/>
                  </a:lnTo>
                  <a:lnTo>
                    <a:pt x="0" y="68467"/>
                  </a:lnTo>
                  <a:lnTo>
                    <a:pt x="69" y="79963"/>
                  </a:lnTo>
                  <a:lnTo>
                    <a:pt x="1079" y="91290"/>
                  </a:lnTo>
                  <a:lnTo>
                    <a:pt x="2820" y="102430"/>
                  </a:lnTo>
                  <a:lnTo>
                    <a:pt x="5104" y="113399"/>
                  </a:lnTo>
                  <a:lnTo>
                    <a:pt x="7941" y="124071"/>
                  </a:lnTo>
                  <a:lnTo>
                    <a:pt x="11522" y="134172"/>
                  </a:lnTo>
                  <a:lnTo>
                    <a:pt x="15900" y="143585"/>
                  </a:lnTo>
                  <a:lnTo>
                    <a:pt x="21145" y="151873"/>
                  </a:lnTo>
                  <a:lnTo>
                    <a:pt x="27422" y="158230"/>
                  </a:lnTo>
                  <a:lnTo>
                    <a:pt x="34718" y="162385"/>
                  </a:lnTo>
                  <a:lnTo>
                    <a:pt x="42719" y="164378"/>
                  </a:lnTo>
                  <a:lnTo>
                    <a:pt x="50928" y="164285"/>
                  </a:lnTo>
                  <a:lnTo>
                    <a:pt x="59034" y="162368"/>
                  </a:lnTo>
                  <a:lnTo>
                    <a:pt x="66763" y="158829"/>
                  </a:lnTo>
                  <a:lnTo>
                    <a:pt x="73801" y="153722"/>
                  </a:lnTo>
                  <a:lnTo>
                    <a:pt x="80050" y="147213"/>
                  </a:lnTo>
                  <a:lnTo>
                    <a:pt x="85585" y="139405"/>
                  </a:lnTo>
                  <a:lnTo>
                    <a:pt x="90544" y="130263"/>
                  </a:lnTo>
                  <a:lnTo>
                    <a:pt x="95065" y="119889"/>
                  </a:lnTo>
                  <a:lnTo>
                    <a:pt x="99103" y="108500"/>
                  </a:lnTo>
                  <a:lnTo>
                    <a:pt x="102445" y="96331"/>
                  </a:lnTo>
                  <a:lnTo>
                    <a:pt x="105053" y="83656"/>
                  </a:lnTo>
                  <a:lnTo>
                    <a:pt x="107876" y="72988"/>
                  </a:lnTo>
                  <a:lnTo>
                    <a:pt x="111605" y="67915"/>
                  </a:lnTo>
                  <a:lnTo>
                    <a:pt x="115346" y="68311"/>
                  </a:lnTo>
                  <a:lnTo>
                    <a:pt x="118892" y="72527"/>
                  </a:lnTo>
                  <a:lnTo>
                    <a:pt x="122327" y="79141"/>
                  </a:lnTo>
                  <a:lnTo>
                    <a:pt x="125728" y="87221"/>
                  </a:lnTo>
                  <a:lnTo>
                    <a:pt x="129138" y="96196"/>
                  </a:lnTo>
                  <a:lnTo>
                    <a:pt x="132735" y="105561"/>
                  </a:lnTo>
                  <a:lnTo>
                    <a:pt x="136829" y="114801"/>
                  </a:lnTo>
                  <a:lnTo>
                    <a:pt x="141550" y="123656"/>
                  </a:lnTo>
                  <a:lnTo>
                    <a:pt x="147024" y="131914"/>
                  </a:lnTo>
                  <a:lnTo>
                    <a:pt x="153456" y="139319"/>
                  </a:lnTo>
                  <a:lnTo>
                    <a:pt x="160845" y="145815"/>
                  </a:lnTo>
                  <a:lnTo>
                    <a:pt x="168601" y="151365"/>
                  </a:lnTo>
                  <a:lnTo>
                    <a:pt x="176399" y="156398"/>
                  </a:lnTo>
                  <a:lnTo>
                    <a:pt x="184922" y="161356"/>
                  </a:lnTo>
                  <a:lnTo>
                    <a:pt x="195513" y="167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13941" y="3127291"/>
              <a:ext cx="107689" cy="133977"/>
            </a:xfrm>
            <a:custGeom>
              <a:avLst/>
              <a:gdLst/>
              <a:ahLst/>
              <a:cxnLst/>
              <a:rect l="0" t="0" r="0" b="0"/>
              <a:pathLst>
                <a:path w="107689" h="133977">
                  <a:moveTo>
                    <a:pt x="0" y="39220"/>
                  </a:moveTo>
                  <a:lnTo>
                    <a:pt x="67" y="53755"/>
                  </a:lnTo>
                  <a:lnTo>
                    <a:pt x="706" y="66386"/>
                  </a:lnTo>
                  <a:lnTo>
                    <a:pt x="2004" y="78291"/>
                  </a:lnTo>
                  <a:lnTo>
                    <a:pt x="3863" y="89772"/>
                  </a:lnTo>
                  <a:lnTo>
                    <a:pt x="6179" y="100965"/>
                  </a:lnTo>
                  <a:lnTo>
                    <a:pt x="8820" y="111874"/>
                  </a:lnTo>
                  <a:lnTo>
                    <a:pt x="10793" y="119832"/>
                  </a:lnTo>
                  <a:lnTo>
                    <a:pt x="10987" y="121454"/>
                  </a:lnTo>
                  <a:lnTo>
                    <a:pt x="9825" y="117783"/>
                  </a:lnTo>
                  <a:lnTo>
                    <a:pt x="7975" y="110512"/>
                  </a:lnTo>
                  <a:lnTo>
                    <a:pt x="6064" y="100891"/>
                  </a:lnTo>
                  <a:lnTo>
                    <a:pt x="4425" y="89750"/>
                  </a:lnTo>
                  <a:lnTo>
                    <a:pt x="3313" y="77787"/>
                  </a:lnTo>
                  <a:lnTo>
                    <a:pt x="3009" y="65652"/>
                  </a:lnTo>
                  <a:lnTo>
                    <a:pt x="3585" y="53702"/>
                  </a:lnTo>
                  <a:lnTo>
                    <a:pt x="5105" y="42212"/>
                  </a:lnTo>
                  <a:lnTo>
                    <a:pt x="7720" y="31484"/>
                  </a:lnTo>
                  <a:lnTo>
                    <a:pt x="11408" y="21611"/>
                  </a:lnTo>
                  <a:lnTo>
                    <a:pt x="16172" y="12997"/>
                  </a:lnTo>
                  <a:lnTo>
                    <a:pt x="22118" y="6412"/>
                  </a:lnTo>
                  <a:lnTo>
                    <a:pt x="29187" y="2100"/>
                  </a:lnTo>
                  <a:lnTo>
                    <a:pt x="37034" y="0"/>
                  </a:lnTo>
                  <a:lnTo>
                    <a:pt x="45139" y="21"/>
                  </a:lnTo>
                  <a:lnTo>
                    <a:pt x="53176" y="1889"/>
                  </a:lnTo>
                  <a:lnTo>
                    <a:pt x="60858" y="5395"/>
                  </a:lnTo>
                  <a:lnTo>
                    <a:pt x="67864" y="10480"/>
                  </a:lnTo>
                  <a:lnTo>
                    <a:pt x="74092" y="16969"/>
                  </a:lnTo>
                  <a:lnTo>
                    <a:pt x="79613" y="24595"/>
                  </a:lnTo>
                  <a:lnTo>
                    <a:pt x="84563" y="33082"/>
                  </a:lnTo>
                  <a:lnTo>
                    <a:pt x="89082" y="42198"/>
                  </a:lnTo>
                  <a:lnTo>
                    <a:pt x="93290" y="51759"/>
                  </a:lnTo>
                  <a:lnTo>
                    <a:pt x="97276" y="61630"/>
                  </a:lnTo>
                  <a:lnTo>
                    <a:pt x="101101" y="71709"/>
                  </a:lnTo>
                  <a:lnTo>
                    <a:pt x="104467" y="81859"/>
                  </a:lnTo>
                  <a:lnTo>
                    <a:pt x="106962" y="93102"/>
                  </a:lnTo>
                  <a:lnTo>
                    <a:pt x="107688" y="108661"/>
                  </a:lnTo>
                  <a:lnTo>
                    <a:pt x="105285" y="133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71062" y="2955696"/>
              <a:ext cx="127149" cy="320004"/>
            </a:xfrm>
            <a:custGeom>
              <a:avLst/>
              <a:gdLst/>
              <a:ahLst/>
              <a:cxnLst/>
              <a:rect l="0" t="0" r="0" b="0"/>
              <a:pathLst>
                <a:path w="127149" h="320004">
                  <a:moveTo>
                    <a:pt x="95563" y="252929"/>
                  </a:moveTo>
                  <a:lnTo>
                    <a:pt x="92562" y="244127"/>
                  </a:lnTo>
                  <a:lnTo>
                    <a:pt x="89139" y="235781"/>
                  </a:lnTo>
                  <a:lnTo>
                    <a:pt x="84934" y="227095"/>
                  </a:lnTo>
                  <a:lnTo>
                    <a:pt x="79688" y="218493"/>
                  </a:lnTo>
                  <a:lnTo>
                    <a:pt x="72910" y="210943"/>
                  </a:lnTo>
                  <a:lnTo>
                    <a:pt x="64482" y="204925"/>
                  </a:lnTo>
                  <a:lnTo>
                    <a:pt x="54916" y="200906"/>
                  </a:lnTo>
                  <a:lnTo>
                    <a:pt x="45120" y="199566"/>
                  </a:lnTo>
                  <a:lnTo>
                    <a:pt x="35655" y="201012"/>
                  </a:lnTo>
                  <a:lnTo>
                    <a:pt x="26864" y="205052"/>
                  </a:lnTo>
                  <a:lnTo>
                    <a:pt x="19039" y="211486"/>
                  </a:lnTo>
                  <a:lnTo>
                    <a:pt x="12236" y="219956"/>
                  </a:lnTo>
                  <a:lnTo>
                    <a:pt x="6651" y="230027"/>
                  </a:lnTo>
                  <a:lnTo>
                    <a:pt x="2715" y="241295"/>
                  </a:lnTo>
                  <a:lnTo>
                    <a:pt x="513" y="253418"/>
                  </a:lnTo>
                  <a:lnTo>
                    <a:pt x="0" y="265979"/>
                  </a:lnTo>
                  <a:lnTo>
                    <a:pt x="1165" y="278483"/>
                  </a:lnTo>
                  <a:lnTo>
                    <a:pt x="3847" y="290653"/>
                  </a:lnTo>
                  <a:lnTo>
                    <a:pt x="8086" y="301772"/>
                  </a:lnTo>
                  <a:lnTo>
                    <a:pt x="14205" y="310650"/>
                  </a:lnTo>
                  <a:lnTo>
                    <a:pt x="22199" y="316825"/>
                  </a:lnTo>
                  <a:lnTo>
                    <a:pt x="31482" y="320003"/>
                  </a:lnTo>
                  <a:lnTo>
                    <a:pt x="41089" y="319725"/>
                  </a:lnTo>
                  <a:lnTo>
                    <a:pt x="50430" y="316091"/>
                  </a:lnTo>
                  <a:lnTo>
                    <a:pt x="59139" y="309619"/>
                  </a:lnTo>
                  <a:lnTo>
                    <a:pt x="66909" y="300942"/>
                  </a:lnTo>
                  <a:lnTo>
                    <a:pt x="73685" y="290634"/>
                  </a:lnTo>
                  <a:lnTo>
                    <a:pt x="79592" y="279160"/>
                  </a:lnTo>
                  <a:lnTo>
                    <a:pt x="84809" y="266870"/>
                  </a:lnTo>
                  <a:lnTo>
                    <a:pt x="89506" y="254011"/>
                  </a:lnTo>
                  <a:lnTo>
                    <a:pt x="93664" y="240599"/>
                  </a:lnTo>
                  <a:lnTo>
                    <a:pt x="97086" y="226449"/>
                  </a:lnTo>
                  <a:lnTo>
                    <a:pt x="99723" y="211518"/>
                  </a:lnTo>
                  <a:lnTo>
                    <a:pt x="101664" y="195896"/>
                  </a:lnTo>
                  <a:lnTo>
                    <a:pt x="103049" y="179723"/>
                  </a:lnTo>
                  <a:lnTo>
                    <a:pt x="104019" y="163137"/>
                  </a:lnTo>
                  <a:lnTo>
                    <a:pt x="104688" y="146252"/>
                  </a:lnTo>
                  <a:lnTo>
                    <a:pt x="105145" y="129158"/>
                  </a:lnTo>
                  <a:lnTo>
                    <a:pt x="105451" y="111922"/>
                  </a:lnTo>
                  <a:lnTo>
                    <a:pt x="105487" y="94755"/>
                  </a:lnTo>
                  <a:lnTo>
                    <a:pt x="104979" y="77996"/>
                  </a:lnTo>
                  <a:lnTo>
                    <a:pt x="103821" y="61800"/>
                  </a:lnTo>
                  <a:lnTo>
                    <a:pt x="102059" y="46314"/>
                  </a:lnTo>
                  <a:lnTo>
                    <a:pt x="99805" y="31753"/>
                  </a:lnTo>
                  <a:lnTo>
                    <a:pt x="97164" y="18173"/>
                  </a:lnTo>
                  <a:lnTo>
                    <a:pt x="93784" y="6547"/>
                  </a:lnTo>
                  <a:lnTo>
                    <a:pt x="89499" y="0"/>
                  </a:lnTo>
                  <a:lnTo>
                    <a:pt x="85647" y="117"/>
                  </a:lnTo>
                  <a:lnTo>
                    <a:pt x="83464" y="4928"/>
                  </a:lnTo>
                  <a:lnTo>
                    <a:pt x="82773" y="12962"/>
                  </a:lnTo>
                  <a:lnTo>
                    <a:pt x="82870" y="23503"/>
                  </a:lnTo>
                  <a:lnTo>
                    <a:pt x="83256" y="36010"/>
                  </a:lnTo>
                  <a:lnTo>
                    <a:pt x="83681" y="49838"/>
                  </a:lnTo>
                  <a:lnTo>
                    <a:pt x="84048" y="64278"/>
                  </a:lnTo>
                  <a:lnTo>
                    <a:pt x="84336" y="78891"/>
                  </a:lnTo>
                  <a:lnTo>
                    <a:pt x="84548" y="93638"/>
                  </a:lnTo>
                  <a:lnTo>
                    <a:pt x="84700" y="108760"/>
                  </a:lnTo>
                  <a:lnTo>
                    <a:pt x="84811" y="124381"/>
                  </a:lnTo>
                  <a:lnTo>
                    <a:pt x="85057" y="140484"/>
                  </a:lnTo>
                  <a:lnTo>
                    <a:pt x="85756" y="156988"/>
                  </a:lnTo>
                  <a:lnTo>
                    <a:pt x="87048" y="173790"/>
                  </a:lnTo>
                  <a:lnTo>
                    <a:pt x="89069" y="190482"/>
                  </a:lnTo>
                  <a:lnTo>
                    <a:pt x="92029" y="206382"/>
                  </a:lnTo>
                  <a:lnTo>
                    <a:pt x="95944" y="221181"/>
                  </a:lnTo>
                  <a:lnTo>
                    <a:pt x="100571" y="234844"/>
                  </a:lnTo>
                  <a:lnTo>
                    <a:pt x="106060" y="248992"/>
                  </a:lnTo>
                  <a:lnTo>
                    <a:pt x="114009" y="267099"/>
                  </a:lnTo>
                  <a:lnTo>
                    <a:pt x="127148" y="295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29837" y="3092811"/>
              <a:ext cx="94758" cy="167594"/>
            </a:xfrm>
            <a:custGeom>
              <a:avLst/>
              <a:gdLst/>
              <a:ahLst/>
              <a:cxnLst/>
              <a:rect l="0" t="0" r="0" b="0"/>
              <a:pathLst>
                <a:path w="94758" h="167594">
                  <a:moveTo>
                    <a:pt x="0" y="84228"/>
                  </a:moveTo>
                  <a:lnTo>
                    <a:pt x="2934" y="98763"/>
                  </a:lnTo>
                  <a:lnTo>
                    <a:pt x="5716" y="111394"/>
                  </a:lnTo>
                  <a:lnTo>
                    <a:pt x="8616" y="123299"/>
                  </a:lnTo>
                  <a:lnTo>
                    <a:pt x="11656" y="134781"/>
                  </a:lnTo>
                  <a:lnTo>
                    <a:pt x="14821" y="145973"/>
                  </a:lnTo>
                  <a:lnTo>
                    <a:pt x="18090" y="156890"/>
                  </a:lnTo>
                  <a:lnTo>
                    <a:pt x="21605" y="165125"/>
                  </a:lnTo>
                  <a:lnTo>
                    <a:pt x="24840" y="167593"/>
                  </a:lnTo>
                  <a:lnTo>
                    <a:pt x="26648" y="165257"/>
                  </a:lnTo>
                  <a:lnTo>
                    <a:pt x="26953" y="159791"/>
                  </a:lnTo>
                  <a:lnTo>
                    <a:pt x="26084" y="152401"/>
                  </a:lnTo>
                  <a:lnTo>
                    <a:pt x="24375" y="143841"/>
                  </a:lnTo>
                  <a:lnTo>
                    <a:pt x="22083" y="134561"/>
                  </a:lnTo>
                  <a:lnTo>
                    <a:pt x="19393" y="124833"/>
                  </a:lnTo>
                  <a:lnTo>
                    <a:pt x="16435" y="114823"/>
                  </a:lnTo>
                  <a:lnTo>
                    <a:pt x="13303" y="104632"/>
                  </a:lnTo>
                  <a:lnTo>
                    <a:pt x="10387" y="94325"/>
                  </a:lnTo>
                  <a:lnTo>
                    <a:pt x="8339" y="83942"/>
                  </a:lnTo>
                  <a:lnTo>
                    <a:pt x="7455" y="73515"/>
                  </a:lnTo>
                  <a:lnTo>
                    <a:pt x="8016" y="63223"/>
                  </a:lnTo>
                  <a:lnTo>
                    <a:pt x="10445" y="53385"/>
                  </a:lnTo>
                  <a:lnTo>
                    <a:pt x="14787" y="44142"/>
                  </a:lnTo>
                  <a:lnTo>
                    <a:pt x="20787" y="35631"/>
                  </a:lnTo>
                  <a:lnTo>
                    <a:pt x="28094" y="28059"/>
                  </a:lnTo>
                  <a:lnTo>
                    <a:pt x="36370" y="21453"/>
                  </a:lnTo>
                  <a:lnTo>
                    <a:pt x="45269" y="15830"/>
                  </a:lnTo>
                  <a:lnTo>
                    <a:pt x="55520" y="10741"/>
                  </a:lnTo>
                  <a:lnTo>
                    <a:pt x="70252" y="573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34105" y="3145454"/>
              <a:ext cx="100334" cy="139608"/>
            </a:xfrm>
            <a:custGeom>
              <a:avLst/>
              <a:gdLst/>
              <a:ahLst/>
              <a:cxnLst/>
              <a:rect l="0" t="0" r="0" b="0"/>
              <a:pathLst>
                <a:path w="100334" h="139608">
                  <a:moveTo>
                    <a:pt x="85245" y="10528"/>
                  </a:moveTo>
                  <a:lnTo>
                    <a:pt x="76443" y="13529"/>
                  </a:lnTo>
                  <a:lnTo>
                    <a:pt x="68097" y="16952"/>
                  </a:lnTo>
                  <a:lnTo>
                    <a:pt x="59403" y="21148"/>
                  </a:lnTo>
                  <a:lnTo>
                    <a:pt x="50455" y="26048"/>
                  </a:lnTo>
                  <a:lnTo>
                    <a:pt x="41608" y="31529"/>
                  </a:lnTo>
                  <a:lnTo>
                    <a:pt x="33074" y="37464"/>
                  </a:lnTo>
                  <a:lnTo>
                    <a:pt x="25058" y="43899"/>
                  </a:lnTo>
                  <a:lnTo>
                    <a:pt x="17829" y="51046"/>
                  </a:lnTo>
                  <a:lnTo>
                    <a:pt x="11461" y="58963"/>
                  </a:lnTo>
                  <a:lnTo>
                    <a:pt x="6187" y="67567"/>
                  </a:lnTo>
                  <a:lnTo>
                    <a:pt x="2467" y="76721"/>
                  </a:lnTo>
                  <a:lnTo>
                    <a:pt x="413" y="86282"/>
                  </a:lnTo>
                  <a:lnTo>
                    <a:pt x="0" y="95974"/>
                  </a:lnTo>
                  <a:lnTo>
                    <a:pt x="1236" y="105400"/>
                  </a:lnTo>
                  <a:lnTo>
                    <a:pt x="3964" y="114358"/>
                  </a:lnTo>
                  <a:lnTo>
                    <a:pt x="8234" y="122507"/>
                  </a:lnTo>
                  <a:lnTo>
                    <a:pt x="14373" y="129302"/>
                  </a:lnTo>
                  <a:lnTo>
                    <a:pt x="22383" y="134565"/>
                  </a:lnTo>
                  <a:lnTo>
                    <a:pt x="31674" y="138115"/>
                  </a:lnTo>
                  <a:lnTo>
                    <a:pt x="41288" y="139607"/>
                  </a:lnTo>
                  <a:lnTo>
                    <a:pt x="50637" y="139046"/>
                  </a:lnTo>
                  <a:lnTo>
                    <a:pt x="59522" y="136399"/>
                  </a:lnTo>
                  <a:lnTo>
                    <a:pt x="67942" y="131432"/>
                  </a:lnTo>
                  <a:lnTo>
                    <a:pt x="75964" y="124240"/>
                  </a:lnTo>
                  <a:lnTo>
                    <a:pt x="83351" y="115176"/>
                  </a:lnTo>
                  <a:lnTo>
                    <a:pt x="89568" y="104659"/>
                  </a:lnTo>
                  <a:lnTo>
                    <a:pt x="94415" y="93075"/>
                  </a:lnTo>
                  <a:lnTo>
                    <a:pt x="97841" y="80893"/>
                  </a:lnTo>
                  <a:lnTo>
                    <a:pt x="99775" y="68650"/>
                  </a:lnTo>
                  <a:lnTo>
                    <a:pt x="100333" y="56651"/>
                  </a:lnTo>
                  <a:lnTo>
                    <a:pt x="99726" y="45240"/>
                  </a:lnTo>
                  <a:lnTo>
                    <a:pt x="97992" y="33675"/>
                  </a:lnTo>
                  <a:lnTo>
                    <a:pt x="93868" y="19828"/>
                  </a:lnTo>
                  <a:lnTo>
                    <a:pt x="852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74706" y="2998054"/>
              <a:ext cx="28873" cy="284271"/>
            </a:xfrm>
            <a:custGeom>
              <a:avLst/>
              <a:gdLst/>
              <a:ahLst/>
              <a:cxnLst/>
              <a:rect l="0" t="0" r="0" b="0"/>
              <a:pathLst>
                <a:path w="28873" h="284271">
                  <a:moveTo>
                    <a:pt x="7815" y="0"/>
                  </a:moveTo>
                  <a:lnTo>
                    <a:pt x="4947" y="8869"/>
                  </a:lnTo>
                  <a:lnTo>
                    <a:pt x="2806" y="17856"/>
                  </a:lnTo>
                  <a:lnTo>
                    <a:pt x="1208" y="27856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1" y="65176"/>
                  </a:lnTo>
                  <a:lnTo>
                    <a:pt x="1890" y="79766"/>
                  </a:lnTo>
                  <a:lnTo>
                    <a:pt x="3253" y="94695"/>
                  </a:lnTo>
                  <a:lnTo>
                    <a:pt x="4467" y="109616"/>
                  </a:lnTo>
                  <a:lnTo>
                    <a:pt x="5602" y="124224"/>
                  </a:lnTo>
                  <a:lnTo>
                    <a:pt x="6970" y="138185"/>
                  </a:lnTo>
                  <a:lnTo>
                    <a:pt x="8742" y="151394"/>
                  </a:lnTo>
                  <a:lnTo>
                    <a:pt x="10933" y="164078"/>
                  </a:lnTo>
                  <a:lnTo>
                    <a:pt x="13482" y="176676"/>
                  </a:lnTo>
                  <a:lnTo>
                    <a:pt x="16307" y="189454"/>
                  </a:lnTo>
                  <a:lnTo>
                    <a:pt x="19170" y="202497"/>
                  </a:lnTo>
                  <a:lnTo>
                    <a:pt x="21707" y="215794"/>
                  </a:lnTo>
                  <a:lnTo>
                    <a:pt x="23741" y="229280"/>
                  </a:lnTo>
                  <a:lnTo>
                    <a:pt x="25278" y="242300"/>
                  </a:lnTo>
                  <a:lnTo>
                    <a:pt x="26558" y="254899"/>
                  </a:lnTo>
                  <a:lnTo>
                    <a:pt x="27692" y="268183"/>
                  </a:lnTo>
                  <a:lnTo>
                    <a:pt x="2887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77277" y="2998054"/>
              <a:ext cx="21058" cy="273743"/>
            </a:xfrm>
            <a:custGeom>
              <a:avLst/>
              <a:gdLst/>
              <a:ahLst/>
              <a:cxnLst/>
              <a:rect l="0" t="0" r="0" b="0"/>
              <a:pathLst>
                <a:path w="21058" h="273743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8"/>
                  </a:lnTo>
                  <a:lnTo>
                    <a:pt x="0" y="65464"/>
                  </a:lnTo>
                  <a:lnTo>
                    <a:pt x="5" y="81182"/>
                  </a:lnTo>
                  <a:lnTo>
                    <a:pt x="178" y="97285"/>
                  </a:lnTo>
                  <a:lnTo>
                    <a:pt x="826" y="113309"/>
                  </a:lnTo>
                  <a:lnTo>
                    <a:pt x="2075" y="129006"/>
                  </a:lnTo>
                  <a:lnTo>
                    <a:pt x="3727" y="144323"/>
                  </a:lnTo>
                  <a:lnTo>
                    <a:pt x="5376" y="159301"/>
                  </a:lnTo>
                  <a:lnTo>
                    <a:pt x="6783" y="174005"/>
                  </a:lnTo>
                  <a:lnTo>
                    <a:pt x="8048" y="188338"/>
                  </a:lnTo>
                  <a:lnTo>
                    <a:pt x="9504" y="202050"/>
                  </a:lnTo>
                  <a:lnTo>
                    <a:pt x="11331" y="215046"/>
                  </a:lnTo>
                  <a:lnTo>
                    <a:pt x="13398" y="227131"/>
                  </a:lnTo>
                  <a:lnTo>
                    <a:pt x="15549" y="239223"/>
                  </a:lnTo>
                  <a:lnTo>
                    <a:pt x="17976" y="253501"/>
                  </a:lnTo>
                  <a:lnTo>
                    <a:pt x="21057" y="273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99007" y="3166511"/>
              <a:ext cx="4613" cy="126343"/>
            </a:xfrm>
            <a:custGeom>
              <a:avLst/>
              <a:gdLst/>
              <a:ahLst/>
              <a:cxnLst/>
              <a:rect l="0" t="0" r="0" b="0"/>
              <a:pathLst>
                <a:path w="4613" h="126343">
                  <a:moveTo>
                    <a:pt x="4612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6" y="46623"/>
                  </a:lnTo>
                  <a:lnTo>
                    <a:pt x="1326" y="59283"/>
                  </a:lnTo>
                  <a:lnTo>
                    <a:pt x="2142" y="72321"/>
                  </a:lnTo>
                  <a:lnTo>
                    <a:pt x="2827" y="85029"/>
                  </a:lnTo>
                  <a:lnTo>
                    <a:pt x="3429" y="97380"/>
                  </a:lnTo>
                  <a:lnTo>
                    <a:pt x="3994" y="110458"/>
                  </a:lnTo>
                  <a:lnTo>
                    <a:pt x="461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03619" y="30506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66790" y="3128755"/>
              <a:ext cx="272498" cy="294091"/>
            </a:xfrm>
            <a:custGeom>
              <a:avLst/>
              <a:gdLst/>
              <a:ahLst/>
              <a:cxnLst/>
              <a:rect l="0" t="0" r="0" b="0"/>
              <a:pathLst>
                <a:path w="272498" h="294091">
                  <a:moveTo>
                    <a:pt x="31586" y="27227"/>
                  </a:moveTo>
                  <a:lnTo>
                    <a:pt x="31653" y="41762"/>
                  </a:lnTo>
                  <a:lnTo>
                    <a:pt x="32293" y="54393"/>
                  </a:lnTo>
                  <a:lnTo>
                    <a:pt x="33589" y="66302"/>
                  </a:lnTo>
                  <a:lnTo>
                    <a:pt x="35449" y="77957"/>
                  </a:lnTo>
                  <a:lnTo>
                    <a:pt x="37766" y="89797"/>
                  </a:lnTo>
                  <a:lnTo>
                    <a:pt x="40411" y="101936"/>
                  </a:lnTo>
                  <a:lnTo>
                    <a:pt x="42556" y="110845"/>
                  </a:lnTo>
                  <a:lnTo>
                    <a:pt x="43399" y="112319"/>
                  </a:lnTo>
                  <a:lnTo>
                    <a:pt x="43486" y="108080"/>
                  </a:lnTo>
                  <a:lnTo>
                    <a:pt x="43288" y="100224"/>
                  </a:lnTo>
                  <a:lnTo>
                    <a:pt x="43026" y="90120"/>
                  </a:lnTo>
                  <a:lnTo>
                    <a:pt x="42789" y="78609"/>
                  </a:lnTo>
                  <a:lnTo>
                    <a:pt x="42770" y="66207"/>
                  </a:lnTo>
                  <a:lnTo>
                    <a:pt x="43274" y="53237"/>
                  </a:lnTo>
                  <a:lnTo>
                    <a:pt x="44437" y="39922"/>
                  </a:lnTo>
                  <a:lnTo>
                    <a:pt x="46708" y="27209"/>
                  </a:lnTo>
                  <a:lnTo>
                    <a:pt x="50899" y="16717"/>
                  </a:lnTo>
                  <a:lnTo>
                    <a:pt x="57271" y="9151"/>
                  </a:lnTo>
                  <a:lnTo>
                    <a:pt x="65297" y="4547"/>
                  </a:lnTo>
                  <a:lnTo>
                    <a:pt x="73978" y="2729"/>
                  </a:lnTo>
                  <a:lnTo>
                    <a:pt x="82663" y="3293"/>
                  </a:lnTo>
                  <a:lnTo>
                    <a:pt x="91083" y="6057"/>
                  </a:lnTo>
                  <a:lnTo>
                    <a:pt x="99182" y="11161"/>
                  </a:lnTo>
                  <a:lnTo>
                    <a:pt x="106990" y="18468"/>
                  </a:lnTo>
                  <a:lnTo>
                    <a:pt x="114401" y="27455"/>
                  </a:lnTo>
                  <a:lnTo>
                    <a:pt x="121166" y="37394"/>
                  </a:lnTo>
                  <a:lnTo>
                    <a:pt x="127204" y="47785"/>
                  </a:lnTo>
                  <a:lnTo>
                    <a:pt x="132583" y="58522"/>
                  </a:lnTo>
                  <a:lnTo>
                    <a:pt x="137431" y="69790"/>
                  </a:lnTo>
                  <a:lnTo>
                    <a:pt x="141888" y="81642"/>
                  </a:lnTo>
                  <a:lnTo>
                    <a:pt x="146391" y="93211"/>
                  </a:lnTo>
                  <a:lnTo>
                    <a:pt x="151641" y="102855"/>
                  </a:lnTo>
                  <a:lnTo>
                    <a:pt x="157963" y="109817"/>
                  </a:lnTo>
                  <a:lnTo>
                    <a:pt x="165499" y="114168"/>
                  </a:lnTo>
                  <a:lnTo>
                    <a:pt x="174387" y="116340"/>
                  </a:lnTo>
                  <a:lnTo>
                    <a:pt x="184544" y="116833"/>
                  </a:lnTo>
                  <a:lnTo>
                    <a:pt x="195432" y="115931"/>
                  </a:lnTo>
                  <a:lnTo>
                    <a:pt x="206192" y="113680"/>
                  </a:lnTo>
                  <a:lnTo>
                    <a:pt x="216347" y="110210"/>
                  </a:lnTo>
                  <a:lnTo>
                    <a:pt x="225789" y="105580"/>
                  </a:lnTo>
                  <a:lnTo>
                    <a:pt x="234589" y="99717"/>
                  </a:lnTo>
                  <a:lnTo>
                    <a:pt x="242871" y="92687"/>
                  </a:lnTo>
                  <a:lnTo>
                    <a:pt x="250433" y="84355"/>
                  </a:lnTo>
                  <a:lnTo>
                    <a:pt x="256768" y="74326"/>
                  </a:lnTo>
                  <a:lnTo>
                    <a:pt x="261689" y="62553"/>
                  </a:lnTo>
                  <a:lnTo>
                    <a:pt x="264996" y="49749"/>
                  </a:lnTo>
                  <a:lnTo>
                    <a:pt x="266317" y="37156"/>
                  </a:lnTo>
                  <a:lnTo>
                    <a:pt x="265636" y="25484"/>
                  </a:lnTo>
                  <a:lnTo>
                    <a:pt x="262909" y="15380"/>
                  </a:lnTo>
                  <a:lnTo>
                    <a:pt x="257887" y="7657"/>
                  </a:lnTo>
                  <a:lnTo>
                    <a:pt x="250673" y="2517"/>
                  </a:lnTo>
                  <a:lnTo>
                    <a:pt x="242102" y="0"/>
                  </a:lnTo>
                  <a:lnTo>
                    <a:pt x="233513" y="257"/>
                  </a:lnTo>
                  <a:lnTo>
                    <a:pt x="225673" y="3090"/>
                  </a:lnTo>
                  <a:lnTo>
                    <a:pt x="218787" y="8056"/>
                  </a:lnTo>
                  <a:lnTo>
                    <a:pt x="212780" y="14658"/>
                  </a:lnTo>
                  <a:lnTo>
                    <a:pt x="207488" y="22467"/>
                  </a:lnTo>
                  <a:lnTo>
                    <a:pt x="202899" y="31299"/>
                  </a:lnTo>
                  <a:lnTo>
                    <a:pt x="199174" y="41203"/>
                  </a:lnTo>
                  <a:lnTo>
                    <a:pt x="196336" y="52119"/>
                  </a:lnTo>
                  <a:lnTo>
                    <a:pt x="194596" y="63719"/>
                  </a:lnTo>
                  <a:lnTo>
                    <a:pt x="194409" y="75506"/>
                  </a:lnTo>
                  <a:lnTo>
                    <a:pt x="195884" y="87166"/>
                  </a:lnTo>
                  <a:lnTo>
                    <a:pt x="198994" y="98267"/>
                  </a:lnTo>
                  <a:lnTo>
                    <a:pt x="203748" y="108189"/>
                  </a:lnTo>
                  <a:lnTo>
                    <a:pt x="209979" y="116693"/>
                  </a:lnTo>
                  <a:lnTo>
                    <a:pt x="217245" y="123232"/>
                  </a:lnTo>
                  <a:lnTo>
                    <a:pt x="224952" y="126819"/>
                  </a:lnTo>
                  <a:lnTo>
                    <a:pt x="232714" y="127185"/>
                  </a:lnTo>
                  <a:lnTo>
                    <a:pt x="240040" y="124516"/>
                  </a:lnTo>
                  <a:lnTo>
                    <a:pt x="246274" y="119079"/>
                  </a:lnTo>
                  <a:lnTo>
                    <a:pt x="251172" y="111386"/>
                  </a:lnTo>
                  <a:lnTo>
                    <a:pt x="255044" y="104498"/>
                  </a:lnTo>
                  <a:lnTo>
                    <a:pt x="258094" y="102493"/>
                  </a:lnTo>
                  <a:lnTo>
                    <a:pt x="260115" y="105432"/>
                  </a:lnTo>
                  <a:lnTo>
                    <a:pt x="261346" y="112043"/>
                  </a:lnTo>
                  <a:lnTo>
                    <a:pt x="262247" y="121156"/>
                  </a:lnTo>
                  <a:lnTo>
                    <a:pt x="263330" y="131933"/>
                  </a:lnTo>
                  <a:lnTo>
                    <a:pt x="264841" y="143811"/>
                  </a:lnTo>
                  <a:lnTo>
                    <a:pt x="266656" y="156415"/>
                  </a:lnTo>
                  <a:lnTo>
                    <a:pt x="268405" y="169501"/>
                  </a:lnTo>
                  <a:lnTo>
                    <a:pt x="269872" y="182906"/>
                  </a:lnTo>
                  <a:lnTo>
                    <a:pt x="271006" y="196523"/>
                  </a:lnTo>
                  <a:lnTo>
                    <a:pt x="271840" y="210281"/>
                  </a:lnTo>
                  <a:lnTo>
                    <a:pt x="272427" y="224123"/>
                  </a:lnTo>
                  <a:lnTo>
                    <a:pt x="272497" y="237691"/>
                  </a:lnTo>
                  <a:lnTo>
                    <a:pt x="271488" y="250349"/>
                  </a:lnTo>
                  <a:lnTo>
                    <a:pt x="269168" y="261817"/>
                  </a:lnTo>
                  <a:lnTo>
                    <a:pt x="265305" y="271821"/>
                  </a:lnTo>
                  <a:lnTo>
                    <a:pt x="259505" y="279945"/>
                  </a:lnTo>
                  <a:lnTo>
                    <a:pt x="251742" y="286143"/>
                  </a:lnTo>
                  <a:lnTo>
                    <a:pt x="242122" y="290510"/>
                  </a:lnTo>
                  <a:lnTo>
                    <a:pt x="230699" y="293090"/>
                  </a:lnTo>
                  <a:lnTo>
                    <a:pt x="217684" y="294090"/>
                  </a:lnTo>
                  <a:lnTo>
                    <a:pt x="203388" y="293816"/>
                  </a:lnTo>
                  <a:lnTo>
                    <a:pt x="188122" y="292578"/>
                  </a:lnTo>
                  <a:lnTo>
                    <a:pt x="172153" y="290645"/>
                  </a:lnTo>
                  <a:lnTo>
                    <a:pt x="155686" y="288384"/>
                  </a:lnTo>
                  <a:lnTo>
                    <a:pt x="138872" y="286254"/>
                  </a:lnTo>
                  <a:lnTo>
                    <a:pt x="121825" y="284492"/>
                  </a:lnTo>
                  <a:lnTo>
                    <a:pt x="104785" y="283141"/>
                  </a:lnTo>
                  <a:lnTo>
                    <a:pt x="88110" y="282151"/>
                  </a:lnTo>
                  <a:lnTo>
                    <a:pt x="71980" y="281452"/>
                  </a:lnTo>
                  <a:lnTo>
                    <a:pt x="56796" y="281162"/>
                  </a:lnTo>
                  <a:lnTo>
                    <a:pt x="41675" y="281671"/>
                  </a:lnTo>
                  <a:lnTo>
                    <a:pt x="24173" y="284141"/>
                  </a:lnTo>
                  <a:lnTo>
                    <a:pt x="0" y="290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63920" y="3095611"/>
              <a:ext cx="197752" cy="163565"/>
            </a:xfrm>
            <a:custGeom>
              <a:avLst/>
              <a:gdLst/>
              <a:ahLst/>
              <a:cxnLst/>
              <a:rect l="0" t="0" r="0" b="0"/>
              <a:pathLst>
                <a:path w="197752" h="163565">
                  <a:moveTo>
                    <a:pt x="92466" y="70899"/>
                  </a:moveTo>
                  <a:lnTo>
                    <a:pt x="89532" y="59231"/>
                  </a:lnTo>
                  <a:lnTo>
                    <a:pt x="86750" y="48743"/>
                  </a:lnTo>
                  <a:lnTo>
                    <a:pt x="83841" y="38450"/>
                  </a:lnTo>
                  <a:lnTo>
                    <a:pt x="80456" y="28494"/>
                  </a:lnTo>
                  <a:lnTo>
                    <a:pt x="75995" y="19447"/>
                  </a:lnTo>
                  <a:lnTo>
                    <a:pt x="70224" y="11578"/>
                  </a:lnTo>
                  <a:lnTo>
                    <a:pt x="63235" y="5319"/>
                  </a:lnTo>
                  <a:lnTo>
                    <a:pt x="55251" y="1399"/>
                  </a:lnTo>
                  <a:lnTo>
                    <a:pt x="46519" y="0"/>
                  </a:lnTo>
                  <a:lnTo>
                    <a:pt x="37573" y="1164"/>
                  </a:lnTo>
                  <a:lnTo>
                    <a:pt x="29188" y="5054"/>
                  </a:lnTo>
                  <a:lnTo>
                    <a:pt x="21746" y="11483"/>
                  </a:lnTo>
                  <a:lnTo>
                    <a:pt x="15430" y="20017"/>
                  </a:lnTo>
                  <a:lnTo>
                    <a:pt x="10405" y="30170"/>
                  </a:lnTo>
                  <a:lnTo>
                    <a:pt x="6618" y="41511"/>
                  </a:lnTo>
                  <a:lnTo>
                    <a:pt x="3870" y="53698"/>
                  </a:lnTo>
                  <a:lnTo>
                    <a:pt x="1926" y="66476"/>
                  </a:lnTo>
                  <a:lnTo>
                    <a:pt x="583" y="79652"/>
                  </a:lnTo>
                  <a:lnTo>
                    <a:pt x="0" y="92770"/>
                  </a:lnTo>
                  <a:lnTo>
                    <a:pt x="665" y="105125"/>
                  </a:lnTo>
                  <a:lnTo>
                    <a:pt x="2743" y="116397"/>
                  </a:lnTo>
                  <a:lnTo>
                    <a:pt x="6106" y="126611"/>
                  </a:lnTo>
                  <a:lnTo>
                    <a:pt x="10504" y="135940"/>
                  </a:lnTo>
                  <a:lnTo>
                    <a:pt x="15690" y="144574"/>
                  </a:lnTo>
                  <a:lnTo>
                    <a:pt x="21613" y="152206"/>
                  </a:lnTo>
                  <a:lnTo>
                    <a:pt x="28412" y="158055"/>
                  </a:lnTo>
                  <a:lnTo>
                    <a:pt x="36090" y="161837"/>
                  </a:lnTo>
                  <a:lnTo>
                    <a:pt x="44364" y="163564"/>
                  </a:lnTo>
                  <a:lnTo>
                    <a:pt x="52763" y="163286"/>
                  </a:lnTo>
                  <a:lnTo>
                    <a:pt x="60999" y="161241"/>
                  </a:lnTo>
                  <a:lnTo>
                    <a:pt x="68817" y="157615"/>
                  </a:lnTo>
                  <a:lnTo>
                    <a:pt x="75915" y="152448"/>
                  </a:lnTo>
                  <a:lnTo>
                    <a:pt x="82205" y="145904"/>
                  </a:lnTo>
                  <a:lnTo>
                    <a:pt x="87767" y="138242"/>
                  </a:lnTo>
                  <a:lnTo>
                    <a:pt x="92745" y="129730"/>
                  </a:lnTo>
                  <a:lnTo>
                    <a:pt x="97279" y="120593"/>
                  </a:lnTo>
                  <a:lnTo>
                    <a:pt x="101326" y="110848"/>
                  </a:lnTo>
                  <a:lnTo>
                    <a:pt x="104673" y="100322"/>
                  </a:lnTo>
                  <a:lnTo>
                    <a:pt x="107283" y="89070"/>
                  </a:lnTo>
                  <a:lnTo>
                    <a:pt x="110114" y="80364"/>
                  </a:lnTo>
                  <a:lnTo>
                    <a:pt x="114019" y="78212"/>
                  </a:lnTo>
                  <a:lnTo>
                    <a:pt x="118409" y="81290"/>
                  </a:lnTo>
                  <a:lnTo>
                    <a:pt x="123209" y="87549"/>
                  </a:lnTo>
                  <a:lnTo>
                    <a:pt x="128469" y="95455"/>
                  </a:lnTo>
                  <a:lnTo>
                    <a:pt x="134167" y="103906"/>
                  </a:lnTo>
                  <a:lnTo>
                    <a:pt x="140229" y="112331"/>
                  </a:lnTo>
                  <a:lnTo>
                    <a:pt x="146572" y="120519"/>
                  </a:lnTo>
                  <a:lnTo>
                    <a:pt x="153121" y="128433"/>
                  </a:lnTo>
                  <a:lnTo>
                    <a:pt x="159814" y="136092"/>
                  </a:lnTo>
                  <a:lnTo>
                    <a:pt x="166493" y="143053"/>
                  </a:lnTo>
                  <a:lnTo>
                    <a:pt x="173672" y="148975"/>
                  </a:lnTo>
                  <a:lnTo>
                    <a:pt x="183097" y="153263"/>
                  </a:lnTo>
                  <a:lnTo>
                    <a:pt x="197751" y="155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40614" y="3087591"/>
              <a:ext cx="126343" cy="142091"/>
            </a:xfrm>
            <a:custGeom>
              <a:avLst/>
              <a:gdLst/>
              <a:ahLst/>
              <a:cxnLst/>
              <a:rect l="0" t="0" r="0" b="0"/>
              <a:pathLst>
                <a:path w="126343" h="142091">
                  <a:moveTo>
                    <a:pt x="0" y="36805"/>
                  </a:moveTo>
                  <a:lnTo>
                    <a:pt x="67" y="51340"/>
                  </a:lnTo>
                  <a:lnTo>
                    <a:pt x="707" y="63971"/>
                  </a:lnTo>
                  <a:lnTo>
                    <a:pt x="2004" y="75876"/>
                  </a:lnTo>
                  <a:lnTo>
                    <a:pt x="3863" y="87358"/>
                  </a:lnTo>
                  <a:lnTo>
                    <a:pt x="6179" y="98550"/>
                  </a:lnTo>
                  <a:lnTo>
                    <a:pt x="8829" y="109445"/>
                  </a:lnTo>
                  <a:lnTo>
                    <a:pt x="11116" y="116880"/>
                  </a:lnTo>
                  <a:lnTo>
                    <a:pt x="12225" y="117202"/>
                  </a:lnTo>
                  <a:lnTo>
                    <a:pt x="12425" y="112174"/>
                  </a:lnTo>
                  <a:lnTo>
                    <a:pt x="12198" y="103795"/>
                  </a:lnTo>
                  <a:lnTo>
                    <a:pt x="11848" y="93347"/>
                  </a:lnTo>
                  <a:lnTo>
                    <a:pt x="11511" y="81610"/>
                  </a:lnTo>
                  <a:lnTo>
                    <a:pt x="11243" y="69064"/>
                  </a:lnTo>
                  <a:lnTo>
                    <a:pt x="11379" y="56168"/>
                  </a:lnTo>
                  <a:lnTo>
                    <a:pt x="12522" y="43413"/>
                  </a:lnTo>
                  <a:lnTo>
                    <a:pt x="14930" y="31064"/>
                  </a:lnTo>
                  <a:lnTo>
                    <a:pt x="18852" y="19819"/>
                  </a:lnTo>
                  <a:lnTo>
                    <a:pt x="24690" y="10853"/>
                  </a:lnTo>
                  <a:lnTo>
                    <a:pt x="32464" y="4610"/>
                  </a:lnTo>
                  <a:lnTo>
                    <a:pt x="41582" y="1045"/>
                  </a:lnTo>
                  <a:lnTo>
                    <a:pt x="51072" y="0"/>
                  </a:lnTo>
                  <a:lnTo>
                    <a:pt x="60329" y="1113"/>
                  </a:lnTo>
                  <a:lnTo>
                    <a:pt x="68982" y="4094"/>
                  </a:lnTo>
                  <a:lnTo>
                    <a:pt x="76713" y="8818"/>
                  </a:lnTo>
                  <a:lnTo>
                    <a:pt x="83463" y="15062"/>
                  </a:lnTo>
                  <a:lnTo>
                    <a:pt x="89351" y="22520"/>
                  </a:lnTo>
                  <a:lnTo>
                    <a:pt x="94555" y="30896"/>
                  </a:lnTo>
                  <a:lnTo>
                    <a:pt x="99249" y="39936"/>
                  </a:lnTo>
                  <a:lnTo>
                    <a:pt x="103575" y="49446"/>
                  </a:lnTo>
                  <a:lnTo>
                    <a:pt x="107641" y="59283"/>
                  </a:lnTo>
                  <a:lnTo>
                    <a:pt x="111524" y="69344"/>
                  </a:lnTo>
                  <a:lnTo>
                    <a:pt x="115128" y="79681"/>
                  </a:lnTo>
                  <a:lnTo>
                    <a:pt x="118553" y="91814"/>
                  </a:lnTo>
                  <a:lnTo>
                    <a:pt x="122101" y="110162"/>
                  </a:lnTo>
                  <a:lnTo>
                    <a:pt x="126342" y="1420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64708" y="3123559"/>
              <a:ext cx="124853" cy="124162"/>
            </a:xfrm>
            <a:custGeom>
              <a:avLst/>
              <a:gdLst/>
              <a:ahLst/>
              <a:cxnLst/>
              <a:rect l="0" t="0" r="0" b="0"/>
              <a:pathLst>
                <a:path w="124853" h="124162">
                  <a:moveTo>
                    <a:pt x="86518" y="11367"/>
                  </a:moveTo>
                  <a:lnTo>
                    <a:pt x="77649" y="5700"/>
                  </a:lnTo>
                  <a:lnTo>
                    <a:pt x="68662" y="2056"/>
                  </a:lnTo>
                  <a:lnTo>
                    <a:pt x="58676" y="156"/>
                  </a:lnTo>
                  <a:lnTo>
                    <a:pt x="48041" y="0"/>
                  </a:lnTo>
                  <a:lnTo>
                    <a:pt x="37526" y="1916"/>
                  </a:lnTo>
                  <a:lnTo>
                    <a:pt x="27584" y="5903"/>
                  </a:lnTo>
                  <a:lnTo>
                    <a:pt x="18642" y="11995"/>
                  </a:lnTo>
                  <a:lnTo>
                    <a:pt x="11251" y="20423"/>
                  </a:lnTo>
                  <a:lnTo>
                    <a:pt x="5557" y="31081"/>
                  </a:lnTo>
                  <a:lnTo>
                    <a:pt x="1703" y="43286"/>
                  </a:lnTo>
                  <a:lnTo>
                    <a:pt x="0" y="55999"/>
                  </a:lnTo>
                  <a:lnTo>
                    <a:pt x="416" y="68575"/>
                  </a:lnTo>
                  <a:lnTo>
                    <a:pt x="2964" y="80608"/>
                  </a:lnTo>
                  <a:lnTo>
                    <a:pt x="7864" y="91762"/>
                  </a:lnTo>
                  <a:lnTo>
                    <a:pt x="15015" y="101950"/>
                  </a:lnTo>
                  <a:lnTo>
                    <a:pt x="24222" y="110791"/>
                  </a:lnTo>
                  <a:lnTo>
                    <a:pt x="35367" y="117535"/>
                  </a:lnTo>
                  <a:lnTo>
                    <a:pt x="48182" y="121956"/>
                  </a:lnTo>
                  <a:lnTo>
                    <a:pt x="61834" y="124131"/>
                  </a:lnTo>
                  <a:lnTo>
                    <a:pt x="75072" y="124161"/>
                  </a:lnTo>
                  <a:lnTo>
                    <a:pt x="87216" y="122323"/>
                  </a:lnTo>
                  <a:lnTo>
                    <a:pt x="97824" y="118667"/>
                  </a:lnTo>
                  <a:lnTo>
                    <a:pt x="106425" y="112949"/>
                  </a:lnTo>
                  <a:lnTo>
                    <a:pt x="112985" y="105217"/>
                  </a:lnTo>
                  <a:lnTo>
                    <a:pt x="117782" y="95773"/>
                  </a:lnTo>
                  <a:lnTo>
                    <a:pt x="121191" y="84994"/>
                  </a:lnTo>
                  <a:lnTo>
                    <a:pt x="123559" y="73234"/>
                  </a:lnTo>
                  <a:lnTo>
                    <a:pt x="124852" y="61103"/>
                  </a:lnTo>
                  <a:lnTo>
                    <a:pt x="124672" y="49426"/>
                  </a:lnTo>
                  <a:lnTo>
                    <a:pt x="122932" y="38624"/>
                  </a:lnTo>
                  <a:lnTo>
                    <a:pt x="120121" y="29039"/>
                  </a:lnTo>
                  <a:lnTo>
                    <a:pt x="116867" y="20173"/>
                  </a:lnTo>
                  <a:lnTo>
                    <a:pt x="112885" y="11255"/>
                  </a:lnTo>
                  <a:lnTo>
                    <a:pt x="107575" y="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62611" y="2912042"/>
              <a:ext cx="120243" cy="356786"/>
            </a:xfrm>
            <a:custGeom>
              <a:avLst/>
              <a:gdLst/>
              <a:ahLst/>
              <a:cxnLst/>
              <a:rect l="0" t="0" r="0" b="0"/>
              <a:pathLst>
                <a:path w="120243" h="356786">
                  <a:moveTo>
                    <a:pt x="88656" y="307112"/>
                  </a:moveTo>
                  <a:lnTo>
                    <a:pt x="85722" y="295444"/>
                  </a:lnTo>
                  <a:lnTo>
                    <a:pt x="82940" y="284955"/>
                  </a:lnTo>
                  <a:lnTo>
                    <a:pt x="80037" y="274658"/>
                  </a:lnTo>
                  <a:lnTo>
                    <a:pt x="76823" y="264529"/>
                  </a:lnTo>
                  <a:lnTo>
                    <a:pt x="73009" y="254834"/>
                  </a:lnTo>
                  <a:lnTo>
                    <a:pt x="68488" y="245711"/>
                  </a:lnTo>
                  <a:lnTo>
                    <a:pt x="63151" y="237627"/>
                  </a:lnTo>
                  <a:lnTo>
                    <a:pt x="56814" y="231410"/>
                  </a:lnTo>
                  <a:lnTo>
                    <a:pt x="49481" y="227355"/>
                  </a:lnTo>
                  <a:lnTo>
                    <a:pt x="41455" y="225601"/>
                  </a:lnTo>
                  <a:lnTo>
                    <a:pt x="33232" y="226386"/>
                  </a:lnTo>
                  <a:lnTo>
                    <a:pt x="25119" y="229586"/>
                  </a:lnTo>
                  <a:lnTo>
                    <a:pt x="17555" y="234970"/>
                  </a:lnTo>
                  <a:lnTo>
                    <a:pt x="11161" y="242387"/>
                  </a:lnTo>
                  <a:lnTo>
                    <a:pt x="6167" y="251551"/>
                  </a:lnTo>
                  <a:lnTo>
                    <a:pt x="2628" y="261938"/>
                  </a:lnTo>
                  <a:lnTo>
                    <a:pt x="613" y="272893"/>
                  </a:lnTo>
                  <a:lnTo>
                    <a:pt x="0" y="283996"/>
                  </a:lnTo>
                  <a:lnTo>
                    <a:pt x="704" y="295060"/>
                  </a:lnTo>
                  <a:lnTo>
                    <a:pt x="2764" y="306021"/>
                  </a:lnTo>
                  <a:lnTo>
                    <a:pt x="6076" y="316867"/>
                  </a:lnTo>
                  <a:lnTo>
                    <a:pt x="10586" y="327286"/>
                  </a:lnTo>
                  <a:lnTo>
                    <a:pt x="16361" y="336685"/>
                  </a:lnTo>
                  <a:lnTo>
                    <a:pt x="23317" y="344809"/>
                  </a:lnTo>
                  <a:lnTo>
                    <a:pt x="31088" y="351247"/>
                  </a:lnTo>
                  <a:lnTo>
                    <a:pt x="39141" y="355292"/>
                  </a:lnTo>
                  <a:lnTo>
                    <a:pt x="47149" y="356785"/>
                  </a:lnTo>
                  <a:lnTo>
                    <a:pt x="54980" y="356025"/>
                  </a:lnTo>
                  <a:lnTo>
                    <a:pt x="62620" y="353472"/>
                  </a:lnTo>
                  <a:lnTo>
                    <a:pt x="70087" y="349566"/>
                  </a:lnTo>
                  <a:lnTo>
                    <a:pt x="77253" y="344355"/>
                  </a:lnTo>
                  <a:lnTo>
                    <a:pt x="83846" y="337510"/>
                  </a:lnTo>
                  <a:lnTo>
                    <a:pt x="89761" y="328978"/>
                  </a:lnTo>
                  <a:lnTo>
                    <a:pt x="94887" y="318810"/>
                  </a:lnTo>
                  <a:lnTo>
                    <a:pt x="99032" y="307002"/>
                  </a:lnTo>
                  <a:lnTo>
                    <a:pt x="102194" y="293732"/>
                  </a:lnTo>
                  <a:lnTo>
                    <a:pt x="104674" y="279600"/>
                  </a:lnTo>
                  <a:lnTo>
                    <a:pt x="106961" y="265509"/>
                  </a:lnTo>
                  <a:lnTo>
                    <a:pt x="109353" y="251954"/>
                  </a:lnTo>
                  <a:lnTo>
                    <a:pt x="111794" y="238737"/>
                  </a:lnTo>
                  <a:lnTo>
                    <a:pt x="113980" y="225182"/>
                  </a:lnTo>
                  <a:lnTo>
                    <a:pt x="115741" y="210907"/>
                  </a:lnTo>
                  <a:lnTo>
                    <a:pt x="116907" y="195690"/>
                  </a:lnTo>
                  <a:lnTo>
                    <a:pt x="117232" y="179323"/>
                  </a:lnTo>
                  <a:lnTo>
                    <a:pt x="116672" y="161826"/>
                  </a:lnTo>
                  <a:lnTo>
                    <a:pt x="115498" y="143531"/>
                  </a:lnTo>
                  <a:lnTo>
                    <a:pt x="114180" y="124959"/>
                  </a:lnTo>
                  <a:lnTo>
                    <a:pt x="112997" y="106442"/>
                  </a:lnTo>
                  <a:lnTo>
                    <a:pt x="111882" y="88436"/>
                  </a:lnTo>
                  <a:lnTo>
                    <a:pt x="110529" y="71571"/>
                  </a:lnTo>
                  <a:lnTo>
                    <a:pt x="108767" y="56083"/>
                  </a:lnTo>
                  <a:lnTo>
                    <a:pt x="106582" y="41869"/>
                  </a:lnTo>
                  <a:lnTo>
                    <a:pt x="104037" y="28694"/>
                  </a:lnTo>
                  <a:lnTo>
                    <a:pt x="101197" y="16337"/>
                  </a:lnTo>
                  <a:lnTo>
                    <a:pt x="97674" y="5725"/>
                  </a:lnTo>
                  <a:lnTo>
                    <a:pt x="93114" y="0"/>
                  </a:lnTo>
                  <a:lnTo>
                    <a:pt x="88547" y="707"/>
                  </a:lnTo>
                  <a:lnTo>
                    <a:pt x="85074" y="5892"/>
                  </a:lnTo>
                  <a:lnTo>
                    <a:pt x="82705" y="14150"/>
                  </a:lnTo>
                  <a:lnTo>
                    <a:pt x="81140" y="24827"/>
                  </a:lnTo>
                  <a:lnTo>
                    <a:pt x="80114" y="37419"/>
                  </a:lnTo>
                  <a:lnTo>
                    <a:pt x="79440" y="51470"/>
                  </a:lnTo>
                  <a:lnTo>
                    <a:pt x="78996" y="66589"/>
                  </a:lnTo>
                  <a:lnTo>
                    <a:pt x="78709" y="82469"/>
                  </a:lnTo>
                  <a:lnTo>
                    <a:pt x="78687" y="98882"/>
                  </a:lnTo>
                  <a:lnTo>
                    <a:pt x="79208" y="115661"/>
                  </a:lnTo>
                  <a:lnTo>
                    <a:pt x="80376" y="132685"/>
                  </a:lnTo>
                  <a:lnTo>
                    <a:pt x="82145" y="149712"/>
                  </a:lnTo>
                  <a:lnTo>
                    <a:pt x="84404" y="166377"/>
                  </a:lnTo>
                  <a:lnTo>
                    <a:pt x="87035" y="182515"/>
                  </a:lnTo>
                  <a:lnTo>
                    <a:pt x="89937" y="198132"/>
                  </a:lnTo>
                  <a:lnTo>
                    <a:pt x="93030" y="213313"/>
                  </a:lnTo>
                  <a:lnTo>
                    <a:pt x="96256" y="228149"/>
                  </a:lnTo>
                  <a:lnTo>
                    <a:pt x="99615" y="242509"/>
                  </a:lnTo>
                  <a:lnTo>
                    <a:pt x="103592" y="257657"/>
                  </a:lnTo>
                  <a:lnTo>
                    <a:pt x="109652" y="277164"/>
                  </a:lnTo>
                  <a:lnTo>
                    <a:pt x="120242" y="3071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19826" y="2885440"/>
              <a:ext cx="152540" cy="373004"/>
            </a:xfrm>
            <a:custGeom>
              <a:avLst/>
              <a:gdLst/>
              <a:ahLst/>
              <a:cxnLst/>
              <a:rect l="0" t="0" r="0" b="0"/>
              <a:pathLst>
                <a:path w="152540" h="373004">
                  <a:moveTo>
                    <a:pt x="99897" y="270542"/>
                  </a:moveTo>
                  <a:lnTo>
                    <a:pt x="96829" y="261875"/>
                  </a:lnTo>
                  <a:lnTo>
                    <a:pt x="92766" y="254809"/>
                  </a:lnTo>
                  <a:lnTo>
                    <a:pt x="87274" y="248712"/>
                  </a:lnTo>
                  <a:lnTo>
                    <a:pt x="80514" y="243656"/>
                  </a:lnTo>
                  <a:lnTo>
                    <a:pt x="72716" y="240091"/>
                  </a:lnTo>
                  <a:lnTo>
                    <a:pt x="64124" y="238143"/>
                  </a:lnTo>
                  <a:lnTo>
                    <a:pt x="55111" y="237800"/>
                  </a:lnTo>
                  <a:lnTo>
                    <a:pt x="46154" y="239082"/>
                  </a:lnTo>
                  <a:lnTo>
                    <a:pt x="37512" y="241836"/>
                  </a:lnTo>
                  <a:lnTo>
                    <a:pt x="29408" y="245955"/>
                  </a:lnTo>
                  <a:lnTo>
                    <a:pt x="22112" y="251460"/>
                  </a:lnTo>
                  <a:lnTo>
                    <a:pt x="15690" y="258239"/>
                  </a:lnTo>
                  <a:lnTo>
                    <a:pt x="10208" y="266229"/>
                  </a:lnTo>
                  <a:lnTo>
                    <a:pt x="5816" y="275495"/>
                  </a:lnTo>
                  <a:lnTo>
                    <a:pt x="2498" y="285947"/>
                  </a:lnTo>
                  <a:lnTo>
                    <a:pt x="421" y="297219"/>
                  </a:lnTo>
                  <a:lnTo>
                    <a:pt x="0" y="308777"/>
                  </a:lnTo>
                  <a:lnTo>
                    <a:pt x="1311" y="320285"/>
                  </a:lnTo>
                  <a:lnTo>
                    <a:pt x="4139" y="331451"/>
                  </a:lnTo>
                  <a:lnTo>
                    <a:pt x="8171" y="341950"/>
                  </a:lnTo>
                  <a:lnTo>
                    <a:pt x="13108" y="351662"/>
                  </a:lnTo>
                  <a:lnTo>
                    <a:pt x="18862" y="360167"/>
                  </a:lnTo>
                  <a:lnTo>
                    <a:pt x="25546" y="366676"/>
                  </a:lnTo>
                  <a:lnTo>
                    <a:pt x="33147" y="370937"/>
                  </a:lnTo>
                  <a:lnTo>
                    <a:pt x="41369" y="373003"/>
                  </a:lnTo>
                  <a:lnTo>
                    <a:pt x="49734" y="372959"/>
                  </a:lnTo>
                  <a:lnTo>
                    <a:pt x="57947" y="371076"/>
                  </a:lnTo>
                  <a:lnTo>
                    <a:pt x="65750" y="367560"/>
                  </a:lnTo>
                  <a:lnTo>
                    <a:pt x="72838" y="362467"/>
                  </a:lnTo>
                  <a:lnTo>
                    <a:pt x="79126" y="355964"/>
                  </a:lnTo>
                  <a:lnTo>
                    <a:pt x="84857" y="347990"/>
                  </a:lnTo>
                  <a:lnTo>
                    <a:pt x="90480" y="338204"/>
                  </a:lnTo>
                  <a:lnTo>
                    <a:pt x="96260" y="326580"/>
                  </a:lnTo>
                  <a:lnTo>
                    <a:pt x="101958" y="313367"/>
                  </a:lnTo>
                  <a:lnTo>
                    <a:pt x="106951" y="298903"/>
                  </a:lnTo>
                  <a:lnTo>
                    <a:pt x="110940" y="283507"/>
                  </a:lnTo>
                  <a:lnTo>
                    <a:pt x="113939" y="267441"/>
                  </a:lnTo>
                  <a:lnTo>
                    <a:pt x="116110" y="250905"/>
                  </a:lnTo>
                  <a:lnTo>
                    <a:pt x="117642" y="234038"/>
                  </a:lnTo>
                  <a:lnTo>
                    <a:pt x="118705" y="216781"/>
                  </a:lnTo>
                  <a:lnTo>
                    <a:pt x="119434" y="198896"/>
                  </a:lnTo>
                  <a:lnTo>
                    <a:pt x="119931" y="180304"/>
                  </a:lnTo>
                  <a:lnTo>
                    <a:pt x="120267" y="161071"/>
                  </a:lnTo>
                  <a:lnTo>
                    <a:pt x="120494" y="141321"/>
                  </a:lnTo>
                  <a:lnTo>
                    <a:pt x="120641" y="121193"/>
                  </a:lnTo>
                  <a:lnTo>
                    <a:pt x="120570" y="101288"/>
                  </a:lnTo>
                  <a:lnTo>
                    <a:pt x="119991" y="82609"/>
                  </a:lnTo>
                  <a:lnTo>
                    <a:pt x="118783" y="65606"/>
                  </a:lnTo>
                  <a:lnTo>
                    <a:pt x="116987" y="50224"/>
                  </a:lnTo>
                  <a:lnTo>
                    <a:pt x="114712" y="36190"/>
                  </a:lnTo>
                  <a:lnTo>
                    <a:pt x="112065" y="23214"/>
                  </a:lnTo>
                  <a:lnTo>
                    <a:pt x="108960" y="11842"/>
                  </a:lnTo>
                  <a:lnTo>
                    <a:pt x="104390" y="3625"/>
                  </a:lnTo>
                  <a:lnTo>
                    <a:pt x="98369" y="0"/>
                  </a:lnTo>
                  <a:lnTo>
                    <a:pt x="92918" y="1774"/>
                  </a:lnTo>
                  <a:lnTo>
                    <a:pt x="88705" y="8539"/>
                  </a:lnTo>
                  <a:lnTo>
                    <a:pt x="85813" y="19185"/>
                  </a:lnTo>
                  <a:lnTo>
                    <a:pt x="84303" y="32416"/>
                  </a:lnTo>
                  <a:lnTo>
                    <a:pt x="84058" y="47260"/>
                  </a:lnTo>
                  <a:lnTo>
                    <a:pt x="84688" y="63100"/>
                  </a:lnTo>
                  <a:lnTo>
                    <a:pt x="85643" y="79557"/>
                  </a:lnTo>
                  <a:lnTo>
                    <a:pt x="86581" y="96393"/>
                  </a:lnTo>
                  <a:lnTo>
                    <a:pt x="87530" y="113138"/>
                  </a:lnTo>
                  <a:lnTo>
                    <a:pt x="88774" y="129091"/>
                  </a:lnTo>
                  <a:lnTo>
                    <a:pt x="90463" y="143935"/>
                  </a:lnTo>
                  <a:lnTo>
                    <a:pt x="92598" y="157703"/>
                  </a:lnTo>
                  <a:lnTo>
                    <a:pt x="95110" y="170572"/>
                  </a:lnTo>
                  <a:lnTo>
                    <a:pt x="97915" y="182760"/>
                  </a:lnTo>
                  <a:lnTo>
                    <a:pt x="100935" y="194778"/>
                  </a:lnTo>
                  <a:lnTo>
                    <a:pt x="104108" y="207389"/>
                  </a:lnTo>
                  <a:lnTo>
                    <a:pt x="107389" y="220949"/>
                  </a:lnTo>
                  <a:lnTo>
                    <a:pt x="110743" y="235144"/>
                  </a:lnTo>
                  <a:lnTo>
                    <a:pt x="114148" y="249213"/>
                  </a:lnTo>
                  <a:lnTo>
                    <a:pt x="117592" y="262710"/>
                  </a:lnTo>
                  <a:lnTo>
                    <a:pt x="121227" y="275534"/>
                  </a:lnTo>
                  <a:lnTo>
                    <a:pt x="125353" y="287752"/>
                  </a:lnTo>
                  <a:lnTo>
                    <a:pt x="130086" y="299472"/>
                  </a:lnTo>
                  <a:lnTo>
                    <a:pt x="135081" y="310363"/>
                  </a:lnTo>
                  <a:lnTo>
                    <a:pt x="140122" y="320711"/>
                  </a:lnTo>
                  <a:lnTo>
                    <a:pt x="145651" y="331430"/>
                  </a:lnTo>
                  <a:lnTo>
                    <a:pt x="152539" y="3442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54064" y="3120324"/>
              <a:ext cx="144686" cy="183058"/>
            </a:xfrm>
            <a:custGeom>
              <a:avLst/>
              <a:gdLst/>
              <a:ahLst/>
              <a:cxnLst/>
              <a:rect l="0" t="0" r="0" b="0"/>
              <a:pathLst>
                <a:path w="144686" h="183058">
                  <a:moveTo>
                    <a:pt x="7815" y="46187"/>
                  </a:moveTo>
                  <a:lnTo>
                    <a:pt x="4947" y="55122"/>
                  </a:lnTo>
                  <a:lnTo>
                    <a:pt x="2805" y="64749"/>
                  </a:lnTo>
                  <a:lnTo>
                    <a:pt x="1207" y="76032"/>
                  </a:lnTo>
                  <a:lnTo>
                    <a:pt x="199" y="88527"/>
                  </a:lnTo>
                  <a:lnTo>
                    <a:pt x="0" y="101358"/>
                  </a:lnTo>
                  <a:lnTo>
                    <a:pt x="657" y="113909"/>
                  </a:lnTo>
                  <a:lnTo>
                    <a:pt x="2129" y="123610"/>
                  </a:lnTo>
                  <a:lnTo>
                    <a:pt x="3931" y="126984"/>
                  </a:lnTo>
                  <a:lnTo>
                    <a:pt x="5325" y="124209"/>
                  </a:lnTo>
                  <a:lnTo>
                    <a:pt x="6245" y="116774"/>
                  </a:lnTo>
                  <a:lnTo>
                    <a:pt x="6993" y="106396"/>
                  </a:lnTo>
                  <a:lnTo>
                    <a:pt x="8001" y="94730"/>
                  </a:lnTo>
                  <a:lnTo>
                    <a:pt x="9480" y="82762"/>
                  </a:lnTo>
                  <a:lnTo>
                    <a:pt x="11451" y="70921"/>
                  </a:lnTo>
                  <a:lnTo>
                    <a:pt x="13840" y="59341"/>
                  </a:lnTo>
                  <a:lnTo>
                    <a:pt x="16561" y="48027"/>
                  </a:lnTo>
                  <a:lnTo>
                    <a:pt x="19691" y="37102"/>
                  </a:lnTo>
                  <a:lnTo>
                    <a:pt x="23469" y="26820"/>
                  </a:lnTo>
                  <a:lnTo>
                    <a:pt x="27979" y="17285"/>
                  </a:lnTo>
                  <a:lnTo>
                    <a:pt x="33311" y="9083"/>
                  </a:lnTo>
                  <a:lnTo>
                    <a:pt x="39647" y="3315"/>
                  </a:lnTo>
                  <a:lnTo>
                    <a:pt x="46982" y="368"/>
                  </a:lnTo>
                  <a:lnTo>
                    <a:pt x="55009" y="0"/>
                  </a:lnTo>
                  <a:lnTo>
                    <a:pt x="63236" y="1723"/>
                  </a:lnTo>
                  <a:lnTo>
                    <a:pt x="71353" y="5035"/>
                  </a:lnTo>
                  <a:lnTo>
                    <a:pt x="79090" y="9831"/>
                  </a:lnTo>
                  <a:lnTo>
                    <a:pt x="86133" y="16389"/>
                  </a:lnTo>
                  <a:lnTo>
                    <a:pt x="92386" y="24716"/>
                  </a:lnTo>
                  <a:lnTo>
                    <a:pt x="97923" y="34407"/>
                  </a:lnTo>
                  <a:lnTo>
                    <a:pt x="102885" y="44827"/>
                  </a:lnTo>
                  <a:lnTo>
                    <a:pt x="107416" y="55540"/>
                  </a:lnTo>
                  <a:lnTo>
                    <a:pt x="111801" y="66326"/>
                  </a:lnTo>
                  <a:lnTo>
                    <a:pt x="116439" y="77093"/>
                  </a:lnTo>
                  <a:lnTo>
                    <a:pt x="121519" y="87820"/>
                  </a:lnTo>
                  <a:lnTo>
                    <a:pt x="126728" y="98667"/>
                  </a:lnTo>
                  <a:lnTo>
                    <a:pt x="131385" y="109949"/>
                  </a:lnTo>
                  <a:lnTo>
                    <a:pt x="135144" y="121791"/>
                  </a:lnTo>
                  <a:lnTo>
                    <a:pt x="137994" y="133752"/>
                  </a:lnTo>
                  <a:lnTo>
                    <a:pt x="140372" y="146196"/>
                  </a:lnTo>
                  <a:lnTo>
                    <a:pt x="142483" y="161336"/>
                  </a:lnTo>
                  <a:lnTo>
                    <a:pt x="144685" y="183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43577" y="3124397"/>
              <a:ext cx="105015" cy="165798"/>
            </a:xfrm>
            <a:custGeom>
              <a:avLst/>
              <a:gdLst/>
              <a:ahLst/>
              <a:cxnLst/>
              <a:rect l="0" t="0" r="0" b="0"/>
              <a:pathLst>
                <a:path w="105015" h="165798">
                  <a:moveTo>
                    <a:pt x="7815" y="21057"/>
                  </a:moveTo>
                  <a:lnTo>
                    <a:pt x="4948" y="29925"/>
                  </a:lnTo>
                  <a:lnTo>
                    <a:pt x="2807" y="38912"/>
                  </a:lnTo>
                  <a:lnTo>
                    <a:pt x="1208" y="48903"/>
                  </a:lnTo>
                  <a:lnTo>
                    <a:pt x="200" y="59711"/>
                  </a:lnTo>
                  <a:lnTo>
                    <a:pt x="0" y="70874"/>
                  </a:lnTo>
                  <a:lnTo>
                    <a:pt x="655" y="82079"/>
                  </a:lnTo>
                  <a:lnTo>
                    <a:pt x="2066" y="93191"/>
                  </a:lnTo>
                  <a:lnTo>
                    <a:pt x="4079" y="104176"/>
                  </a:lnTo>
                  <a:lnTo>
                    <a:pt x="6546" y="115037"/>
                  </a:lnTo>
                  <a:lnTo>
                    <a:pt x="9506" y="125634"/>
                  </a:lnTo>
                  <a:lnTo>
                    <a:pt x="13170" y="135683"/>
                  </a:lnTo>
                  <a:lnTo>
                    <a:pt x="17603" y="145061"/>
                  </a:lnTo>
                  <a:lnTo>
                    <a:pt x="22885" y="153326"/>
                  </a:lnTo>
                  <a:lnTo>
                    <a:pt x="29188" y="159667"/>
                  </a:lnTo>
                  <a:lnTo>
                    <a:pt x="36499" y="163811"/>
                  </a:lnTo>
                  <a:lnTo>
                    <a:pt x="44512" y="165797"/>
                  </a:lnTo>
                  <a:lnTo>
                    <a:pt x="52728" y="165700"/>
                  </a:lnTo>
                  <a:lnTo>
                    <a:pt x="60840" y="163775"/>
                  </a:lnTo>
                  <a:lnTo>
                    <a:pt x="68571" y="160061"/>
                  </a:lnTo>
                  <a:lnTo>
                    <a:pt x="75612" y="154304"/>
                  </a:lnTo>
                  <a:lnTo>
                    <a:pt x="81862" y="146551"/>
                  </a:lnTo>
                  <a:lnTo>
                    <a:pt x="87398" y="137262"/>
                  </a:lnTo>
                  <a:lnTo>
                    <a:pt x="92358" y="127119"/>
                  </a:lnTo>
                  <a:lnTo>
                    <a:pt x="96875" y="116591"/>
                  </a:lnTo>
                  <a:lnTo>
                    <a:pt x="100740" y="105761"/>
                  </a:lnTo>
                  <a:lnTo>
                    <a:pt x="103434" y="94432"/>
                  </a:lnTo>
                  <a:lnTo>
                    <a:pt x="104768" y="82520"/>
                  </a:lnTo>
                  <a:lnTo>
                    <a:pt x="105014" y="70101"/>
                  </a:lnTo>
                  <a:lnTo>
                    <a:pt x="104758" y="55804"/>
                  </a:lnTo>
                  <a:lnTo>
                    <a:pt x="103975" y="35020"/>
                  </a:lnTo>
                  <a:lnTo>
                    <a:pt x="1025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30376" y="3145468"/>
              <a:ext cx="221099" cy="147385"/>
            </a:xfrm>
            <a:custGeom>
              <a:avLst/>
              <a:gdLst/>
              <a:ahLst/>
              <a:cxnLst/>
              <a:rect l="0" t="0" r="0" b="0"/>
              <a:pathLst>
                <a:path w="221099" h="147385">
                  <a:moveTo>
                    <a:pt x="0" y="63157"/>
                  </a:moveTo>
                  <a:lnTo>
                    <a:pt x="2934" y="74892"/>
                  </a:lnTo>
                  <a:lnTo>
                    <a:pt x="5716" y="86020"/>
                  </a:lnTo>
                  <a:lnTo>
                    <a:pt x="8594" y="97540"/>
                  </a:lnTo>
                  <a:lnTo>
                    <a:pt x="10856" y="106748"/>
                  </a:lnTo>
                  <a:lnTo>
                    <a:pt x="11756" y="109514"/>
                  </a:lnTo>
                  <a:lnTo>
                    <a:pt x="11872" y="105939"/>
                  </a:lnTo>
                  <a:lnTo>
                    <a:pt x="11687" y="97687"/>
                  </a:lnTo>
                  <a:lnTo>
                    <a:pt x="11432" y="86272"/>
                  </a:lnTo>
                  <a:lnTo>
                    <a:pt x="11204" y="72782"/>
                  </a:lnTo>
                  <a:lnTo>
                    <a:pt x="11359" y="58424"/>
                  </a:lnTo>
                  <a:lnTo>
                    <a:pt x="12512" y="44589"/>
                  </a:lnTo>
                  <a:lnTo>
                    <a:pt x="14916" y="31992"/>
                  </a:lnTo>
                  <a:lnTo>
                    <a:pt x="18519" y="21398"/>
                  </a:lnTo>
                  <a:lnTo>
                    <a:pt x="23965" y="14150"/>
                  </a:lnTo>
                  <a:lnTo>
                    <a:pt x="31258" y="10974"/>
                  </a:lnTo>
                  <a:lnTo>
                    <a:pt x="38729" y="11537"/>
                  </a:lnTo>
                  <a:lnTo>
                    <a:pt x="45954" y="15048"/>
                  </a:lnTo>
                  <a:lnTo>
                    <a:pt x="53003" y="20722"/>
                  </a:lnTo>
                  <a:lnTo>
                    <a:pt x="59975" y="27928"/>
                  </a:lnTo>
                  <a:lnTo>
                    <a:pt x="66921" y="36201"/>
                  </a:lnTo>
                  <a:lnTo>
                    <a:pt x="73704" y="45206"/>
                  </a:lnTo>
                  <a:lnTo>
                    <a:pt x="80023" y="54709"/>
                  </a:lnTo>
                  <a:lnTo>
                    <a:pt x="85733" y="64469"/>
                  </a:lnTo>
                  <a:lnTo>
                    <a:pt x="90295" y="71601"/>
                  </a:lnTo>
                  <a:lnTo>
                    <a:pt x="93060" y="72607"/>
                  </a:lnTo>
                  <a:lnTo>
                    <a:pt x="94405" y="68550"/>
                  </a:lnTo>
                  <a:lnTo>
                    <a:pt x="95112" y="61226"/>
                  </a:lnTo>
                  <a:lnTo>
                    <a:pt x="95913" y="52127"/>
                  </a:lnTo>
                  <a:lnTo>
                    <a:pt x="97172" y="42173"/>
                  </a:lnTo>
                  <a:lnTo>
                    <a:pt x="99286" y="32167"/>
                  </a:lnTo>
                  <a:lnTo>
                    <a:pt x="102815" y="22953"/>
                  </a:lnTo>
                  <a:lnTo>
                    <a:pt x="107921" y="14902"/>
                  </a:lnTo>
                  <a:lnTo>
                    <a:pt x="114447" y="8321"/>
                  </a:lnTo>
                  <a:lnTo>
                    <a:pt x="122111" y="3636"/>
                  </a:lnTo>
                  <a:lnTo>
                    <a:pt x="130634" y="895"/>
                  </a:lnTo>
                  <a:lnTo>
                    <a:pt x="139778" y="0"/>
                  </a:lnTo>
                  <a:lnTo>
                    <a:pt x="149361" y="902"/>
                  </a:lnTo>
                  <a:lnTo>
                    <a:pt x="159237" y="3398"/>
                  </a:lnTo>
                  <a:lnTo>
                    <a:pt x="168985" y="7341"/>
                  </a:lnTo>
                  <a:lnTo>
                    <a:pt x="177925" y="12728"/>
                  </a:lnTo>
                  <a:lnTo>
                    <a:pt x="185751" y="19423"/>
                  </a:lnTo>
                  <a:lnTo>
                    <a:pt x="192496" y="27188"/>
                  </a:lnTo>
                  <a:lnTo>
                    <a:pt x="198344" y="35770"/>
                  </a:lnTo>
                  <a:lnTo>
                    <a:pt x="203497" y="44954"/>
                  </a:lnTo>
                  <a:lnTo>
                    <a:pt x="207977" y="54730"/>
                  </a:lnTo>
                  <a:lnTo>
                    <a:pt x="211622" y="65277"/>
                  </a:lnTo>
                  <a:lnTo>
                    <a:pt x="214411" y="76624"/>
                  </a:lnTo>
                  <a:lnTo>
                    <a:pt x="216461" y="88448"/>
                  </a:lnTo>
                  <a:lnTo>
                    <a:pt x="218142" y="101528"/>
                  </a:lnTo>
                  <a:lnTo>
                    <a:pt x="219604" y="119250"/>
                  </a:lnTo>
                  <a:lnTo>
                    <a:pt x="221098" y="147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93588" y="2934884"/>
              <a:ext cx="145736" cy="337754"/>
            </a:xfrm>
            <a:custGeom>
              <a:avLst/>
              <a:gdLst/>
              <a:ahLst/>
              <a:cxnLst/>
              <a:rect l="0" t="0" r="0" b="0"/>
              <a:pathLst>
                <a:path w="145736" h="337754">
                  <a:moveTo>
                    <a:pt x="10529" y="0"/>
                  </a:moveTo>
                  <a:lnTo>
                    <a:pt x="7662" y="11735"/>
                  </a:lnTo>
                  <a:lnTo>
                    <a:pt x="5519" y="22864"/>
                  </a:lnTo>
                  <a:lnTo>
                    <a:pt x="3917" y="34462"/>
                  </a:lnTo>
                  <a:lnTo>
                    <a:pt x="2736" y="46623"/>
                  </a:lnTo>
                  <a:lnTo>
                    <a:pt x="1888" y="59284"/>
                  </a:lnTo>
                  <a:lnTo>
                    <a:pt x="1295" y="72340"/>
                  </a:lnTo>
                  <a:lnTo>
                    <a:pt x="1054" y="85691"/>
                  </a:lnTo>
                  <a:lnTo>
                    <a:pt x="1419" y="99257"/>
                  </a:lnTo>
                  <a:lnTo>
                    <a:pt x="2474" y="112976"/>
                  </a:lnTo>
                  <a:lnTo>
                    <a:pt x="3995" y="126968"/>
                  </a:lnTo>
                  <a:lnTo>
                    <a:pt x="5556" y="141507"/>
                  </a:lnTo>
                  <a:lnTo>
                    <a:pt x="6898" y="156698"/>
                  </a:lnTo>
                  <a:lnTo>
                    <a:pt x="7952" y="172495"/>
                  </a:lnTo>
                  <a:lnTo>
                    <a:pt x="8734" y="188785"/>
                  </a:lnTo>
                  <a:lnTo>
                    <a:pt x="9298" y="205440"/>
                  </a:lnTo>
                  <a:lnTo>
                    <a:pt x="9864" y="222031"/>
                  </a:lnTo>
                  <a:lnTo>
                    <a:pt x="10783" y="237863"/>
                  </a:lnTo>
                  <a:lnTo>
                    <a:pt x="12198" y="252603"/>
                  </a:lnTo>
                  <a:lnTo>
                    <a:pt x="13223" y="265641"/>
                  </a:lnTo>
                  <a:lnTo>
                    <a:pt x="12214" y="274354"/>
                  </a:lnTo>
                  <a:lnTo>
                    <a:pt x="9522" y="276358"/>
                  </a:lnTo>
                  <a:lnTo>
                    <a:pt x="6862" y="272576"/>
                  </a:lnTo>
                  <a:lnTo>
                    <a:pt x="4954" y="264852"/>
                  </a:lnTo>
                  <a:lnTo>
                    <a:pt x="4102" y="255061"/>
                  </a:lnTo>
                  <a:lnTo>
                    <a:pt x="4306" y="244393"/>
                  </a:lnTo>
                  <a:lnTo>
                    <a:pt x="5409" y="233445"/>
                  </a:lnTo>
                  <a:lnTo>
                    <a:pt x="7214" y="222472"/>
                  </a:lnTo>
                  <a:lnTo>
                    <a:pt x="9551" y="211575"/>
                  </a:lnTo>
                  <a:lnTo>
                    <a:pt x="12764" y="201099"/>
                  </a:lnTo>
                  <a:lnTo>
                    <a:pt x="17663" y="191652"/>
                  </a:lnTo>
                  <a:lnTo>
                    <a:pt x="24546" y="183491"/>
                  </a:lnTo>
                  <a:lnTo>
                    <a:pt x="32933" y="177025"/>
                  </a:lnTo>
                  <a:lnTo>
                    <a:pt x="41863" y="172961"/>
                  </a:lnTo>
                  <a:lnTo>
                    <a:pt x="50725" y="171458"/>
                  </a:lnTo>
                  <a:lnTo>
                    <a:pt x="59435" y="172382"/>
                  </a:lnTo>
                  <a:lnTo>
                    <a:pt x="68262" y="175577"/>
                  </a:lnTo>
                  <a:lnTo>
                    <a:pt x="77376" y="180723"/>
                  </a:lnTo>
                  <a:lnTo>
                    <a:pt x="86649" y="187411"/>
                  </a:lnTo>
                  <a:lnTo>
                    <a:pt x="95734" y="195253"/>
                  </a:lnTo>
                  <a:lnTo>
                    <a:pt x="104444" y="203933"/>
                  </a:lnTo>
                  <a:lnTo>
                    <a:pt x="112752" y="213369"/>
                  </a:lnTo>
                  <a:lnTo>
                    <a:pt x="120711" y="223686"/>
                  </a:lnTo>
                  <a:lnTo>
                    <a:pt x="128385" y="234883"/>
                  </a:lnTo>
                  <a:lnTo>
                    <a:pt x="135349" y="246674"/>
                  </a:lnTo>
                  <a:lnTo>
                    <a:pt x="140743" y="258589"/>
                  </a:lnTo>
                  <a:lnTo>
                    <a:pt x="144216" y="270340"/>
                  </a:lnTo>
                  <a:lnTo>
                    <a:pt x="145735" y="281671"/>
                  </a:lnTo>
                  <a:lnTo>
                    <a:pt x="145315" y="292280"/>
                  </a:lnTo>
                  <a:lnTo>
                    <a:pt x="143175" y="302076"/>
                  </a:lnTo>
                  <a:lnTo>
                    <a:pt x="139486" y="310976"/>
                  </a:lnTo>
                  <a:lnTo>
                    <a:pt x="134277" y="318817"/>
                  </a:lnTo>
                  <a:lnTo>
                    <a:pt x="127705" y="325602"/>
                  </a:lnTo>
                  <a:lnTo>
                    <a:pt x="120024" y="331160"/>
                  </a:lnTo>
                  <a:lnTo>
                    <a:pt x="111499" y="335072"/>
                  </a:lnTo>
                  <a:lnTo>
                    <a:pt x="102358" y="337254"/>
                  </a:lnTo>
                  <a:lnTo>
                    <a:pt x="92781" y="337753"/>
                  </a:lnTo>
                  <a:lnTo>
                    <a:pt x="82899" y="336576"/>
                  </a:lnTo>
                  <a:lnTo>
                    <a:pt x="72807" y="333897"/>
                  </a:lnTo>
                  <a:lnTo>
                    <a:pt x="62573" y="329998"/>
                  </a:lnTo>
                  <a:lnTo>
                    <a:pt x="52242" y="325172"/>
                  </a:lnTo>
                  <a:lnTo>
                    <a:pt x="41860" y="319681"/>
                  </a:lnTo>
                  <a:lnTo>
                    <a:pt x="31903" y="314026"/>
                  </a:lnTo>
                  <a:lnTo>
                    <a:pt x="22296" y="308398"/>
                  </a:lnTo>
                  <a:lnTo>
                    <a:pt x="12200" y="30230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51516" y="3133908"/>
              <a:ext cx="157928" cy="162179"/>
            </a:xfrm>
            <a:custGeom>
              <a:avLst/>
              <a:gdLst/>
              <a:ahLst/>
              <a:cxnLst/>
              <a:rect l="0" t="0" r="0" b="0"/>
              <a:pathLst>
                <a:path w="157928" h="162179">
                  <a:moveTo>
                    <a:pt x="0" y="85245"/>
                  </a:moveTo>
                  <a:lnTo>
                    <a:pt x="11735" y="85245"/>
                  </a:lnTo>
                  <a:lnTo>
                    <a:pt x="22864" y="85245"/>
                  </a:lnTo>
                  <a:lnTo>
                    <a:pt x="34463" y="85245"/>
                  </a:lnTo>
                  <a:lnTo>
                    <a:pt x="46625" y="85245"/>
                  </a:lnTo>
                  <a:lnTo>
                    <a:pt x="59284" y="85245"/>
                  </a:lnTo>
                  <a:lnTo>
                    <a:pt x="72326" y="85231"/>
                  </a:lnTo>
                  <a:lnTo>
                    <a:pt x="85159" y="84713"/>
                  </a:lnTo>
                  <a:lnTo>
                    <a:pt x="96780" y="82768"/>
                  </a:lnTo>
                  <a:lnTo>
                    <a:pt x="106727" y="79008"/>
                  </a:lnTo>
                  <a:lnTo>
                    <a:pt x="114723" y="73532"/>
                  </a:lnTo>
                  <a:lnTo>
                    <a:pt x="120426" y="66642"/>
                  </a:lnTo>
                  <a:lnTo>
                    <a:pt x="123886" y="58679"/>
                  </a:lnTo>
                  <a:lnTo>
                    <a:pt x="125278" y="50097"/>
                  </a:lnTo>
                  <a:lnTo>
                    <a:pt x="124717" y="41431"/>
                  </a:lnTo>
                  <a:lnTo>
                    <a:pt x="122453" y="32987"/>
                  </a:lnTo>
                  <a:lnTo>
                    <a:pt x="118665" y="25016"/>
                  </a:lnTo>
                  <a:lnTo>
                    <a:pt x="113384" y="17808"/>
                  </a:lnTo>
                  <a:lnTo>
                    <a:pt x="106755" y="11451"/>
                  </a:lnTo>
                  <a:lnTo>
                    <a:pt x="98865" y="6181"/>
                  </a:lnTo>
                  <a:lnTo>
                    <a:pt x="89667" y="2464"/>
                  </a:lnTo>
                  <a:lnTo>
                    <a:pt x="79265" y="413"/>
                  </a:lnTo>
                  <a:lnTo>
                    <a:pt x="68196" y="0"/>
                  </a:lnTo>
                  <a:lnTo>
                    <a:pt x="57306" y="1236"/>
                  </a:lnTo>
                  <a:lnTo>
                    <a:pt x="47070" y="3963"/>
                  </a:lnTo>
                  <a:lnTo>
                    <a:pt x="37911" y="8234"/>
                  </a:lnTo>
                  <a:lnTo>
                    <a:pt x="30364" y="14373"/>
                  </a:lnTo>
                  <a:lnTo>
                    <a:pt x="24555" y="22387"/>
                  </a:lnTo>
                  <a:lnTo>
                    <a:pt x="20452" y="31852"/>
                  </a:lnTo>
                  <a:lnTo>
                    <a:pt x="18049" y="42114"/>
                  </a:lnTo>
                  <a:lnTo>
                    <a:pt x="17172" y="52716"/>
                  </a:lnTo>
                  <a:lnTo>
                    <a:pt x="17699" y="63427"/>
                  </a:lnTo>
                  <a:lnTo>
                    <a:pt x="19637" y="74143"/>
                  </a:lnTo>
                  <a:lnTo>
                    <a:pt x="22864" y="84826"/>
                  </a:lnTo>
                  <a:lnTo>
                    <a:pt x="27148" y="95304"/>
                  </a:lnTo>
                  <a:lnTo>
                    <a:pt x="32239" y="105274"/>
                  </a:lnTo>
                  <a:lnTo>
                    <a:pt x="37925" y="114613"/>
                  </a:lnTo>
                  <a:lnTo>
                    <a:pt x="44200" y="123360"/>
                  </a:lnTo>
                  <a:lnTo>
                    <a:pt x="51243" y="131622"/>
                  </a:lnTo>
                  <a:lnTo>
                    <a:pt x="59098" y="139507"/>
                  </a:lnTo>
                  <a:lnTo>
                    <a:pt x="67830" y="146785"/>
                  </a:lnTo>
                  <a:lnTo>
                    <a:pt x="77603" y="152922"/>
                  </a:lnTo>
                  <a:lnTo>
                    <a:pt x="88394" y="157708"/>
                  </a:lnTo>
                  <a:lnTo>
                    <a:pt x="99725" y="160921"/>
                  </a:lnTo>
                  <a:lnTo>
                    <a:pt x="110792" y="162178"/>
                  </a:lnTo>
                  <a:lnTo>
                    <a:pt x="121147" y="161469"/>
                  </a:lnTo>
                  <a:lnTo>
                    <a:pt x="130415" y="159187"/>
                  </a:lnTo>
                  <a:lnTo>
                    <a:pt x="139025" y="155618"/>
                  </a:lnTo>
                  <a:lnTo>
                    <a:pt x="147727" y="149331"/>
                  </a:lnTo>
                  <a:lnTo>
                    <a:pt x="157927" y="137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15625" y="3108502"/>
              <a:ext cx="151747" cy="171591"/>
            </a:xfrm>
            <a:custGeom>
              <a:avLst/>
              <a:gdLst/>
              <a:ahLst/>
              <a:cxnLst/>
              <a:rect l="0" t="0" r="0" b="0"/>
              <a:pathLst>
                <a:path w="151747" h="171591">
                  <a:moveTo>
                    <a:pt x="14875" y="89595"/>
                  </a:moveTo>
                  <a:lnTo>
                    <a:pt x="15009" y="101330"/>
                  </a:lnTo>
                  <a:lnTo>
                    <a:pt x="16290" y="112459"/>
                  </a:lnTo>
                  <a:lnTo>
                    <a:pt x="18883" y="124052"/>
                  </a:lnTo>
                  <a:lnTo>
                    <a:pt x="22603" y="136041"/>
                  </a:lnTo>
                  <a:lnTo>
                    <a:pt x="27235" y="148052"/>
                  </a:lnTo>
                  <a:lnTo>
                    <a:pt x="32521" y="159784"/>
                  </a:lnTo>
                  <a:lnTo>
                    <a:pt x="36639" y="168666"/>
                  </a:lnTo>
                  <a:lnTo>
                    <a:pt x="37675" y="171590"/>
                  </a:lnTo>
                  <a:lnTo>
                    <a:pt x="36597" y="169612"/>
                  </a:lnTo>
                  <a:lnTo>
                    <a:pt x="34375" y="164428"/>
                  </a:lnTo>
                  <a:lnTo>
                    <a:pt x="31553" y="157252"/>
                  </a:lnTo>
                  <a:lnTo>
                    <a:pt x="28412" y="148849"/>
                  </a:lnTo>
                  <a:lnTo>
                    <a:pt x="24937" y="139682"/>
                  </a:lnTo>
                  <a:lnTo>
                    <a:pt x="20896" y="130032"/>
                  </a:lnTo>
                  <a:lnTo>
                    <a:pt x="16210" y="120071"/>
                  </a:lnTo>
                  <a:lnTo>
                    <a:pt x="11260" y="109745"/>
                  </a:lnTo>
                  <a:lnTo>
                    <a:pt x="6775" y="98814"/>
                  </a:lnTo>
                  <a:lnTo>
                    <a:pt x="3140" y="87200"/>
                  </a:lnTo>
                  <a:lnTo>
                    <a:pt x="719" y="75126"/>
                  </a:lnTo>
                  <a:lnTo>
                    <a:pt x="0" y="63021"/>
                  </a:lnTo>
                  <a:lnTo>
                    <a:pt x="1084" y="51146"/>
                  </a:lnTo>
                  <a:lnTo>
                    <a:pt x="3914" y="39902"/>
                  </a:lnTo>
                  <a:lnTo>
                    <a:pt x="8472" y="29883"/>
                  </a:lnTo>
                  <a:lnTo>
                    <a:pt x="14581" y="21301"/>
                  </a:lnTo>
                  <a:lnTo>
                    <a:pt x="22273" y="14201"/>
                  </a:lnTo>
                  <a:lnTo>
                    <a:pt x="31863" y="8641"/>
                  </a:lnTo>
                  <a:lnTo>
                    <a:pt x="43342" y="4495"/>
                  </a:lnTo>
                  <a:lnTo>
                    <a:pt x="56116" y="1674"/>
                  </a:lnTo>
                  <a:lnTo>
                    <a:pt x="69221" y="214"/>
                  </a:lnTo>
                  <a:lnTo>
                    <a:pt x="82064" y="0"/>
                  </a:lnTo>
                  <a:lnTo>
                    <a:pt x="94376" y="658"/>
                  </a:lnTo>
                  <a:lnTo>
                    <a:pt x="107452" y="1692"/>
                  </a:lnTo>
                  <a:lnTo>
                    <a:pt x="124671" y="3191"/>
                  </a:lnTo>
                  <a:lnTo>
                    <a:pt x="151746" y="5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89888" y="3165436"/>
              <a:ext cx="256551" cy="169532"/>
            </a:xfrm>
            <a:custGeom>
              <a:avLst/>
              <a:gdLst/>
              <a:ahLst/>
              <a:cxnLst/>
              <a:rect l="0" t="0" r="0" b="0"/>
              <a:pathLst>
                <a:path w="256551" h="169532">
                  <a:moveTo>
                    <a:pt x="130208" y="53717"/>
                  </a:moveTo>
                  <a:lnTo>
                    <a:pt x="124340" y="44983"/>
                  </a:lnTo>
                  <a:lnTo>
                    <a:pt x="118775" y="37277"/>
                  </a:lnTo>
                  <a:lnTo>
                    <a:pt x="112973" y="29879"/>
                  </a:lnTo>
                  <a:lnTo>
                    <a:pt x="106719" y="22791"/>
                  </a:lnTo>
                  <a:lnTo>
                    <a:pt x="99741" y="16260"/>
                  </a:lnTo>
                  <a:lnTo>
                    <a:pt x="91954" y="10397"/>
                  </a:lnTo>
                  <a:lnTo>
                    <a:pt x="83281" y="5478"/>
                  </a:lnTo>
                  <a:lnTo>
                    <a:pt x="73553" y="2004"/>
                  </a:lnTo>
                  <a:lnTo>
                    <a:pt x="62795" y="125"/>
                  </a:lnTo>
                  <a:lnTo>
                    <a:pt x="51486" y="0"/>
                  </a:lnTo>
                  <a:lnTo>
                    <a:pt x="40438" y="1961"/>
                  </a:lnTo>
                  <a:lnTo>
                    <a:pt x="30094" y="5989"/>
                  </a:lnTo>
                  <a:lnTo>
                    <a:pt x="20863" y="11948"/>
                  </a:lnTo>
                  <a:lnTo>
                    <a:pt x="13269" y="19759"/>
                  </a:lnTo>
                  <a:lnTo>
                    <a:pt x="7429" y="29191"/>
                  </a:lnTo>
                  <a:lnTo>
                    <a:pt x="3304" y="39759"/>
                  </a:lnTo>
                  <a:lnTo>
                    <a:pt x="887" y="50836"/>
                  </a:lnTo>
                  <a:lnTo>
                    <a:pt x="0" y="62026"/>
                  </a:lnTo>
                  <a:lnTo>
                    <a:pt x="520" y="73317"/>
                  </a:lnTo>
                  <a:lnTo>
                    <a:pt x="2454" y="84964"/>
                  </a:lnTo>
                  <a:lnTo>
                    <a:pt x="5683" y="97088"/>
                  </a:lnTo>
                  <a:lnTo>
                    <a:pt x="10137" y="109349"/>
                  </a:lnTo>
                  <a:lnTo>
                    <a:pt x="15875" y="121055"/>
                  </a:lnTo>
                  <a:lnTo>
                    <a:pt x="22809" y="131842"/>
                  </a:lnTo>
                  <a:lnTo>
                    <a:pt x="30736" y="141204"/>
                  </a:lnTo>
                  <a:lnTo>
                    <a:pt x="39428" y="148357"/>
                  </a:lnTo>
                  <a:lnTo>
                    <a:pt x="48676" y="153082"/>
                  </a:lnTo>
                  <a:lnTo>
                    <a:pt x="58156" y="155474"/>
                  </a:lnTo>
                  <a:lnTo>
                    <a:pt x="67440" y="155657"/>
                  </a:lnTo>
                  <a:lnTo>
                    <a:pt x="76307" y="153928"/>
                  </a:lnTo>
                  <a:lnTo>
                    <a:pt x="84565" y="150518"/>
                  </a:lnTo>
                  <a:lnTo>
                    <a:pt x="91966" y="145497"/>
                  </a:lnTo>
                  <a:lnTo>
                    <a:pt x="98463" y="139046"/>
                  </a:lnTo>
                  <a:lnTo>
                    <a:pt x="104165" y="131277"/>
                  </a:lnTo>
                  <a:lnTo>
                    <a:pt x="109239" y="122161"/>
                  </a:lnTo>
                  <a:lnTo>
                    <a:pt x="113844" y="111832"/>
                  </a:lnTo>
                  <a:lnTo>
                    <a:pt x="118302" y="101497"/>
                  </a:lnTo>
                  <a:lnTo>
                    <a:pt x="123837" y="93411"/>
                  </a:lnTo>
                  <a:lnTo>
                    <a:pt x="130885" y="89029"/>
                  </a:lnTo>
                  <a:lnTo>
                    <a:pt x="138082" y="88573"/>
                  </a:lnTo>
                  <a:lnTo>
                    <a:pt x="145082" y="91351"/>
                  </a:lnTo>
                  <a:lnTo>
                    <a:pt x="151798" y="96524"/>
                  </a:lnTo>
                  <a:lnTo>
                    <a:pt x="158009" y="103394"/>
                  </a:lnTo>
                  <a:lnTo>
                    <a:pt x="163640" y="111437"/>
                  </a:lnTo>
                  <a:lnTo>
                    <a:pt x="169062" y="120118"/>
                  </a:lnTo>
                  <a:lnTo>
                    <a:pt x="174994" y="128872"/>
                  </a:lnTo>
                  <a:lnTo>
                    <a:pt x="181806" y="137383"/>
                  </a:lnTo>
                  <a:lnTo>
                    <a:pt x="189686" y="145234"/>
                  </a:lnTo>
                  <a:lnTo>
                    <a:pt x="198811" y="151830"/>
                  </a:lnTo>
                  <a:lnTo>
                    <a:pt x="209122" y="156970"/>
                  </a:lnTo>
                  <a:lnTo>
                    <a:pt x="219817" y="160786"/>
                  </a:lnTo>
                  <a:lnTo>
                    <a:pt x="230513" y="163935"/>
                  </a:lnTo>
                  <a:lnTo>
                    <a:pt x="242147" y="166692"/>
                  </a:lnTo>
                  <a:lnTo>
                    <a:pt x="256550" y="169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25381" y="3092811"/>
              <a:ext cx="147400" cy="193243"/>
            </a:xfrm>
            <a:custGeom>
              <a:avLst/>
              <a:gdLst/>
              <a:ahLst/>
              <a:cxnLst/>
              <a:rect l="0" t="0" r="0" b="0"/>
              <a:pathLst>
                <a:path w="147400" h="193243">
                  <a:moveTo>
                    <a:pt x="0" y="94757"/>
                  </a:moveTo>
                  <a:lnTo>
                    <a:pt x="134" y="106425"/>
                  </a:lnTo>
                  <a:lnTo>
                    <a:pt x="1415" y="116914"/>
                  </a:lnTo>
                  <a:lnTo>
                    <a:pt x="4003" y="127216"/>
                  </a:lnTo>
                  <a:lnTo>
                    <a:pt x="7550" y="137517"/>
                  </a:lnTo>
                  <a:lnTo>
                    <a:pt x="11534" y="147861"/>
                  </a:lnTo>
                  <a:lnTo>
                    <a:pt x="15618" y="158245"/>
                  </a:lnTo>
                  <a:lnTo>
                    <a:pt x="19813" y="168501"/>
                  </a:lnTo>
                  <a:lnTo>
                    <a:pt x="24378" y="178311"/>
                  </a:lnTo>
                  <a:lnTo>
                    <a:pt x="29427" y="187459"/>
                  </a:lnTo>
                  <a:lnTo>
                    <a:pt x="34240" y="193242"/>
                  </a:lnTo>
                  <a:lnTo>
                    <a:pt x="37354" y="192976"/>
                  </a:lnTo>
                  <a:lnTo>
                    <a:pt x="38270" y="188721"/>
                  </a:lnTo>
                  <a:lnTo>
                    <a:pt x="37349" y="182144"/>
                  </a:lnTo>
                  <a:lnTo>
                    <a:pt x="34889" y="174154"/>
                  </a:lnTo>
                  <a:lnTo>
                    <a:pt x="31180" y="165275"/>
                  </a:lnTo>
                  <a:lnTo>
                    <a:pt x="26674" y="155826"/>
                  </a:lnTo>
                  <a:lnTo>
                    <a:pt x="21932" y="146007"/>
                  </a:lnTo>
                  <a:lnTo>
                    <a:pt x="17296" y="135943"/>
                  </a:lnTo>
                  <a:lnTo>
                    <a:pt x="13212" y="125552"/>
                  </a:lnTo>
                  <a:lnTo>
                    <a:pt x="10304" y="114580"/>
                  </a:lnTo>
                  <a:lnTo>
                    <a:pt x="8802" y="102944"/>
                  </a:lnTo>
                  <a:lnTo>
                    <a:pt x="8759" y="91027"/>
                  </a:lnTo>
                  <a:lnTo>
                    <a:pt x="10243" y="79559"/>
                  </a:lnTo>
                  <a:lnTo>
                    <a:pt x="13133" y="68925"/>
                  </a:lnTo>
                  <a:lnTo>
                    <a:pt x="17343" y="59329"/>
                  </a:lnTo>
                  <a:lnTo>
                    <a:pt x="22909" y="50955"/>
                  </a:lnTo>
                  <a:lnTo>
                    <a:pt x="29728" y="43770"/>
                  </a:lnTo>
                  <a:lnTo>
                    <a:pt x="37746" y="37588"/>
                  </a:lnTo>
                  <a:lnTo>
                    <a:pt x="47031" y="32186"/>
                  </a:lnTo>
                  <a:lnTo>
                    <a:pt x="57495" y="27360"/>
                  </a:lnTo>
                  <a:lnTo>
                    <a:pt x="68774" y="22946"/>
                  </a:lnTo>
                  <a:lnTo>
                    <a:pt x="80338" y="18820"/>
                  </a:lnTo>
                  <a:lnTo>
                    <a:pt x="91845" y="14897"/>
                  </a:lnTo>
                  <a:lnTo>
                    <a:pt x="102908" y="11266"/>
                  </a:lnTo>
                  <a:lnTo>
                    <a:pt x="114194" y="7821"/>
                  </a:lnTo>
                  <a:lnTo>
                    <a:pt x="127805" y="425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83309" y="3166874"/>
              <a:ext cx="273742" cy="189150"/>
            </a:xfrm>
            <a:custGeom>
              <a:avLst/>
              <a:gdLst/>
              <a:ahLst/>
              <a:cxnLst/>
              <a:rect l="0" t="0" r="0" b="0"/>
              <a:pathLst>
                <a:path w="273742" h="189150">
                  <a:moveTo>
                    <a:pt x="0" y="73336"/>
                  </a:moveTo>
                  <a:lnTo>
                    <a:pt x="8868" y="76203"/>
                  </a:lnTo>
                  <a:lnTo>
                    <a:pt x="17855" y="78345"/>
                  </a:lnTo>
                  <a:lnTo>
                    <a:pt x="27850" y="79939"/>
                  </a:lnTo>
                  <a:lnTo>
                    <a:pt x="38830" y="80774"/>
                  </a:lnTo>
                  <a:lnTo>
                    <a:pt x="50642" y="80326"/>
                  </a:lnTo>
                  <a:lnTo>
                    <a:pt x="63092" y="78417"/>
                  </a:lnTo>
                  <a:lnTo>
                    <a:pt x="75684" y="75180"/>
                  </a:lnTo>
                  <a:lnTo>
                    <a:pt x="87668" y="70871"/>
                  </a:lnTo>
                  <a:lnTo>
                    <a:pt x="98670" y="65743"/>
                  </a:lnTo>
                  <a:lnTo>
                    <a:pt x="108188" y="59692"/>
                  </a:lnTo>
                  <a:lnTo>
                    <a:pt x="115452" y="52274"/>
                  </a:lnTo>
                  <a:lnTo>
                    <a:pt x="120251" y="43373"/>
                  </a:lnTo>
                  <a:lnTo>
                    <a:pt x="122523" y="33633"/>
                  </a:lnTo>
                  <a:lnTo>
                    <a:pt x="122094" y="24244"/>
                  </a:lnTo>
                  <a:lnTo>
                    <a:pt x="119142" y="15868"/>
                  </a:lnTo>
                  <a:lnTo>
                    <a:pt x="114096" y="8959"/>
                  </a:lnTo>
                  <a:lnTo>
                    <a:pt x="107437" y="4001"/>
                  </a:lnTo>
                  <a:lnTo>
                    <a:pt x="99596" y="1049"/>
                  </a:lnTo>
                  <a:lnTo>
                    <a:pt x="90913" y="0"/>
                  </a:lnTo>
                  <a:lnTo>
                    <a:pt x="81640" y="792"/>
                  </a:lnTo>
                  <a:lnTo>
                    <a:pt x="71966" y="3207"/>
                  </a:lnTo>
                  <a:lnTo>
                    <a:pt x="62183" y="6925"/>
                  </a:lnTo>
                  <a:lnTo>
                    <a:pt x="52688" y="11628"/>
                  </a:lnTo>
                  <a:lnTo>
                    <a:pt x="43681" y="17054"/>
                  </a:lnTo>
                  <a:lnTo>
                    <a:pt x="35496" y="23323"/>
                  </a:lnTo>
                  <a:lnTo>
                    <a:pt x="28677" y="30894"/>
                  </a:lnTo>
                  <a:lnTo>
                    <a:pt x="23397" y="39911"/>
                  </a:lnTo>
                  <a:lnTo>
                    <a:pt x="19835" y="50070"/>
                  </a:lnTo>
                  <a:lnTo>
                    <a:pt x="18336" y="60806"/>
                  </a:lnTo>
                  <a:lnTo>
                    <a:pt x="18888" y="71726"/>
                  </a:lnTo>
                  <a:lnTo>
                    <a:pt x="21358" y="82482"/>
                  </a:lnTo>
                  <a:lnTo>
                    <a:pt x="25673" y="92696"/>
                  </a:lnTo>
                  <a:lnTo>
                    <a:pt x="31615" y="102229"/>
                  </a:lnTo>
                  <a:lnTo>
                    <a:pt x="39026" y="111120"/>
                  </a:lnTo>
                  <a:lnTo>
                    <a:pt x="47894" y="119486"/>
                  </a:lnTo>
                  <a:lnTo>
                    <a:pt x="58075" y="127447"/>
                  </a:lnTo>
                  <a:lnTo>
                    <a:pt x="69164" y="134948"/>
                  </a:lnTo>
                  <a:lnTo>
                    <a:pt x="80598" y="141768"/>
                  </a:lnTo>
                  <a:lnTo>
                    <a:pt x="92042" y="147839"/>
                  </a:lnTo>
                  <a:lnTo>
                    <a:pt x="103844" y="153238"/>
                  </a:lnTo>
                  <a:lnTo>
                    <a:pt x="116899" y="158100"/>
                  </a:lnTo>
                  <a:lnTo>
                    <a:pt x="131614" y="162552"/>
                  </a:lnTo>
                  <a:lnTo>
                    <a:pt x="147922" y="166542"/>
                  </a:lnTo>
                  <a:lnTo>
                    <a:pt x="165551" y="169850"/>
                  </a:lnTo>
                  <a:lnTo>
                    <a:pt x="184170" y="172414"/>
                  </a:lnTo>
                  <a:lnTo>
                    <a:pt x="202789" y="174509"/>
                  </a:lnTo>
                  <a:lnTo>
                    <a:pt x="221708" y="176969"/>
                  </a:lnTo>
                  <a:lnTo>
                    <a:pt x="243701" y="181129"/>
                  </a:lnTo>
                  <a:lnTo>
                    <a:pt x="273741" y="1891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9536" y="3744070"/>
              <a:ext cx="193427" cy="154371"/>
            </a:xfrm>
            <a:custGeom>
              <a:avLst/>
              <a:gdLst/>
              <a:ahLst/>
              <a:cxnLst/>
              <a:rect l="0" t="0" r="0" b="0"/>
              <a:pathLst>
                <a:path w="193427" h="154371">
                  <a:moveTo>
                    <a:pt x="0" y="85736"/>
                  </a:moveTo>
                  <a:lnTo>
                    <a:pt x="11735" y="88536"/>
                  </a:lnTo>
                  <a:lnTo>
                    <a:pt x="22864" y="90038"/>
                  </a:lnTo>
                  <a:lnTo>
                    <a:pt x="34463" y="90344"/>
                  </a:lnTo>
                  <a:lnTo>
                    <a:pt x="46624" y="89665"/>
                  </a:lnTo>
                  <a:lnTo>
                    <a:pt x="59284" y="88197"/>
                  </a:lnTo>
                  <a:lnTo>
                    <a:pt x="72335" y="86128"/>
                  </a:lnTo>
                  <a:lnTo>
                    <a:pt x="85515" y="83619"/>
                  </a:lnTo>
                  <a:lnTo>
                    <a:pt x="98431" y="80796"/>
                  </a:lnTo>
                  <a:lnTo>
                    <a:pt x="110893" y="77749"/>
                  </a:lnTo>
                  <a:lnTo>
                    <a:pt x="122887" y="74384"/>
                  </a:lnTo>
                  <a:lnTo>
                    <a:pt x="134480" y="70439"/>
                  </a:lnTo>
                  <a:lnTo>
                    <a:pt x="145758" y="65820"/>
                  </a:lnTo>
                  <a:lnTo>
                    <a:pt x="156638" y="60581"/>
                  </a:lnTo>
                  <a:lnTo>
                    <a:pt x="166879" y="54839"/>
                  </a:lnTo>
                  <a:lnTo>
                    <a:pt x="176381" y="48717"/>
                  </a:lnTo>
                  <a:lnTo>
                    <a:pt x="184559" y="42318"/>
                  </a:lnTo>
                  <a:lnTo>
                    <a:pt x="190310" y="35723"/>
                  </a:lnTo>
                  <a:lnTo>
                    <a:pt x="193240" y="28997"/>
                  </a:lnTo>
                  <a:lnTo>
                    <a:pt x="193426" y="22345"/>
                  </a:lnTo>
                  <a:lnTo>
                    <a:pt x="191050" y="16106"/>
                  </a:lnTo>
                  <a:lnTo>
                    <a:pt x="186480" y="10438"/>
                  </a:lnTo>
                  <a:lnTo>
                    <a:pt x="179856" y="5649"/>
                  </a:lnTo>
                  <a:lnTo>
                    <a:pt x="171000" y="2262"/>
                  </a:lnTo>
                  <a:lnTo>
                    <a:pt x="160020" y="432"/>
                  </a:lnTo>
                  <a:lnTo>
                    <a:pt x="147583" y="0"/>
                  </a:lnTo>
                  <a:lnTo>
                    <a:pt x="134706" y="690"/>
                  </a:lnTo>
                  <a:lnTo>
                    <a:pt x="122012" y="2226"/>
                  </a:lnTo>
                  <a:lnTo>
                    <a:pt x="109728" y="4372"/>
                  </a:lnTo>
                  <a:lnTo>
                    <a:pt x="97873" y="6949"/>
                  </a:lnTo>
                  <a:lnTo>
                    <a:pt x="86386" y="9831"/>
                  </a:lnTo>
                  <a:lnTo>
                    <a:pt x="75350" y="13085"/>
                  </a:lnTo>
                  <a:lnTo>
                    <a:pt x="64998" y="16955"/>
                  </a:lnTo>
                  <a:lnTo>
                    <a:pt x="55402" y="21534"/>
                  </a:lnTo>
                  <a:lnTo>
                    <a:pt x="46651" y="27085"/>
                  </a:lnTo>
                  <a:lnTo>
                    <a:pt x="38918" y="34101"/>
                  </a:lnTo>
                  <a:lnTo>
                    <a:pt x="32207" y="42711"/>
                  </a:lnTo>
                  <a:lnTo>
                    <a:pt x="26701" y="52578"/>
                  </a:lnTo>
                  <a:lnTo>
                    <a:pt x="22824" y="63111"/>
                  </a:lnTo>
                  <a:lnTo>
                    <a:pt x="20667" y="73896"/>
                  </a:lnTo>
                  <a:lnTo>
                    <a:pt x="20183" y="84729"/>
                  </a:lnTo>
                  <a:lnTo>
                    <a:pt x="21371" y="95527"/>
                  </a:lnTo>
                  <a:lnTo>
                    <a:pt x="24063" y="106260"/>
                  </a:lnTo>
                  <a:lnTo>
                    <a:pt x="28139" y="116601"/>
                  </a:lnTo>
                  <a:lnTo>
                    <a:pt x="33616" y="125947"/>
                  </a:lnTo>
                  <a:lnTo>
                    <a:pt x="40377" y="134045"/>
                  </a:lnTo>
                  <a:lnTo>
                    <a:pt x="48355" y="140805"/>
                  </a:lnTo>
                  <a:lnTo>
                    <a:pt x="57613" y="146130"/>
                  </a:lnTo>
                  <a:lnTo>
                    <a:pt x="68063" y="150114"/>
                  </a:lnTo>
                  <a:lnTo>
                    <a:pt x="79504" y="152825"/>
                  </a:lnTo>
                  <a:lnTo>
                    <a:pt x="91708" y="154211"/>
                  </a:lnTo>
                  <a:lnTo>
                    <a:pt x="104463" y="154370"/>
                  </a:lnTo>
                  <a:lnTo>
                    <a:pt x="117386" y="153478"/>
                  </a:lnTo>
                  <a:lnTo>
                    <a:pt x="131397" y="151516"/>
                  </a:lnTo>
                  <a:lnTo>
                    <a:pt x="149959" y="147196"/>
                  </a:lnTo>
                  <a:lnTo>
                    <a:pt x="178985" y="138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24431" y="3777087"/>
              <a:ext cx="267832" cy="292484"/>
            </a:xfrm>
            <a:custGeom>
              <a:avLst/>
              <a:gdLst/>
              <a:ahLst/>
              <a:cxnLst/>
              <a:rect l="0" t="0" r="0" b="0"/>
              <a:pathLst>
                <a:path w="267832" h="292484">
                  <a:moveTo>
                    <a:pt x="120432" y="73777"/>
                  </a:moveTo>
                  <a:lnTo>
                    <a:pt x="120298" y="62175"/>
                  </a:lnTo>
                  <a:lnTo>
                    <a:pt x="119017" y="52327"/>
                  </a:lnTo>
                  <a:lnTo>
                    <a:pt x="116420" y="43326"/>
                  </a:lnTo>
                  <a:lnTo>
                    <a:pt x="112527" y="35057"/>
                  </a:lnTo>
                  <a:lnTo>
                    <a:pt x="107246" y="27679"/>
                  </a:lnTo>
                  <a:lnTo>
                    <a:pt x="100660" y="21209"/>
                  </a:lnTo>
                  <a:lnTo>
                    <a:pt x="92987" y="15529"/>
                  </a:lnTo>
                  <a:lnTo>
                    <a:pt x="84476" y="10475"/>
                  </a:lnTo>
                  <a:lnTo>
                    <a:pt x="75354" y="5901"/>
                  </a:lnTo>
                  <a:lnTo>
                    <a:pt x="65961" y="2166"/>
                  </a:lnTo>
                  <a:lnTo>
                    <a:pt x="56736" y="94"/>
                  </a:lnTo>
                  <a:lnTo>
                    <a:pt x="47904" y="0"/>
                  </a:lnTo>
                  <a:lnTo>
                    <a:pt x="39500" y="1735"/>
                  </a:lnTo>
                  <a:lnTo>
                    <a:pt x="31469" y="4959"/>
                  </a:lnTo>
                  <a:lnTo>
                    <a:pt x="23741" y="9321"/>
                  </a:lnTo>
                  <a:lnTo>
                    <a:pt x="16567" y="14842"/>
                  </a:lnTo>
                  <a:lnTo>
                    <a:pt x="10500" y="21896"/>
                  </a:lnTo>
                  <a:lnTo>
                    <a:pt x="5757" y="30559"/>
                  </a:lnTo>
                  <a:lnTo>
                    <a:pt x="2402" y="40476"/>
                  </a:lnTo>
                  <a:lnTo>
                    <a:pt x="517" y="51050"/>
                  </a:lnTo>
                  <a:lnTo>
                    <a:pt x="0" y="61856"/>
                  </a:lnTo>
                  <a:lnTo>
                    <a:pt x="941" y="72365"/>
                  </a:lnTo>
                  <a:lnTo>
                    <a:pt x="3691" y="81882"/>
                  </a:lnTo>
                  <a:lnTo>
                    <a:pt x="8281" y="90119"/>
                  </a:lnTo>
                  <a:lnTo>
                    <a:pt x="14464" y="96817"/>
                  </a:lnTo>
                  <a:lnTo>
                    <a:pt x="21901" y="101575"/>
                  </a:lnTo>
                  <a:lnTo>
                    <a:pt x="30267" y="104364"/>
                  </a:lnTo>
                  <a:lnTo>
                    <a:pt x="39137" y="105289"/>
                  </a:lnTo>
                  <a:lnTo>
                    <a:pt x="48003" y="104407"/>
                  </a:lnTo>
                  <a:lnTo>
                    <a:pt x="56586" y="101924"/>
                  </a:lnTo>
                  <a:lnTo>
                    <a:pt x="64652" y="97989"/>
                  </a:lnTo>
                  <a:lnTo>
                    <a:pt x="71923" y="92608"/>
                  </a:lnTo>
                  <a:lnTo>
                    <a:pt x="78338" y="85922"/>
                  </a:lnTo>
                  <a:lnTo>
                    <a:pt x="84155" y="78332"/>
                  </a:lnTo>
                  <a:lnTo>
                    <a:pt x="89837" y="70400"/>
                  </a:lnTo>
                  <a:lnTo>
                    <a:pt x="95653" y="62528"/>
                  </a:lnTo>
                  <a:lnTo>
                    <a:pt x="101246" y="56711"/>
                  </a:lnTo>
                  <a:lnTo>
                    <a:pt x="105695" y="55365"/>
                  </a:lnTo>
                  <a:lnTo>
                    <a:pt x="108820" y="57883"/>
                  </a:lnTo>
                  <a:lnTo>
                    <a:pt x="111285" y="63109"/>
                  </a:lnTo>
                  <a:lnTo>
                    <a:pt x="113473" y="70306"/>
                  </a:lnTo>
                  <a:lnTo>
                    <a:pt x="115328" y="79167"/>
                  </a:lnTo>
                  <a:lnTo>
                    <a:pt x="116795" y="89416"/>
                  </a:lnTo>
                  <a:lnTo>
                    <a:pt x="118063" y="100753"/>
                  </a:lnTo>
                  <a:lnTo>
                    <a:pt x="119501" y="112904"/>
                  </a:lnTo>
                  <a:lnTo>
                    <a:pt x="121306" y="125640"/>
                  </a:lnTo>
                  <a:lnTo>
                    <a:pt x="123344" y="138789"/>
                  </a:lnTo>
                  <a:lnTo>
                    <a:pt x="125257" y="152223"/>
                  </a:lnTo>
                  <a:lnTo>
                    <a:pt x="126840" y="165858"/>
                  </a:lnTo>
                  <a:lnTo>
                    <a:pt x="128054" y="179795"/>
                  </a:lnTo>
                  <a:lnTo>
                    <a:pt x="128944" y="194297"/>
                  </a:lnTo>
                  <a:lnTo>
                    <a:pt x="129577" y="209465"/>
                  </a:lnTo>
                  <a:lnTo>
                    <a:pt x="130019" y="225246"/>
                  </a:lnTo>
                  <a:lnTo>
                    <a:pt x="130323" y="241525"/>
                  </a:lnTo>
                  <a:lnTo>
                    <a:pt x="130540" y="258146"/>
                  </a:lnTo>
                  <a:lnTo>
                    <a:pt x="131046" y="273686"/>
                  </a:lnTo>
                  <a:lnTo>
                    <a:pt x="133141" y="285289"/>
                  </a:lnTo>
                  <a:lnTo>
                    <a:pt x="137350" y="291415"/>
                  </a:lnTo>
                  <a:lnTo>
                    <a:pt x="142544" y="292483"/>
                  </a:lnTo>
                  <a:lnTo>
                    <a:pt x="148242" y="289777"/>
                  </a:lnTo>
                  <a:lnTo>
                    <a:pt x="154461" y="284472"/>
                  </a:lnTo>
                  <a:lnTo>
                    <a:pt x="161428" y="277421"/>
                  </a:lnTo>
                  <a:lnTo>
                    <a:pt x="169206" y="269210"/>
                  </a:lnTo>
                  <a:lnTo>
                    <a:pt x="177707" y="260395"/>
                  </a:lnTo>
                  <a:lnTo>
                    <a:pt x="186787" y="251540"/>
                  </a:lnTo>
                  <a:lnTo>
                    <a:pt x="196296" y="242948"/>
                  </a:lnTo>
                  <a:lnTo>
                    <a:pt x="205952" y="234700"/>
                  </a:lnTo>
                  <a:lnTo>
                    <a:pt x="215354" y="226771"/>
                  </a:lnTo>
                  <a:lnTo>
                    <a:pt x="224300" y="219100"/>
                  </a:lnTo>
                  <a:lnTo>
                    <a:pt x="232667" y="211542"/>
                  </a:lnTo>
                  <a:lnTo>
                    <a:pt x="241245" y="202923"/>
                  </a:lnTo>
                  <a:lnTo>
                    <a:pt x="251901" y="190251"/>
                  </a:lnTo>
                  <a:lnTo>
                    <a:pt x="267831" y="168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29091" y="3745579"/>
              <a:ext cx="126343" cy="155073"/>
            </a:xfrm>
            <a:custGeom>
              <a:avLst/>
              <a:gdLst/>
              <a:ahLst/>
              <a:cxnLst/>
              <a:rect l="0" t="0" r="0" b="0"/>
              <a:pathLst>
                <a:path w="126343" h="155073">
                  <a:moveTo>
                    <a:pt x="0" y="31585"/>
                  </a:moveTo>
                  <a:lnTo>
                    <a:pt x="0" y="43320"/>
                  </a:lnTo>
                  <a:lnTo>
                    <a:pt x="0" y="54449"/>
                  </a:lnTo>
                  <a:lnTo>
                    <a:pt x="4" y="66043"/>
                  </a:lnTo>
                  <a:lnTo>
                    <a:pt x="177" y="78031"/>
                  </a:lnTo>
                  <a:lnTo>
                    <a:pt x="826" y="90043"/>
                  </a:lnTo>
                  <a:lnTo>
                    <a:pt x="2083" y="101841"/>
                  </a:lnTo>
                  <a:lnTo>
                    <a:pt x="4082" y="113195"/>
                  </a:lnTo>
                  <a:lnTo>
                    <a:pt x="7026" y="123815"/>
                  </a:lnTo>
                  <a:lnTo>
                    <a:pt x="10940" y="133607"/>
                  </a:lnTo>
                  <a:lnTo>
                    <a:pt x="15857" y="142164"/>
                  </a:lnTo>
                  <a:lnTo>
                    <a:pt x="21906" y="148708"/>
                  </a:lnTo>
                  <a:lnTo>
                    <a:pt x="29045" y="152992"/>
                  </a:lnTo>
                  <a:lnTo>
                    <a:pt x="36939" y="155072"/>
                  </a:lnTo>
                  <a:lnTo>
                    <a:pt x="45076" y="155039"/>
                  </a:lnTo>
                  <a:lnTo>
                    <a:pt x="53138" y="153167"/>
                  </a:lnTo>
                  <a:lnTo>
                    <a:pt x="61007" y="149828"/>
                  </a:lnTo>
                  <a:lnTo>
                    <a:pt x="68671" y="145387"/>
                  </a:lnTo>
                  <a:lnTo>
                    <a:pt x="76159" y="140140"/>
                  </a:lnTo>
                  <a:lnTo>
                    <a:pt x="83509" y="133992"/>
                  </a:lnTo>
                  <a:lnTo>
                    <a:pt x="90758" y="126503"/>
                  </a:lnTo>
                  <a:lnTo>
                    <a:pt x="97927" y="117536"/>
                  </a:lnTo>
                  <a:lnTo>
                    <a:pt x="104708" y="107242"/>
                  </a:lnTo>
                  <a:lnTo>
                    <a:pt x="110503" y="95882"/>
                  </a:lnTo>
                  <a:lnTo>
                    <a:pt x="115065" y="83725"/>
                  </a:lnTo>
                  <a:lnTo>
                    <a:pt x="118473" y="71022"/>
                  </a:lnTo>
                  <a:lnTo>
                    <a:pt x="121295" y="56446"/>
                  </a:lnTo>
                  <a:lnTo>
                    <a:pt x="123776" y="3536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06218" y="3776448"/>
              <a:ext cx="222957" cy="125081"/>
            </a:xfrm>
            <a:custGeom>
              <a:avLst/>
              <a:gdLst/>
              <a:ahLst/>
              <a:cxnLst/>
              <a:rect l="0" t="0" r="0" b="0"/>
              <a:pathLst>
                <a:path w="222957" h="125081">
                  <a:moveTo>
                    <a:pt x="65028" y="42830"/>
                  </a:moveTo>
                  <a:lnTo>
                    <a:pt x="73455" y="39405"/>
                  </a:lnTo>
                  <a:lnTo>
                    <a:pt x="78105" y="33070"/>
                  </a:lnTo>
                  <a:lnTo>
                    <a:pt x="79107" y="25471"/>
                  </a:lnTo>
                  <a:lnTo>
                    <a:pt x="77071" y="18183"/>
                  </a:lnTo>
                  <a:lnTo>
                    <a:pt x="72628" y="11667"/>
                  </a:lnTo>
                  <a:lnTo>
                    <a:pt x="66372" y="6254"/>
                  </a:lnTo>
                  <a:lnTo>
                    <a:pt x="58800" y="2425"/>
                  </a:lnTo>
                  <a:lnTo>
                    <a:pt x="50305" y="297"/>
                  </a:lnTo>
                  <a:lnTo>
                    <a:pt x="41498" y="0"/>
                  </a:lnTo>
                  <a:lnTo>
                    <a:pt x="33196" y="1844"/>
                  </a:lnTo>
                  <a:lnTo>
                    <a:pt x="25801" y="5788"/>
                  </a:lnTo>
                  <a:lnTo>
                    <a:pt x="19344" y="11520"/>
                  </a:lnTo>
                  <a:lnTo>
                    <a:pt x="13691" y="18647"/>
                  </a:lnTo>
                  <a:lnTo>
                    <a:pt x="8672" y="26811"/>
                  </a:lnTo>
                  <a:lnTo>
                    <a:pt x="4452" y="35883"/>
                  </a:lnTo>
                  <a:lnTo>
                    <a:pt x="1514" y="45949"/>
                  </a:lnTo>
                  <a:lnTo>
                    <a:pt x="21" y="56969"/>
                  </a:lnTo>
                  <a:lnTo>
                    <a:pt x="0" y="68470"/>
                  </a:lnTo>
                  <a:lnTo>
                    <a:pt x="1506" y="79656"/>
                  </a:lnTo>
                  <a:lnTo>
                    <a:pt x="4414" y="90100"/>
                  </a:lnTo>
                  <a:lnTo>
                    <a:pt x="8638" y="99570"/>
                  </a:lnTo>
                  <a:lnTo>
                    <a:pt x="14214" y="107859"/>
                  </a:lnTo>
                  <a:lnTo>
                    <a:pt x="21032" y="114974"/>
                  </a:lnTo>
                  <a:lnTo>
                    <a:pt x="28710" y="120599"/>
                  </a:lnTo>
                  <a:lnTo>
                    <a:pt x="36701" y="124031"/>
                  </a:lnTo>
                  <a:lnTo>
                    <a:pt x="44665" y="125080"/>
                  </a:lnTo>
                  <a:lnTo>
                    <a:pt x="52468" y="124006"/>
                  </a:lnTo>
                  <a:lnTo>
                    <a:pt x="60088" y="121236"/>
                  </a:lnTo>
                  <a:lnTo>
                    <a:pt x="67542" y="117185"/>
                  </a:lnTo>
                  <a:lnTo>
                    <a:pt x="74700" y="112045"/>
                  </a:lnTo>
                  <a:lnTo>
                    <a:pt x="81288" y="105780"/>
                  </a:lnTo>
                  <a:lnTo>
                    <a:pt x="87199" y="98455"/>
                  </a:lnTo>
                  <a:lnTo>
                    <a:pt x="92321" y="90081"/>
                  </a:lnTo>
                  <a:lnTo>
                    <a:pt x="96465" y="80549"/>
                  </a:lnTo>
                  <a:lnTo>
                    <a:pt x="99630" y="69939"/>
                  </a:lnTo>
                  <a:lnTo>
                    <a:pt x="102303" y="59412"/>
                  </a:lnTo>
                  <a:lnTo>
                    <a:pt x="105996" y="51190"/>
                  </a:lnTo>
                  <a:lnTo>
                    <a:pt x="111385" y="46541"/>
                  </a:lnTo>
                  <a:lnTo>
                    <a:pt x="117365" y="45376"/>
                  </a:lnTo>
                  <a:lnTo>
                    <a:pt x="123556" y="46863"/>
                  </a:lnTo>
                  <a:lnTo>
                    <a:pt x="129913" y="50187"/>
                  </a:lnTo>
                  <a:lnTo>
                    <a:pt x="136428" y="54746"/>
                  </a:lnTo>
                  <a:lnTo>
                    <a:pt x="143087" y="60119"/>
                  </a:lnTo>
                  <a:lnTo>
                    <a:pt x="150188" y="65703"/>
                  </a:lnTo>
                  <a:lnTo>
                    <a:pt x="158319" y="70701"/>
                  </a:lnTo>
                  <a:lnTo>
                    <a:pt x="167705" y="74726"/>
                  </a:lnTo>
                  <a:lnTo>
                    <a:pt x="177840" y="77577"/>
                  </a:lnTo>
                  <a:lnTo>
                    <a:pt x="188776" y="79222"/>
                  </a:lnTo>
                  <a:lnTo>
                    <a:pt x="202595" y="78683"/>
                  </a:lnTo>
                  <a:lnTo>
                    <a:pt x="222956" y="74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97588" y="3640294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5" y="43073"/>
                  </a:lnTo>
                  <a:lnTo>
                    <a:pt x="178" y="58101"/>
                  </a:lnTo>
                  <a:lnTo>
                    <a:pt x="826" y="73278"/>
                  </a:lnTo>
                  <a:lnTo>
                    <a:pt x="2079" y="88345"/>
                  </a:lnTo>
                  <a:lnTo>
                    <a:pt x="3905" y="103210"/>
                  </a:lnTo>
                  <a:lnTo>
                    <a:pt x="6201" y="117870"/>
                  </a:lnTo>
                  <a:lnTo>
                    <a:pt x="8857" y="132362"/>
                  </a:lnTo>
                  <a:lnTo>
                    <a:pt x="11776" y="146890"/>
                  </a:lnTo>
                  <a:lnTo>
                    <a:pt x="14880" y="161797"/>
                  </a:lnTo>
                  <a:lnTo>
                    <a:pt x="18114" y="177225"/>
                  </a:lnTo>
                  <a:lnTo>
                    <a:pt x="21478" y="192789"/>
                  </a:lnTo>
                  <a:lnTo>
                    <a:pt x="25458" y="209399"/>
                  </a:lnTo>
                  <a:lnTo>
                    <a:pt x="31522" y="230754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92345" y="3640294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0" y="0"/>
                  </a:moveTo>
                  <a:lnTo>
                    <a:pt x="2866" y="11735"/>
                  </a:lnTo>
                  <a:lnTo>
                    <a:pt x="5009" y="22863"/>
                  </a:lnTo>
                  <a:lnTo>
                    <a:pt x="6612" y="34471"/>
                  </a:lnTo>
                  <a:lnTo>
                    <a:pt x="7792" y="46978"/>
                  </a:lnTo>
                  <a:lnTo>
                    <a:pt x="8641" y="60935"/>
                  </a:lnTo>
                  <a:lnTo>
                    <a:pt x="9243" y="76483"/>
                  </a:lnTo>
                  <a:lnTo>
                    <a:pt x="9830" y="92968"/>
                  </a:lnTo>
                  <a:lnTo>
                    <a:pt x="10762" y="109181"/>
                  </a:lnTo>
                  <a:lnTo>
                    <a:pt x="12205" y="124453"/>
                  </a:lnTo>
                  <a:lnTo>
                    <a:pt x="13988" y="138805"/>
                  </a:lnTo>
                  <a:lnTo>
                    <a:pt x="15725" y="152663"/>
                  </a:lnTo>
                  <a:lnTo>
                    <a:pt x="17191" y="166346"/>
                  </a:lnTo>
                  <a:lnTo>
                    <a:pt x="18528" y="179794"/>
                  </a:lnTo>
                  <a:lnTo>
                    <a:pt x="20388" y="194164"/>
                  </a:lnTo>
                  <a:lnTo>
                    <a:pt x="24051" y="212963"/>
                  </a:lnTo>
                  <a:lnTo>
                    <a:pt x="3158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44987" y="3766635"/>
              <a:ext cx="105286" cy="105287"/>
            </a:xfrm>
            <a:custGeom>
              <a:avLst/>
              <a:gdLst/>
              <a:ahLst/>
              <a:cxnLst/>
              <a:rect l="0" t="0" r="0" b="0"/>
              <a:pathLst>
                <a:path w="105286" h="105287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31" y="17232"/>
                  </a:lnTo>
                  <a:lnTo>
                    <a:pt x="23312" y="23312"/>
                  </a:lnTo>
                  <a:lnTo>
                    <a:pt x="29642" y="29642"/>
                  </a:lnTo>
                  <a:lnTo>
                    <a:pt x="36170" y="36175"/>
                  </a:lnTo>
                  <a:lnTo>
                    <a:pt x="42846" y="43024"/>
                  </a:lnTo>
                  <a:lnTo>
                    <a:pt x="49629" y="50455"/>
                  </a:lnTo>
                  <a:lnTo>
                    <a:pt x="56486" y="58556"/>
                  </a:lnTo>
                  <a:lnTo>
                    <a:pt x="63478" y="67007"/>
                  </a:lnTo>
                  <a:lnTo>
                    <a:pt x="71645" y="76099"/>
                  </a:lnTo>
                  <a:lnTo>
                    <a:pt x="83940" y="87750"/>
                  </a:lnTo>
                  <a:lnTo>
                    <a:pt x="105285" y="105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76573" y="3756107"/>
              <a:ext cx="105286" cy="347441"/>
            </a:xfrm>
            <a:custGeom>
              <a:avLst/>
              <a:gdLst/>
              <a:ahLst/>
              <a:cxnLst/>
              <a:rect l="0" t="0" r="0" b="0"/>
              <a:pathLst>
                <a:path w="105286" h="347441">
                  <a:moveTo>
                    <a:pt x="105285" y="0"/>
                  </a:moveTo>
                  <a:lnTo>
                    <a:pt x="99484" y="8801"/>
                  </a:lnTo>
                  <a:lnTo>
                    <a:pt x="94560" y="17148"/>
                  </a:lnTo>
                  <a:lnTo>
                    <a:pt x="90057" y="25847"/>
                  </a:lnTo>
                  <a:lnTo>
                    <a:pt x="85836" y="34967"/>
                  </a:lnTo>
                  <a:lnTo>
                    <a:pt x="81823" y="44462"/>
                  </a:lnTo>
                  <a:lnTo>
                    <a:pt x="77961" y="54264"/>
                  </a:lnTo>
                  <a:lnTo>
                    <a:pt x="74209" y="64623"/>
                  </a:lnTo>
                  <a:lnTo>
                    <a:pt x="70533" y="76094"/>
                  </a:lnTo>
                  <a:lnTo>
                    <a:pt x="66911" y="88877"/>
                  </a:lnTo>
                  <a:lnTo>
                    <a:pt x="63326" y="102547"/>
                  </a:lnTo>
                  <a:lnTo>
                    <a:pt x="59765" y="116261"/>
                  </a:lnTo>
                  <a:lnTo>
                    <a:pt x="56221" y="129525"/>
                  </a:lnTo>
                  <a:lnTo>
                    <a:pt x="52688" y="142362"/>
                  </a:lnTo>
                  <a:lnTo>
                    <a:pt x="49164" y="155121"/>
                  </a:lnTo>
                  <a:lnTo>
                    <a:pt x="45644" y="168032"/>
                  </a:lnTo>
                  <a:lnTo>
                    <a:pt x="42127" y="181008"/>
                  </a:lnTo>
                  <a:lnTo>
                    <a:pt x="38613" y="193734"/>
                  </a:lnTo>
                  <a:lnTo>
                    <a:pt x="35101" y="206045"/>
                  </a:lnTo>
                  <a:lnTo>
                    <a:pt x="31589" y="218094"/>
                  </a:lnTo>
                  <a:lnTo>
                    <a:pt x="28078" y="230252"/>
                  </a:lnTo>
                  <a:lnTo>
                    <a:pt x="24568" y="242732"/>
                  </a:lnTo>
                  <a:lnTo>
                    <a:pt x="21058" y="255741"/>
                  </a:lnTo>
                  <a:lnTo>
                    <a:pt x="17548" y="269547"/>
                  </a:lnTo>
                  <a:lnTo>
                    <a:pt x="14043" y="284188"/>
                  </a:lnTo>
                  <a:lnTo>
                    <a:pt x="10694" y="298805"/>
                  </a:lnTo>
                  <a:lnTo>
                    <a:pt x="7469" y="313182"/>
                  </a:lnTo>
                  <a:lnTo>
                    <a:pt x="4084" y="328580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98766" y="3577122"/>
              <a:ext cx="20005" cy="263214"/>
            </a:xfrm>
            <a:custGeom>
              <a:avLst/>
              <a:gdLst/>
              <a:ahLst/>
              <a:cxnLst/>
              <a:rect l="0" t="0" r="0" b="0"/>
              <a:pathLst>
                <a:path w="20005" h="263214">
                  <a:moveTo>
                    <a:pt x="9475" y="0"/>
                  </a:moveTo>
                  <a:lnTo>
                    <a:pt x="6608" y="8935"/>
                  </a:lnTo>
                  <a:lnTo>
                    <a:pt x="4466" y="18563"/>
                  </a:lnTo>
                  <a:lnTo>
                    <a:pt x="2863" y="29850"/>
                  </a:lnTo>
                  <a:lnTo>
                    <a:pt x="1683" y="42517"/>
                  </a:lnTo>
                  <a:lnTo>
                    <a:pt x="834" y="55997"/>
                  </a:lnTo>
                  <a:lnTo>
                    <a:pt x="241" y="69869"/>
                  </a:lnTo>
                  <a:lnTo>
                    <a:pt x="0" y="83905"/>
                  </a:lnTo>
                  <a:lnTo>
                    <a:pt x="364" y="97996"/>
                  </a:lnTo>
                  <a:lnTo>
                    <a:pt x="1419" y="112097"/>
                  </a:lnTo>
                  <a:lnTo>
                    <a:pt x="2941" y="126191"/>
                  </a:lnTo>
                  <a:lnTo>
                    <a:pt x="4501" y="140273"/>
                  </a:lnTo>
                  <a:lnTo>
                    <a:pt x="5849" y="154344"/>
                  </a:lnTo>
                  <a:lnTo>
                    <a:pt x="7075" y="168405"/>
                  </a:lnTo>
                  <a:lnTo>
                    <a:pt x="8504" y="182459"/>
                  </a:lnTo>
                  <a:lnTo>
                    <a:pt x="10313" y="196495"/>
                  </a:lnTo>
                  <a:lnTo>
                    <a:pt x="12369" y="210100"/>
                  </a:lnTo>
                  <a:lnTo>
                    <a:pt x="14510" y="223907"/>
                  </a:lnTo>
                  <a:lnTo>
                    <a:pt x="16929" y="240248"/>
                  </a:lnTo>
                  <a:lnTo>
                    <a:pt x="20004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60884" y="3713993"/>
              <a:ext cx="42115" cy="136872"/>
            </a:xfrm>
            <a:custGeom>
              <a:avLst/>
              <a:gdLst/>
              <a:ahLst/>
              <a:cxnLst/>
              <a:rect l="0" t="0" r="0" b="0"/>
              <a:pathLst>
                <a:path w="42115" h="136872">
                  <a:moveTo>
                    <a:pt x="0" y="0"/>
                  </a:moveTo>
                  <a:lnTo>
                    <a:pt x="5800" y="5934"/>
                  </a:lnTo>
                  <a:lnTo>
                    <a:pt x="10724" y="12139"/>
                  </a:lnTo>
                  <a:lnTo>
                    <a:pt x="15222" y="19240"/>
                  </a:lnTo>
                  <a:lnTo>
                    <a:pt x="19270" y="27353"/>
                  </a:lnTo>
                  <a:lnTo>
                    <a:pt x="22636" y="36647"/>
                  </a:lnTo>
                  <a:lnTo>
                    <a:pt x="25248" y="47091"/>
                  </a:lnTo>
                  <a:lnTo>
                    <a:pt x="27348" y="58343"/>
                  </a:lnTo>
                  <a:lnTo>
                    <a:pt x="29376" y="69881"/>
                  </a:lnTo>
                  <a:lnTo>
                    <a:pt x="31591" y="81367"/>
                  </a:lnTo>
                  <a:lnTo>
                    <a:pt x="33920" y="92416"/>
                  </a:lnTo>
                  <a:lnTo>
                    <a:pt x="36277" y="103688"/>
                  </a:lnTo>
                  <a:lnTo>
                    <a:pt x="38871" y="117289"/>
                  </a:lnTo>
                  <a:lnTo>
                    <a:pt x="42114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02998" y="357712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508282" y="3577122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14602"/>
                  </a:lnTo>
                  <a:lnTo>
                    <a:pt x="1" y="27873"/>
                  </a:lnTo>
                  <a:lnTo>
                    <a:pt x="1" y="41074"/>
                  </a:lnTo>
                  <a:lnTo>
                    <a:pt x="1" y="54416"/>
                  </a:lnTo>
                  <a:lnTo>
                    <a:pt x="1" y="67925"/>
                  </a:lnTo>
                  <a:lnTo>
                    <a:pt x="5" y="81578"/>
                  </a:lnTo>
                  <a:lnTo>
                    <a:pt x="178" y="95344"/>
                  </a:lnTo>
                  <a:lnTo>
                    <a:pt x="826" y="109194"/>
                  </a:lnTo>
                  <a:lnTo>
                    <a:pt x="2075" y="123102"/>
                  </a:lnTo>
                  <a:lnTo>
                    <a:pt x="3728" y="137052"/>
                  </a:lnTo>
                  <a:lnTo>
                    <a:pt x="5376" y="151031"/>
                  </a:lnTo>
                  <a:lnTo>
                    <a:pt x="6779" y="165024"/>
                  </a:lnTo>
                  <a:lnTo>
                    <a:pt x="7874" y="178997"/>
                  </a:lnTo>
                  <a:lnTo>
                    <a:pt x="8802" y="194581"/>
                  </a:lnTo>
                  <a:lnTo>
                    <a:pt x="9641" y="216496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31759" y="3661350"/>
              <a:ext cx="92338" cy="168457"/>
            </a:xfrm>
            <a:custGeom>
              <a:avLst/>
              <a:gdLst/>
              <a:ahLst/>
              <a:cxnLst/>
              <a:rect l="0" t="0" r="0" b="0"/>
              <a:pathLst>
                <a:path w="92338" h="168457">
                  <a:moveTo>
                    <a:pt x="92337" y="0"/>
                  </a:moveTo>
                  <a:lnTo>
                    <a:pt x="83603" y="5868"/>
                  </a:lnTo>
                  <a:lnTo>
                    <a:pt x="75897" y="11432"/>
                  </a:lnTo>
                  <a:lnTo>
                    <a:pt x="68490" y="17232"/>
                  </a:lnTo>
                  <a:lnTo>
                    <a:pt x="61056" y="23312"/>
                  </a:lnTo>
                  <a:lnTo>
                    <a:pt x="53229" y="29642"/>
                  </a:lnTo>
                  <a:lnTo>
                    <a:pt x="44854" y="36170"/>
                  </a:lnTo>
                  <a:lnTo>
                    <a:pt x="36111" y="42846"/>
                  </a:lnTo>
                  <a:lnTo>
                    <a:pt x="27397" y="49629"/>
                  </a:lnTo>
                  <a:lnTo>
                    <a:pt x="18957" y="56491"/>
                  </a:lnTo>
                  <a:lnTo>
                    <a:pt x="11342" y="63573"/>
                  </a:lnTo>
                  <a:lnTo>
                    <a:pt x="5446" y="71167"/>
                  </a:lnTo>
                  <a:lnTo>
                    <a:pt x="1608" y="79384"/>
                  </a:lnTo>
                  <a:lnTo>
                    <a:pt x="0" y="88023"/>
                  </a:lnTo>
                  <a:lnTo>
                    <a:pt x="883" y="96668"/>
                  </a:lnTo>
                  <a:lnTo>
                    <a:pt x="4145" y="105070"/>
                  </a:lnTo>
                  <a:lnTo>
                    <a:pt x="9400" y="112999"/>
                  </a:lnTo>
                  <a:lnTo>
                    <a:pt x="16199" y="120171"/>
                  </a:lnTo>
                  <a:lnTo>
                    <a:pt x="24130" y="126515"/>
                  </a:lnTo>
                  <a:lnTo>
                    <a:pt x="32704" y="132283"/>
                  </a:lnTo>
                  <a:lnTo>
                    <a:pt x="41371" y="137932"/>
                  </a:lnTo>
                  <a:lnTo>
                    <a:pt x="49816" y="143728"/>
                  </a:lnTo>
                  <a:lnTo>
                    <a:pt x="57646" y="149460"/>
                  </a:lnTo>
                  <a:lnTo>
                    <a:pt x="65060" y="155083"/>
                  </a:lnTo>
                  <a:lnTo>
                    <a:pt x="72706" y="161096"/>
                  </a:lnTo>
                  <a:lnTo>
                    <a:pt x="8180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34625" y="3667033"/>
              <a:ext cx="147400" cy="154346"/>
            </a:xfrm>
            <a:custGeom>
              <a:avLst/>
              <a:gdLst/>
              <a:ahLst/>
              <a:cxnLst/>
              <a:rect l="0" t="0" r="0" b="0"/>
              <a:pathLst>
                <a:path w="147400" h="154346">
                  <a:moveTo>
                    <a:pt x="0" y="89074"/>
                  </a:moveTo>
                  <a:lnTo>
                    <a:pt x="6001" y="83340"/>
                  </a:lnTo>
                  <a:lnTo>
                    <a:pt x="12846" y="79056"/>
                  </a:lnTo>
                  <a:lnTo>
                    <a:pt x="21239" y="75845"/>
                  </a:lnTo>
                  <a:lnTo>
                    <a:pt x="31039" y="73311"/>
                  </a:lnTo>
                  <a:lnTo>
                    <a:pt x="42001" y="70966"/>
                  </a:lnTo>
                  <a:lnTo>
                    <a:pt x="53853" y="68513"/>
                  </a:lnTo>
                  <a:lnTo>
                    <a:pt x="66031" y="65686"/>
                  </a:lnTo>
                  <a:lnTo>
                    <a:pt x="77731" y="62173"/>
                  </a:lnTo>
                  <a:lnTo>
                    <a:pt x="88548" y="57872"/>
                  </a:lnTo>
                  <a:lnTo>
                    <a:pt x="98282" y="52694"/>
                  </a:lnTo>
                  <a:lnTo>
                    <a:pt x="106754" y="46469"/>
                  </a:lnTo>
                  <a:lnTo>
                    <a:pt x="113991" y="39215"/>
                  </a:lnTo>
                  <a:lnTo>
                    <a:pt x="119529" y="31415"/>
                  </a:lnTo>
                  <a:lnTo>
                    <a:pt x="122370" y="23873"/>
                  </a:lnTo>
                  <a:lnTo>
                    <a:pt x="122197" y="17033"/>
                  </a:lnTo>
                  <a:lnTo>
                    <a:pt x="118978" y="11139"/>
                  </a:lnTo>
                  <a:lnTo>
                    <a:pt x="112632" y="6404"/>
                  </a:lnTo>
                  <a:lnTo>
                    <a:pt x="103449" y="2824"/>
                  </a:lnTo>
                  <a:lnTo>
                    <a:pt x="92439" y="556"/>
                  </a:lnTo>
                  <a:lnTo>
                    <a:pt x="81075" y="0"/>
                  </a:lnTo>
                  <a:lnTo>
                    <a:pt x="70225" y="1215"/>
                  </a:lnTo>
                  <a:lnTo>
                    <a:pt x="60167" y="3980"/>
                  </a:lnTo>
                  <a:lnTo>
                    <a:pt x="50879" y="7968"/>
                  </a:lnTo>
                  <a:lnTo>
                    <a:pt x="42235" y="12879"/>
                  </a:lnTo>
                  <a:lnTo>
                    <a:pt x="34413" y="18785"/>
                  </a:lnTo>
                  <a:lnTo>
                    <a:pt x="27895" y="26105"/>
                  </a:lnTo>
                  <a:lnTo>
                    <a:pt x="22842" y="34954"/>
                  </a:lnTo>
                  <a:lnTo>
                    <a:pt x="19276" y="45169"/>
                  </a:lnTo>
                  <a:lnTo>
                    <a:pt x="17248" y="56474"/>
                  </a:lnTo>
                  <a:lnTo>
                    <a:pt x="16630" y="68590"/>
                  </a:lnTo>
                  <a:lnTo>
                    <a:pt x="17333" y="80962"/>
                  </a:lnTo>
                  <a:lnTo>
                    <a:pt x="19392" y="92801"/>
                  </a:lnTo>
                  <a:lnTo>
                    <a:pt x="22704" y="103715"/>
                  </a:lnTo>
                  <a:lnTo>
                    <a:pt x="27214" y="113516"/>
                  </a:lnTo>
                  <a:lnTo>
                    <a:pt x="32990" y="122034"/>
                  </a:lnTo>
                  <a:lnTo>
                    <a:pt x="39949" y="129320"/>
                  </a:lnTo>
                  <a:lnTo>
                    <a:pt x="47893" y="135570"/>
                  </a:lnTo>
                  <a:lnTo>
                    <a:pt x="56596" y="141019"/>
                  </a:lnTo>
                  <a:lnTo>
                    <a:pt x="65856" y="145867"/>
                  </a:lnTo>
                  <a:lnTo>
                    <a:pt x="75514" y="149958"/>
                  </a:lnTo>
                  <a:lnTo>
                    <a:pt x="85450" y="152802"/>
                  </a:lnTo>
                  <a:lnTo>
                    <a:pt x="95568" y="154232"/>
                  </a:lnTo>
                  <a:lnTo>
                    <a:pt x="105545" y="154345"/>
                  </a:lnTo>
                  <a:lnTo>
                    <a:pt x="115910" y="153240"/>
                  </a:lnTo>
                  <a:lnTo>
                    <a:pt x="128688" y="149701"/>
                  </a:lnTo>
                  <a:lnTo>
                    <a:pt x="147399" y="1417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26851" y="3577122"/>
              <a:ext cx="28873" cy="252685"/>
            </a:xfrm>
            <a:custGeom>
              <a:avLst/>
              <a:gdLst/>
              <a:ahLst/>
              <a:cxnLst/>
              <a:rect l="0" t="0" r="0" b="0"/>
              <a:pathLst>
                <a:path w="28873" h="252685">
                  <a:moveTo>
                    <a:pt x="7815" y="0"/>
                  </a:moveTo>
                  <a:lnTo>
                    <a:pt x="4949" y="11802"/>
                  </a:lnTo>
                  <a:lnTo>
                    <a:pt x="2806" y="23572"/>
                  </a:lnTo>
                  <a:lnTo>
                    <a:pt x="1208" y="36466"/>
                  </a:lnTo>
                  <a:lnTo>
                    <a:pt x="200" y="50487"/>
                  </a:lnTo>
                  <a:lnTo>
                    <a:pt x="0" y="65464"/>
                  </a:lnTo>
                  <a:lnTo>
                    <a:pt x="656" y="81182"/>
                  </a:lnTo>
                  <a:lnTo>
                    <a:pt x="2067" y="97285"/>
                  </a:lnTo>
                  <a:lnTo>
                    <a:pt x="4079" y="113308"/>
                  </a:lnTo>
                  <a:lnTo>
                    <a:pt x="6542" y="129006"/>
                  </a:lnTo>
                  <a:lnTo>
                    <a:pt x="9330" y="144323"/>
                  </a:lnTo>
                  <a:lnTo>
                    <a:pt x="12346" y="159301"/>
                  </a:lnTo>
                  <a:lnTo>
                    <a:pt x="15516" y="174000"/>
                  </a:lnTo>
                  <a:lnTo>
                    <a:pt x="18638" y="188268"/>
                  </a:lnTo>
                  <a:lnTo>
                    <a:pt x="21686" y="203344"/>
                  </a:lnTo>
                  <a:lnTo>
                    <a:pt x="24926" y="222792"/>
                  </a:lnTo>
                  <a:lnTo>
                    <a:pt x="2887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887309" y="3713993"/>
              <a:ext cx="73700" cy="73700"/>
            </a:xfrm>
            <a:custGeom>
              <a:avLst/>
              <a:gdLst/>
              <a:ahLst/>
              <a:cxnLst/>
              <a:rect l="0" t="0" r="0" b="0"/>
              <a:pathLst>
                <a:path w="73700" h="73700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31" y="19231"/>
                  </a:lnTo>
                  <a:lnTo>
                    <a:pt x="23311" y="26998"/>
                  </a:lnTo>
                  <a:lnTo>
                    <a:pt x="29642" y="34996"/>
                  </a:lnTo>
                  <a:lnTo>
                    <a:pt x="36165" y="42928"/>
                  </a:lnTo>
                  <a:lnTo>
                    <a:pt x="42721" y="50383"/>
                  </a:lnTo>
                  <a:lnTo>
                    <a:pt x="49798" y="57490"/>
                  </a:lnTo>
                  <a:lnTo>
                    <a:pt x="59135" y="64868"/>
                  </a:lnTo>
                  <a:lnTo>
                    <a:pt x="73699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18894" y="3671878"/>
              <a:ext cx="94758" cy="379028"/>
            </a:xfrm>
            <a:custGeom>
              <a:avLst/>
              <a:gdLst/>
              <a:ahLst/>
              <a:cxnLst/>
              <a:rect l="0" t="0" r="0" b="0"/>
              <a:pathLst>
                <a:path w="94758" h="379028">
                  <a:moveTo>
                    <a:pt x="94757" y="0"/>
                  </a:moveTo>
                  <a:lnTo>
                    <a:pt x="89023" y="11735"/>
                  </a:lnTo>
                  <a:lnTo>
                    <a:pt x="84739" y="22865"/>
                  </a:lnTo>
                  <a:lnTo>
                    <a:pt x="81529" y="34458"/>
                  </a:lnTo>
                  <a:lnTo>
                    <a:pt x="78994" y="46446"/>
                  </a:lnTo>
                  <a:lnTo>
                    <a:pt x="76649" y="58458"/>
                  </a:lnTo>
                  <a:lnTo>
                    <a:pt x="74201" y="70270"/>
                  </a:lnTo>
                  <a:lnTo>
                    <a:pt x="71546" y="82142"/>
                  </a:lnTo>
                  <a:lnTo>
                    <a:pt x="68682" y="94707"/>
                  </a:lnTo>
                  <a:lnTo>
                    <a:pt x="65639" y="108264"/>
                  </a:lnTo>
                  <a:lnTo>
                    <a:pt x="62459" y="122470"/>
                  </a:lnTo>
                  <a:lnTo>
                    <a:pt x="59178" y="136553"/>
                  </a:lnTo>
                  <a:lnTo>
                    <a:pt x="55825" y="150062"/>
                  </a:lnTo>
                  <a:lnTo>
                    <a:pt x="52423" y="162896"/>
                  </a:lnTo>
                  <a:lnTo>
                    <a:pt x="48985" y="175121"/>
                  </a:lnTo>
                  <a:lnTo>
                    <a:pt x="45525" y="186869"/>
                  </a:lnTo>
                  <a:lnTo>
                    <a:pt x="42048" y="198590"/>
                  </a:lnTo>
                  <a:lnTo>
                    <a:pt x="38560" y="210998"/>
                  </a:lnTo>
                  <a:lnTo>
                    <a:pt x="35066" y="224427"/>
                  </a:lnTo>
                  <a:lnTo>
                    <a:pt x="31566" y="238705"/>
                  </a:lnTo>
                  <a:lnTo>
                    <a:pt x="28063" y="253360"/>
                  </a:lnTo>
                  <a:lnTo>
                    <a:pt x="24558" y="268071"/>
                  </a:lnTo>
                  <a:lnTo>
                    <a:pt x="21051" y="282693"/>
                  </a:lnTo>
                  <a:lnTo>
                    <a:pt x="17544" y="297189"/>
                  </a:lnTo>
                  <a:lnTo>
                    <a:pt x="14040" y="311553"/>
                  </a:lnTo>
                  <a:lnTo>
                    <a:pt x="10692" y="325394"/>
                  </a:lnTo>
                  <a:lnTo>
                    <a:pt x="7468" y="339392"/>
                  </a:lnTo>
                  <a:lnTo>
                    <a:pt x="4084" y="355897"/>
                  </a:lnTo>
                  <a:lnTo>
                    <a:pt x="0" y="379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23208" y="3618499"/>
              <a:ext cx="134852" cy="169194"/>
            </a:xfrm>
            <a:custGeom>
              <a:avLst/>
              <a:gdLst/>
              <a:ahLst/>
              <a:cxnLst/>
              <a:rect l="0" t="0" r="0" b="0"/>
              <a:pathLst>
                <a:path w="134852" h="169194">
                  <a:moveTo>
                    <a:pt x="11541" y="63908"/>
                  </a:moveTo>
                  <a:lnTo>
                    <a:pt x="23276" y="66708"/>
                  </a:lnTo>
                  <a:lnTo>
                    <a:pt x="34405" y="68210"/>
                  </a:lnTo>
                  <a:lnTo>
                    <a:pt x="45999" y="68516"/>
                  </a:lnTo>
                  <a:lnTo>
                    <a:pt x="57987" y="67837"/>
                  </a:lnTo>
                  <a:lnTo>
                    <a:pt x="69999" y="66369"/>
                  </a:lnTo>
                  <a:lnTo>
                    <a:pt x="81797" y="64296"/>
                  </a:lnTo>
                  <a:lnTo>
                    <a:pt x="93151" y="61613"/>
                  </a:lnTo>
                  <a:lnTo>
                    <a:pt x="103771" y="58142"/>
                  </a:lnTo>
                  <a:lnTo>
                    <a:pt x="113563" y="53842"/>
                  </a:lnTo>
                  <a:lnTo>
                    <a:pt x="122120" y="48651"/>
                  </a:lnTo>
                  <a:lnTo>
                    <a:pt x="128664" y="42410"/>
                  </a:lnTo>
                  <a:lnTo>
                    <a:pt x="132943" y="35144"/>
                  </a:lnTo>
                  <a:lnTo>
                    <a:pt x="134851" y="27332"/>
                  </a:lnTo>
                  <a:lnTo>
                    <a:pt x="134170" y="19783"/>
                  </a:lnTo>
                  <a:lnTo>
                    <a:pt x="131044" y="12942"/>
                  </a:lnTo>
                  <a:lnTo>
                    <a:pt x="125879" y="7216"/>
                  </a:lnTo>
                  <a:lnTo>
                    <a:pt x="119142" y="3127"/>
                  </a:lnTo>
                  <a:lnTo>
                    <a:pt x="111248" y="790"/>
                  </a:lnTo>
                  <a:lnTo>
                    <a:pt x="102527" y="0"/>
                  </a:lnTo>
                  <a:lnTo>
                    <a:pt x="93231" y="443"/>
                  </a:lnTo>
                  <a:lnTo>
                    <a:pt x="83540" y="1812"/>
                  </a:lnTo>
                  <a:lnTo>
                    <a:pt x="73747" y="4016"/>
                  </a:lnTo>
                  <a:lnTo>
                    <a:pt x="64244" y="7164"/>
                  </a:lnTo>
                  <a:lnTo>
                    <a:pt x="55223" y="11246"/>
                  </a:lnTo>
                  <a:lnTo>
                    <a:pt x="46690" y="16290"/>
                  </a:lnTo>
                  <a:lnTo>
                    <a:pt x="38571" y="22433"/>
                  </a:lnTo>
                  <a:lnTo>
                    <a:pt x="30779" y="29648"/>
                  </a:lnTo>
                  <a:lnTo>
                    <a:pt x="23392" y="37934"/>
                  </a:lnTo>
                  <a:lnTo>
                    <a:pt x="16651" y="47399"/>
                  </a:lnTo>
                  <a:lnTo>
                    <a:pt x="10641" y="57985"/>
                  </a:lnTo>
                  <a:lnTo>
                    <a:pt x="5622" y="69346"/>
                  </a:lnTo>
                  <a:lnTo>
                    <a:pt x="2081" y="80965"/>
                  </a:lnTo>
                  <a:lnTo>
                    <a:pt x="156" y="92513"/>
                  </a:lnTo>
                  <a:lnTo>
                    <a:pt x="0" y="103706"/>
                  </a:lnTo>
                  <a:lnTo>
                    <a:pt x="1940" y="114223"/>
                  </a:lnTo>
                  <a:lnTo>
                    <a:pt x="5951" y="123957"/>
                  </a:lnTo>
                  <a:lnTo>
                    <a:pt x="11727" y="132815"/>
                  </a:lnTo>
                  <a:lnTo>
                    <a:pt x="18883" y="140626"/>
                  </a:lnTo>
                  <a:lnTo>
                    <a:pt x="27068" y="147397"/>
                  </a:lnTo>
                  <a:lnTo>
                    <a:pt x="36153" y="153116"/>
                  </a:lnTo>
                  <a:lnTo>
                    <a:pt x="46228" y="157667"/>
                  </a:lnTo>
                  <a:lnTo>
                    <a:pt x="57249" y="161101"/>
                  </a:lnTo>
                  <a:lnTo>
                    <a:pt x="68654" y="163601"/>
                  </a:lnTo>
                  <a:lnTo>
                    <a:pt x="80662" y="165640"/>
                  </a:lnTo>
                  <a:lnTo>
                    <a:pt x="95447" y="167402"/>
                  </a:lnTo>
                  <a:lnTo>
                    <a:pt x="116826" y="1691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03205" y="3629765"/>
              <a:ext cx="94757" cy="172363"/>
            </a:xfrm>
            <a:custGeom>
              <a:avLst/>
              <a:gdLst/>
              <a:ahLst/>
              <a:cxnLst/>
              <a:rect l="0" t="0" r="0" b="0"/>
              <a:pathLst>
                <a:path w="94757" h="172363">
                  <a:moveTo>
                    <a:pt x="0" y="63171"/>
                  </a:moveTo>
                  <a:lnTo>
                    <a:pt x="2933" y="74839"/>
                  </a:lnTo>
                  <a:lnTo>
                    <a:pt x="5716" y="85328"/>
                  </a:lnTo>
                  <a:lnTo>
                    <a:pt x="8620" y="95630"/>
                  </a:lnTo>
                  <a:lnTo>
                    <a:pt x="11833" y="105931"/>
                  </a:lnTo>
                  <a:lnTo>
                    <a:pt x="15646" y="116274"/>
                  </a:lnTo>
                  <a:lnTo>
                    <a:pt x="20164" y="126659"/>
                  </a:lnTo>
                  <a:lnTo>
                    <a:pt x="25327" y="136915"/>
                  </a:lnTo>
                  <a:lnTo>
                    <a:pt x="31015" y="146725"/>
                  </a:lnTo>
                  <a:lnTo>
                    <a:pt x="37100" y="155933"/>
                  </a:lnTo>
                  <a:lnTo>
                    <a:pt x="43473" y="163911"/>
                  </a:lnTo>
                  <a:lnTo>
                    <a:pt x="50050" y="169527"/>
                  </a:lnTo>
                  <a:lnTo>
                    <a:pt x="56759" y="172362"/>
                  </a:lnTo>
                  <a:lnTo>
                    <a:pt x="63230" y="172314"/>
                  </a:lnTo>
                  <a:lnTo>
                    <a:pt x="68816" y="169248"/>
                  </a:lnTo>
                  <a:lnTo>
                    <a:pt x="73236" y="163403"/>
                  </a:lnTo>
                  <a:lnTo>
                    <a:pt x="76543" y="155108"/>
                  </a:lnTo>
                  <a:lnTo>
                    <a:pt x="78928" y="144591"/>
                  </a:lnTo>
                  <a:lnTo>
                    <a:pt x="80607" y="132196"/>
                  </a:lnTo>
                  <a:lnTo>
                    <a:pt x="81771" y="118488"/>
                  </a:lnTo>
                  <a:lnTo>
                    <a:pt x="82569" y="104151"/>
                  </a:lnTo>
                  <a:lnTo>
                    <a:pt x="83116" y="89628"/>
                  </a:lnTo>
                  <a:lnTo>
                    <a:pt x="83656" y="75285"/>
                  </a:lnTo>
                  <a:lnTo>
                    <a:pt x="84551" y="61501"/>
                  </a:lnTo>
                  <a:lnTo>
                    <a:pt x="85966" y="48429"/>
                  </a:lnTo>
                  <a:lnTo>
                    <a:pt x="87739" y="36475"/>
                  </a:lnTo>
                  <a:lnTo>
                    <a:pt x="89653" y="25222"/>
                  </a:lnTo>
                  <a:lnTo>
                    <a:pt x="91877" y="1368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46218" y="3630346"/>
              <a:ext cx="120200" cy="146307"/>
            </a:xfrm>
            <a:custGeom>
              <a:avLst/>
              <a:gdLst/>
              <a:ahLst/>
              <a:cxnLst/>
              <a:rect l="0" t="0" r="0" b="0"/>
              <a:pathLst>
                <a:path w="120200" h="146307">
                  <a:moveTo>
                    <a:pt x="14914" y="62589"/>
                  </a:moveTo>
                  <a:lnTo>
                    <a:pt x="23716" y="65590"/>
                  </a:lnTo>
                  <a:lnTo>
                    <a:pt x="32062" y="69013"/>
                  </a:lnTo>
                  <a:lnTo>
                    <a:pt x="40761" y="73191"/>
                  </a:lnTo>
                  <a:lnTo>
                    <a:pt x="49882" y="77399"/>
                  </a:lnTo>
                  <a:lnTo>
                    <a:pt x="59377" y="80287"/>
                  </a:lnTo>
                  <a:lnTo>
                    <a:pt x="69160" y="81201"/>
                  </a:lnTo>
                  <a:lnTo>
                    <a:pt x="78828" y="79987"/>
                  </a:lnTo>
                  <a:lnTo>
                    <a:pt x="87705" y="76651"/>
                  </a:lnTo>
                  <a:lnTo>
                    <a:pt x="95475" y="71433"/>
                  </a:lnTo>
                  <a:lnTo>
                    <a:pt x="101843" y="64540"/>
                  </a:lnTo>
                  <a:lnTo>
                    <a:pt x="106371" y="56035"/>
                  </a:lnTo>
                  <a:lnTo>
                    <a:pt x="108998" y="46113"/>
                  </a:lnTo>
                  <a:lnTo>
                    <a:pt x="109643" y="35540"/>
                  </a:lnTo>
                  <a:lnTo>
                    <a:pt x="108039" y="25518"/>
                  </a:lnTo>
                  <a:lnTo>
                    <a:pt x="104254" y="16682"/>
                  </a:lnTo>
                  <a:lnTo>
                    <a:pt x="98460" y="9448"/>
                  </a:lnTo>
                  <a:lnTo>
                    <a:pt x="90761" y="4263"/>
                  </a:lnTo>
                  <a:lnTo>
                    <a:pt x="81403" y="1155"/>
                  </a:lnTo>
                  <a:lnTo>
                    <a:pt x="70885" y="0"/>
                  </a:lnTo>
                  <a:lnTo>
                    <a:pt x="59842" y="721"/>
                  </a:lnTo>
                  <a:lnTo>
                    <a:pt x="48688" y="3096"/>
                  </a:lnTo>
                  <a:lnTo>
                    <a:pt x="37931" y="7128"/>
                  </a:lnTo>
                  <a:lnTo>
                    <a:pt x="28239" y="13105"/>
                  </a:lnTo>
                  <a:lnTo>
                    <a:pt x="19877" y="21019"/>
                  </a:lnTo>
                  <a:lnTo>
                    <a:pt x="12924" y="30756"/>
                  </a:lnTo>
                  <a:lnTo>
                    <a:pt x="7462" y="42265"/>
                  </a:lnTo>
                  <a:lnTo>
                    <a:pt x="3387" y="55332"/>
                  </a:lnTo>
                  <a:lnTo>
                    <a:pt x="783" y="69326"/>
                  </a:lnTo>
                  <a:lnTo>
                    <a:pt x="0" y="83324"/>
                  </a:lnTo>
                  <a:lnTo>
                    <a:pt x="1068" y="96798"/>
                  </a:lnTo>
                  <a:lnTo>
                    <a:pt x="3903" y="109283"/>
                  </a:lnTo>
                  <a:lnTo>
                    <a:pt x="8471" y="120215"/>
                  </a:lnTo>
                  <a:lnTo>
                    <a:pt x="14585" y="129445"/>
                  </a:lnTo>
                  <a:lnTo>
                    <a:pt x="22114" y="136830"/>
                  </a:lnTo>
                  <a:lnTo>
                    <a:pt x="31061" y="142057"/>
                  </a:lnTo>
                  <a:lnTo>
                    <a:pt x="41295" y="145165"/>
                  </a:lnTo>
                  <a:lnTo>
                    <a:pt x="52420" y="146306"/>
                  </a:lnTo>
                  <a:lnTo>
                    <a:pt x="63879" y="145568"/>
                  </a:lnTo>
                  <a:lnTo>
                    <a:pt x="75312" y="143196"/>
                  </a:lnTo>
                  <a:lnTo>
                    <a:pt x="86126" y="139827"/>
                  </a:lnTo>
                  <a:lnTo>
                    <a:pt x="96473" y="136073"/>
                  </a:lnTo>
                  <a:lnTo>
                    <a:pt x="107257" y="131609"/>
                  </a:lnTo>
                  <a:lnTo>
                    <a:pt x="120199" y="125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719060" y="3657000"/>
              <a:ext cx="126343" cy="151751"/>
            </a:xfrm>
            <a:custGeom>
              <a:avLst/>
              <a:gdLst/>
              <a:ahLst/>
              <a:cxnLst/>
              <a:rect l="0" t="0" r="0" b="0"/>
              <a:pathLst>
                <a:path w="126343" h="151751">
                  <a:moveTo>
                    <a:pt x="0" y="35936"/>
                  </a:moveTo>
                  <a:lnTo>
                    <a:pt x="67" y="47604"/>
                  </a:lnTo>
                  <a:lnTo>
                    <a:pt x="707" y="58093"/>
                  </a:lnTo>
                  <a:lnTo>
                    <a:pt x="2003" y="68395"/>
                  </a:lnTo>
                  <a:lnTo>
                    <a:pt x="3863" y="78696"/>
                  </a:lnTo>
                  <a:lnTo>
                    <a:pt x="6180" y="89040"/>
                  </a:lnTo>
                  <a:lnTo>
                    <a:pt x="8846" y="99429"/>
                  </a:lnTo>
                  <a:lnTo>
                    <a:pt x="11769" y="109858"/>
                  </a:lnTo>
                  <a:lnTo>
                    <a:pt x="14877" y="120315"/>
                  </a:lnTo>
                  <a:lnTo>
                    <a:pt x="18087" y="130717"/>
                  </a:lnTo>
                  <a:lnTo>
                    <a:pt x="20488" y="138304"/>
                  </a:lnTo>
                  <a:lnTo>
                    <a:pt x="21013" y="139646"/>
                  </a:lnTo>
                  <a:lnTo>
                    <a:pt x="20064" y="135797"/>
                  </a:lnTo>
                  <a:lnTo>
                    <a:pt x="18337" y="128423"/>
                  </a:lnTo>
                  <a:lnTo>
                    <a:pt x="16496" y="118743"/>
                  </a:lnTo>
                  <a:lnTo>
                    <a:pt x="14897" y="107565"/>
                  </a:lnTo>
                  <a:lnTo>
                    <a:pt x="13807" y="95411"/>
                  </a:lnTo>
                  <a:lnTo>
                    <a:pt x="13517" y="82616"/>
                  </a:lnTo>
                  <a:lnTo>
                    <a:pt x="14096" y="69406"/>
                  </a:lnTo>
                  <a:lnTo>
                    <a:pt x="15448" y="56087"/>
                  </a:lnTo>
                  <a:lnTo>
                    <a:pt x="17418" y="43060"/>
                  </a:lnTo>
                  <a:lnTo>
                    <a:pt x="19859" y="30534"/>
                  </a:lnTo>
                  <a:lnTo>
                    <a:pt x="22971" y="19174"/>
                  </a:lnTo>
                  <a:lnTo>
                    <a:pt x="27269" y="10132"/>
                  </a:lnTo>
                  <a:lnTo>
                    <a:pt x="32936" y="3843"/>
                  </a:lnTo>
                  <a:lnTo>
                    <a:pt x="39691" y="419"/>
                  </a:lnTo>
                  <a:lnTo>
                    <a:pt x="46988" y="0"/>
                  </a:lnTo>
                  <a:lnTo>
                    <a:pt x="54451" y="2347"/>
                  </a:lnTo>
                  <a:lnTo>
                    <a:pt x="61901" y="6970"/>
                  </a:lnTo>
                  <a:lnTo>
                    <a:pt x="69276" y="13337"/>
                  </a:lnTo>
                  <a:lnTo>
                    <a:pt x="76562" y="20979"/>
                  </a:lnTo>
                  <a:lnTo>
                    <a:pt x="83606" y="29528"/>
                  </a:lnTo>
                  <a:lnTo>
                    <a:pt x="90117" y="38709"/>
                  </a:lnTo>
                  <a:lnTo>
                    <a:pt x="95980" y="48326"/>
                  </a:lnTo>
                  <a:lnTo>
                    <a:pt x="101241" y="58241"/>
                  </a:lnTo>
                  <a:lnTo>
                    <a:pt x="106009" y="68357"/>
                  </a:lnTo>
                  <a:lnTo>
                    <a:pt x="110398" y="78608"/>
                  </a:lnTo>
                  <a:lnTo>
                    <a:pt x="114360" y="89075"/>
                  </a:lnTo>
                  <a:lnTo>
                    <a:pt x="118071" y="101309"/>
                  </a:lnTo>
                  <a:lnTo>
                    <a:pt x="121860" y="119741"/>
                  </a:lnTo>
                  <a:lnTo>
                    <a:pt x="126342" y="1517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876987" y="3503423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0" y="8674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5" y="50463"/>
                  </a:lnTo>
                  <a:lnTo>
                    <a:pt x="178" y="66448"/>
                  </a:lnTo>
                  <a:lnTo>
                    <a:pt x="826" y="82929"/>
                  </a:lnTo>
                  <a:lnTo>
                    <a:pt x="2075" y="99753"/>
                  </a:lnTo>
                  <a:lnTo>
                    <a:pt x="3727" y="116811"/>
                  </a:lnTo>
                  <a:lnTo>
                    <a:pt x="5376" y="134030"/>
                  </a:lnTo>
                  <a:lnTo>
                    <a:pt x="6787" y="151351"/>
                  </a:lnTo>
                  <a:lnTo>
                    <a:pt x="8226" y="168577"/>
                  </a:lnTo>
                  <a:lnTo>
                    <a:pt x="10331" y="185377"/>
                  </a:lnTo>
                  <a:lnTo>
                    <a:pt x="13411" y="201605"/>
                  </a:lnTo>
                  <a:lnTo>
                    <a:pt x="17294" y="217283"/>
                  </a:lnTo>
                  <a:lnTo>
                    <a:pt x="21518" y="232504"/>
                  </a:lnTo>
                  <a:lnTo>
                    <a:pt x="25763" y="247362"/>
                  </a:lnTo>
                  <a:lnTo>
                    <a:pt x="29746" y="261538"/>
                  </a:lnTo>
                  <a:lnTo>
                    <a:pt x="33530" y="275799"/>
                  </a:lnTo>
                  <a:lnTo>
                    <a:pt x="37444" y="292518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08531" y="3598179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69668" y="0"/>
                  </a:lnTo>
                  <a:lnTo>
                    <a:pt x="256397" y="0"/>
                  </a:lnTo>
                  <a:lnTo>
                    <a:pt x="243196" y="5"/>
                  </a:lnTo>
                  <a:lnTo>
                    <a:pt x="229854" y="178"/>
                  </a:lnTo>
                  <a:lnTo>
                    <a:pt x="216346" y="826"/>
                  </a:lnTo>
                  <a:lnTo>
                    <a:pt x="202687" y="2074"/>
                  </a:lnTo>
                  <a:lnTo>
                    <a:pt x="188748" y="3727"/>
                  </a:lnTo>
                  <a:lnTo>
                    <a:pt x="174250" y="5375"/>
                  </a:lnTo>
                  <a:lnTo>
                    <a:pt x="159093" y="6778"/>
                  </a:lnTo>
                  <a:lnTo>
                    <a:pt x="143490" y="7871"/>
                  </a:lnTo>
                  <a:lnTo>
                    <a:pt x="127864" y="8679"/>
                  </a:lnTo>
                  <a:lnTo>
                    <a:pt x="112463" y="9262"/>
                  </a:lnTo>
                  <a:lnTo>
                    <a:pt x="97360" y="9839"/>
                  </a:lnTo>
                  <a:lnTo>
                    <a:pt x="82532" y="10767"/>
                  </a:lnTo>
                  <a:lnTo>
                    <a:pt x="67941" y="12207"/>
                  </a:lnTo>
                  <a:lnTo>
                    <a:pt x="53947" y="13998"/>
                  </a:lnTo>
                  <a:lnTo>
                    <a:pt x="39828" y="15927"/>
                  </a:lnTo>
                  <a:lnTo>
                    <a:pt x="23225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17164" y="3625162"/>
              <a:ext cx="144850" cy="225703"/>
            </a:xfrm>
            <a:custGeom>
              <a:avLst/>
              <a:gdLst/>
              <a:ahLst/>
              <a:cxnLst/>
              <a:rect l="0" t="0" r="0" b="0"/>
              <a:pathLst>
                <a:path w="144850" h="225703">
                  <a:moveTo>
                    <a:pt x="144093" y="4603"/>
                  </a:moveTo>
                  <a:lnTo>
                    <a:pt x="135291" y="1803"/>
                  </a:lnTo>
                  <a:lnTo>
                    <a:pt x="126945" y="301"/>
                  </a:lnTo>
                  <a:lnTo>
                    <a:pt x="118246" y="0"/>
                  </a:lnTo>
                  <a:lnTo>
                    <a:pt x="109125" y="851"/>
                  </a:lnTo>
                  <a:lnTo>
                    <a:pt x="99630" y="2968"/>
                  </a:lnTo>
                  <a:lnTo>
                    <a:pt x="89838" y="6290"/>
                  </a:lnTo>
                  <a:lnTo>
                    <a:pt x="79824" y="10625"/>
                  </a:lnTo>
                  <a:lnTo>
                    <a:pt x="69650" y="15744"/>
                  </a:lnTo>
                  <a:lnTo>
                    <a:pt x="59368" y="21442"/>
                  </a:lnTo>
                  <a:lnTo>
                    <a:pt x="49177" y="27554"/>
                  </a:lnTo>
                  <a:lnTo>
                    <a:pt x="39408" y="33954"/>
                  </a:lnTo>
                  <a:lnTo>
                    <a:pt x="30212" y="40559"/>
                  </a:lnTo>
                  <a:lnTo>
                    <a:pt x="21732" y="47468"/>
                  </a:lnTo>
                  <a:lnTo>
                    <a:pt x="14181" y="54946"/>
                  </a:lnTo>
                  <a:lnTo>
                    <a:pt x="7603" y="63082"/>
                  </a:lnTo>
                  <a:lnTo>
                    <a:pt x="2524" y="71495"/>
                  </a:lnTo>
                  <a:lnTo>
                    <a:pt x="0" y="79457"/>
                  </a:lnTo>
                  <a:lnTo>
                    <a:pt x="382" y="86578"/>
                  </a:lnTo>
                  <a:lnTo>
                    <a:pt x="3401" y="92494"/>
                  </a:lnTo>
                  <a:lnTo>
                    <a:pt x="8550" y="96710"/>
                  </a:lnTo>
                  <a:lnTo>
                    <a:pt x="15311" y="99138"/>
                  </a:lnTo>
                  <a:lnTo>
                    <a:pt x="23407" y="100158"/>
                  </a:lnTo>
                  <a:lnTo>
                    <a:pt x="32801" y="100402"/>
                  </a:lnTo>
                  <a:lnTo>
                    <a:pt x="43368" y="100321"/>
                  </a:lnTo>
                  <a:lnTo>
                    <a:pt x="54731" y="100305"/>
                  </a:lnTo>
                  <a:lnTo>
                    <a:pt x="66357" y="100763"/>
                  </a:lnTo>
                  <a:lnTo>
                    <a:pt x="77918" y="101856"/>
                  </a:lnTo>
                  <a:lnTo>
                    <a:pt x="89292" y="103558"/>
                  </a:lnTo>
                  <a:lnTo>
                    <a:pt x="100462" y="105764"/>
                  </a:lnTo>
                  <a:lnTo>
                    <a:pt x="111444" y="108370"/>
                  </a:lnTo>
                  <a:lnTo>
                    <a:pt x="121785" y="111762"/>
                  </a:lnTo>
                  <a:lnTo>
                    <a:pt x="130599" y="116781"/>
                  </a:lnTo>
                  <a:lnTo>
                    <a:pt x="137517" y="123749"/>
                  </a:lnTo>
                  <a:lnTo>
                    <a:pt x="142330" y="132362"/>
                  </a:lnTo>
                  <a:lnTo>
                    <a:pt x="144746" y="141977"/>
                  </a:lnTo>
                  <a:lnTo>
                    <a:pt x="144849" y="152107"/>
                  </a:lnTo>
                  <a:lnTo>
                    <a:pt x="143004" y="162312"/>
                  </a:lnTo>
                  <a:lnTo>
                    <a:pt x="139649" y="172149"/>
                  </a:lnTo>
                  <a:lnTo>
                    <a:pt x="135174" y="181420"/>
                  </a:lnTo>
                  <a:lnTo>
                    <a:pt x="129732" y="189964"/>
                  </a:lnTo>
                  <a:lnTo>
                    <a:pt x="123258" y="197565"/>
                  </a:lnTo>
                  <a:lnTo>
                    <a:pt x="115790" y="204194"/>
                  </a:lnTo>
                  <a:lnTo>
                    <a:pt x="107317" y="209817"/>
                  </a:lnTo>
                  <a:lnTo>
                    <a:pt x="97720" y="214304"/>
                  </a:lnTo>
                  <a:lnTo>
                    <a:pt x="87056" y="217695"/>
                  </a:lnTo>
                  <a:lnTo>
                    <a:pt x="76105" y="220166"/>
                  </a:lnTo>
                  <a:lnTo>
                    <a:pt x="65201" y="222184"/>
                  </a:lnTo>
                  <a:lnTo>
                    <a:pt x="53390" y="223927"/>
                  </a:lnTo>
                  <a:lnTo>
                    <a:pt x="38808" y="225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45485" y="381927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28966" y="3903505"/>
              <a:ext cx="2263628" cy="252685"/>
            </a:xfrm>
            <a:custGeom>
              <a:avLst/>
              <a:gdLst/>
              <a:ahLst/>
              <a:cxnLst/>
              <a:rect l="0" t="0" r="0" b="0"/>
              <a:pathLst>
                <a:path w="2263628" h="252685">
                  <a:moveTo>
                    <a:pt x="2263627" y="0"/>
                  </a:moveTo>
                  <a:lnTo>
                    <a:pt x="2254826" y="2934"/>
                  </a:lnTo>
                  <a:lnTo>
                    <a:pt x="2246480" y="5716"/>
                  </a:lnTo>
                  <a:lnTo>
                    <a:pt x="2237776" y="8612"/>
                  </a:lnTo>
                  <a:lnTo>
                    <a:pt x="2228482" y="11479"/>
                  </a:lnTo>
                  <a:lnTo>
                    <a:pt x="2218339" y="13996"/>
                  </a:lnTo>
                  <a:lnTo>
                    <a:pt x="2207289" y="16006"/>
                  </a:lnTo>
                  <a:lnTo>
                    <a:pt x="2195277" y="17519"/>
                  </a:lnTo>
                  <a:lnTo>
                    <a:pt x="2182158" y="18614"/>
                  </a:lnTo>
                  <a:lnTo>
                    <a:pt x="2167967" y="19386"/>
                  </a:lnTo>
                  <a:lnTo>
                    <a:pt x="2153032" y="19923"/>
                  </a:lnTo>
                  <a:lnTo>
                    <a:pt x="2137862" y="20291"/>
                  </a:lnTo>
                  <a:lnTo>
                    <a:pt x="2122771" y="20541"/>
                  </a:lnTo>
                  <a:lnTo>
                    <a:pt x="2107876" y="20711"/>
                  </a:lnTo>
                  <a:lnTo>
                    <a:pt x="2093189" y="20825"/>
                  </a:lnTo>
                  <a:lnTo>
                    <a:pt x="2078680" y="20902"/>
                  </a:lnTo>
                  <a:lnTo>
                    <a:pt x="2064309" y="20953"/>
                  </a:lnTo>
                  <a:lnTo>
                    <a:pt x="2050039" y="20988"/>
                  </a:lnTo>
                  <a:lnTo>
                    <a:pt x="2035842" y="21015"/>
                  </a:lnTo>
                  <a:lnTo>
                    <a:pt x="2021695" y="21204"/>
                  </a:lnTo>
                  <a:lnTo>
                    <a:pt x="2007584" y="21862"/>
                  </a:lnTo>
                  <a:lnTo>
                    <a:pt x="1993487" y="23118"/>
                  </a:lnTo>
                  <a:lnTo>
                    <a:pt x="1979071" y="24775"/>
                  </a:lnTo>
                  <a:lnTo>
                    <a:pt x="1963714" y="26427"/>
                  </a:lnTo>
                  <a:lnTo>
                    <a:pt x="1947159" y="27831"/>
                  </a:lnTo>
                  <a:lnTo>
                    <a:pt x="1929633" y="28925"/>
                  </a:lnTo>
                  <a:lnTo>
                    <a:pt x="1911643" y="29734"/>
                  </a:lnTo>
                  <a:lnTo>
                    <a:pt x="1893537" y="30313"/>
                  </a:lnTo>
                  <a:lnTo>
                    <a:pt x="1875312" y="30718"/>
                  </a:lnTo>
                  <a:lnTo>
                    <a:pt x="1856712" y="30999"/>
                  </a:lnTo>
                  <a:lnTo>
                    <a:pt x="1837620" y="31194"/>
                  </a:lnTo>
                  <a:lnTo>
                    <a:pt x="1818546" y="31497"/>
                  </a:lnTo>
                  <a:lnTo>
                    <a:pt x="1800493" y="32233"/>
                  </a:lnTo>
                  <a:lnTo>
                    <a:pt x="1783937" y="33541"/>
                  </a:lnTo>
                  <a:lnTo>
                    <a:pt x="1768702" y="35233"/>
                  </a:lnTo>
                  <a:lnTo>
                    <a:pt x="1754241" y="36907"/>
                  </a:lnTo>
                  <a:lnTo>
                    <a:pt x="1740131" y="38328"/>
                  </a:lnTo>
                  <a:lnTo>
                    <a:pt x="1725822" y="39433"/>
                  </a:lnTo>
                  <a:lnTo>
                    <a:pt x="1710595" y="40249"/>
                  </a:lnTo>
                  <a:lnTo>
                    <a:pt x="1694161" y="40832"/>
                  </a:lnTo>
                  <a:lnTo>
                    <a:pt x="1676900" y="41241"/>
                  </a:lnTo>
                  <a:lnTo>
                    <a:pt x="1659627" y="41522"/>
                  </a:lnTo>
                  <a:lnTo>
                    <a:pt x="1642815" y="41715"/>
                  </a:lnTo>
                  <a:lnTo>
                    <a:pt x="1626104" y="41846"/>
                  </a:lnTo>
                  <a:lnTo>
                    <a:pt x="1608527" y="41934"/>
                  </a:lnTo>
                  <a:lnTo>
                    <a:pt x="1589602" y="41999"/>
                  </a:lnTo>
                  <a:lnTo>
                    <a:pt x="1569806" y="42211"/>
                  </a:lnTo>
                  <a:lnTo>
                    <a:pt x="1550272" y="42886"/>
                  </a:lnTo>
                  <a:lnTo>
                    <a:pt x="1531647" y="44153"/>
                  </a:lnTo>
                  <a:lnTo>
                    <a:pt x="1514074" y="45817"/>
                  </a:lnTo>
                  <a:lnTo>
                    <a:pt x="1497439" y="47473"/>
                  </a:lnTo>
                  <a:lnTo>
                    <a:pt x="1481551" y="48882"/>
                  </a:lnTo>
                  <a:lnTo>
                    <a:pt x="1466220" y="49978"/>
                  </a:lnTo>
                  <a:lnTo>
                    <a:pt x="1451291" y="50788"/>
                  </a:lnTo>
                  <a:lnTo>
                    <a:pt x="1436644" y="51372"/>
                  </a:lnTo>
                  <a:lnTo>
                    <a:pt x="1422194" y="51952"/>
                  </a:lnTo>
                  <a:lnTo>
                    <a:pt x="1407877" y="52880"/>
                  </a:lnTo>
                  <a:lnTo>
                    <a:pt x="1393652" y="54320"/>
                  </a:lnTo>
                  <a:lnTo>
                    <a:pt x="1379488" y="56103"/>
                  </a:lnTo>
                  <a:lnTo>
                    <a:pt x="1365365" y="57839"/>
                  </a:lnTo>
                  <a:lnTo>
                    <a:pt x="1351267" y="59301"/>
                  </a:lnTo>
                  <a:lnTo>
                    <a:pt x="1337018" y="60434"/>
                  </a:lnTo>
                  <a:lnTo>
                    <a:pt x="1322306" y="61268"/>
                  </a:lnTo>
                  <a:lnTo>
                    <a:pt x="1307003" y="61869"/>
                  </a:lnTo>
                  <a:lnTo>
                    <a:pt x="1291301" y="62458"/>
                  </a:lnTo>
                  <a:lnTo>
                    <a:pt x="1275607" y="63394"/>
                  </a:lnTo>
                  <a:lnTo>
                    <a:pt x="1260157" y="64839"/>
                  </a:lnTo>
                  <a:lnTo>
                    <a:pt x="1244850" y="66625"/>
                  </a:lnTo>
                  <a:lnTo>
                    <a:pt x="1229354" y="68363"/>
                  </a:lnTo>
                  <a:lnTo>
                    <a:pt x="1213483" y="69827"/>
                  </a:lnTo>
                  <a:lnTo>
                    <a:pt x="1197213" y="70960"/>
                  </a:lnTo>
                  <a:lnTo>
                    <a:pt x="1180599" y="71795"/>
                  </a:lnTo>
                  <a:lnTo>
                    <a:pt x="1163713" y="72396"/>
                  </a:lnTo>
                  <a:lnTo>
                    <a:pt x="1146626" y="72986"/>
                  </a:lnTo>
                  <a:lnTo>
                    <a:pt x="1129396" y="73922"/>
                  </a:lnTo>
                  <a:lnTo>
                    <a:pt x="1112065" y="75367"/>
                  </a:lnTo>
                  <a:lnTo>
                    <a:pt x="1094664" y="77153"/>
                  </a:lnTo>
                  <a:lnTo>
                    <a:pt x="1077216" y="78892"/>
                  </a:lnTo>
                  <a:lnTo>
                    <a:pt x="1059730" y="80359"/>
                  </a:lnTo>
                  <a:lnTo>
                    <a:pt x="1042054" y="81666"/>
                  </a:lnTo>
                  <a:lnTo>
                    <a:pt x="1023889" y="83150"/>
                  </a:lnTo>
                  <a:lnTo>
                    <a:pt x="1005112" y="84994"/>
                  </a:lnTo>
                  <a:lnTo>
                    <a:pt x="985925" y="87064"/>
                  </a:lnTo>
                  <a:lnTo>
                    <a:pt x="966739" y="89000"/>
                  </a:lnTo>
                  <a:lnTo>
                    <a:pt x="947790" y="90604"/>
                  </a:lnTo>
                  <a:lnTo>
                    <a:pt x="928981" y="92003"/>
                  </a:lnTo>
                  <a:lnTo>
                    <a:pt x="909980" y="93549"/>
                  </a:lnTo>
                  <a:lnTo>
                    <a:pt x="890602" y="95441"/>
                  </a:lnTo>
                  <a:lnTo>
                    <a:pt x="870826" y="97713"/>
                  </a:lnTo>
                  <a:lnTo>
                    <a:pt x="850703" y="100316"/>
                  </a:lnTo>
                  <a:lnTo>
                    <a:pt x="830309" y="103181"/>
                  </a:lnTo>
                  <a:lnTo>
                    <a:pt x="809714" y="106241"/>
                  </a:lnTo>
                  <a:lnTo>
                    <a:pt x="788974" y="109442"/>
                  </a:lnTo>
                  <a:lnTo>
                    <a:pt x="768134" y="112740"/>
                  </a:lnTo>
                  <a:lnTo>
                    <a:pt x="747223" y="116107"/>
                  </a:lnTo>
                  <a:lnTo>
                    <a:pt x="726266" y="119519"/>
                  </a:lnTo>
                  <a:lnTo>
                    <a:pt x="705270" y="122960"/>
                  </a:lnTo>
                  <a:lnTo>
                    <a:pt x="684085" y="126253"/>
                  </a:lnTo>
                  <a:lnTo>
                    <a:pt x="662410" y="129085"/>
                  </a:lnTo>
                  <a:lnTo>
                    <a:pt x="640120" y="131331"/>
                  </a:lnTo>
                  <a:lnTo>
                    <a:pt x="617250" y="133347"/>
                  </a:lnTo>
                  <a:lnTo>
                    <a:pt x="593906" y="135848"/>
                  </a:lnTo>
                  <a:lnTo>
                    <a:pt x="570199" y="139198"/>
                  </a:lnTo>
                  <a:lnTo>
                    <a:pt x="546227" y="143263"/>
                  </a:lnTo>
                  <a:lnTo>
                    <a:pt x="522069" y="147610"/>
                  </a:lnTo>
                  <a:lnTo>
                    <a:pt x="497779" y="151943"/>
                  </a:lnTo>
                  <a:lnTo>
                    <a:pt x="473400" y="156139"/>
                  </a:lnTo>
                  <a:lnTo>
                    <a:pt x="448960" y="160176"/>
                  </a:lnTo>
                  <a:lnTo>
                    <a:pt x="424478" y="164077"/>
                  </a:lnTo>
                  <a:lnTo>
                    <a:pt x="399969" y="168034"/>
                  </a:lnTo>
                  <a:lnTo>
                    <a:pt x="375440" y="172384"/>
                  </a:lnTo>
                  <a:lnTo>
                    <a:pt x="350895" y="177274"/>
                  </a:lnTo>
                  <a:lnTo>
                    <a:pt x="326172" y="182526"/>
                  </a:lnTo>
                  <a:lnTo>
                    <a:pt x="300969" y="187745"/>
                  </a:lnTo>
                  <a:lnTo>
                    <a:pt x="275161" y="192703"/>
                  </a:lnTo>
                  <a:lnTo>
                    <a:pt x="248947" y="197505"/>
                  </a:lnTo>
                  <a:lnTo>
                    <a:pt x="222736" y="202490"/>
                  </a:lnTo>
                  <a:lnTo>
                    <a:pt x="196778" y="207839"/>
                  </a:lnTo>
                  <a:lnTo>
                    <a:pt x="171466" y="213414"/>
                  </a:lnTo>
                  <a:lnTo>
                    <a:pt x="147389" y="218857"/>
                  </a:lnTo>
                  <a:lnTo>
                    <a:pt x="124756" y="223964"/>
                  </a:lnTo>
                  <a:lnTo>
                    <a:pt x="103609" y="228698"/>
                  </a:lnTo>
                  <a:lnTo>
                    <a:pt x="84005" y="233105"/>
                  </a:lnTo>
                  <a:lnTo>
                    <a:pt x="65831" y="237248"/>
                  </a:lnTo>
                  <a:lnTo>
                    <a:pt x="49433" y="241043"/>
                  </a:lnTo>
                  <a:lnTo>
                    <a:pt x="34094" y="244623"/>
                  </a:lnTo>
                  <a:lnTo>
                    <a:pt x="18460" y="24830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05367" y="181157"/>
            <a:ext cx="8096416" cy="555838"/>
            <a:chOff x="505367" y="181157"/>
            <a:chExt cx="8096416" cy="555838"/>
          </a:xfrm>
        </p:grpSpPr>
        <p:sp>
          <p:nvSpPr>
            <p:cNvPr id="74" name="Freeform 73"/>
            <p:cNvSpPr/>
            <p:nvPr/>
          </p:nvSpPr>
          <p:spPr>
            <a:xfrm>
              <a:off x="505367" y="231460"/>
              <a:ext cx="227839" cy="380529"/>
            </a:xfrm>
            <a:custGeom>
              <a:avLst/>
              <a:gdLst/>
              <a:ahLst/>
              <a:cxnLst/>
              <a:rect l="0" t="0" r="0" b="0"/>
              <a:pathLst>
                <a:path w="227839" h="380529">
                  <a:moveTo>
                    <a:pt x="126342" y="10695"/>
                  </a:moveTo>
                  <a:lnTo>
                    <a:pt x="117541" y="13629"/>
                  </a:lnTo>
                  <a:lnTo>
                    <a:pt x="109194" y="16411"/>
                  </a:lnTo>
                  <a:lnTo>
                    <a:pt x="100500" y="19315"/>
                  </a:lnTo>
                  <a:lnTo>
                    <a:pt x="91552" y="22528"/>
                  </a:lnTo>
                  <a:lnTo>
                    <a:pt x="82705" y="26342"/>
                  </a:lnTo>
                  <a:lnTo>
                    <a:pt x="74167" y="30859"/>
                  </a:lnTo>
                  <a:lnTo>
                    <a:pt x="65978" y="36022"/>
                  </a:lnTo>
                  <a:lnTo>
                    <a:pt x="58101" y="41710"/>
                  </a:lnTo>
                  <a:lnTo>
                    <a:pt x="50467" y="47749"/>
                  </a:lnTo>
                  <a:lnTo>
                    <a:pt x="42916" y="52391"/>
                  </a:lnTo>
                  <a:lnTo>
                    <a:pt x="36068" y="53146"/>
                  </a:lnTo>
                  <a:lnTo>
                    <a:pt x="31516" y="50255"/>
                  </a:lnTo>
                  <a:lnTo>
                    <a:pt x="30047" y="45129"/>
                  </a:lnTo>
                  <a:lnTo>
                    <a:pt x="31568" y="38873"/>
                  </a:lnTo>
                  <a:lnTo>
                    <a:pt x="35583" y="32264"/>
                  </a:lnTo>
                  <a:lnTo>
                    <a:pt x="41516" y="25916"/>
                  </a:lnTo>
                  <a:lnTo>
                    <a:pt x="48860" y="20097"/>
                  </a:lnTo>
                  <a:lnTo>
                    <a:pt x="57374" y="14835"/>
                  </a:lnTo>
                  <a:lnTo>
                    <a:pt x="67062" y="10050"/>
                  </a:lnTo>
                  <a:lnTo>
                    <a:pt x="77832" y="5651"/>
                  </a:lnTo>
                  <a:lnTo>
                    <a:pt x="89335" y="2032"/>
                  </a:lnTo>
                  <a:lnTo>
                    <a:pt x="101055" y="35"/>
                  </a:lnTo>
                  <a:lnTo>
                    <a:pt x="112671" y="0"/>
                  </a:lnTo>
                  <a:lnTo>
                    <a:pt x="123742" y="2114"/>
                  </a:lnTo>
                  <a:lnTo>
                    <a:pt x="133645" y="6656"/>
                  </a:lnTo>
                  <a:lnTo>
                    <a:pt x="142144" y="13526"/>
                  </a:lnTo>
                  <a:lnTo>
                    <a:pt x="149020" y="22189"/>
                  </a:lnTo>
                  <a:lnTo>
                    <a:pt x="153898" y="31897"/>
                  </a:lnTo>
                  <a:lnTo>
                    <a:pt x="156767" y="42117"/>
                  </a:lnTo>
                  <a:lnTo>
                    <a:pt x="157746" y="52398"/>
                  </a:lnTo>
                  <a:lnTo>
                    <a:pt x="156900" y="62292"/>
                  </a:lnTo>
                  <a:lnTo>
                    <a:pt x="154446" y="71609"/>
                  </a:lnTo>
                  <a:lnTo>
                    <a:pt x="150700" y="80356"/>
                  </a:lnTo>
                  <a:lnTo>
                    <a:pt x="145978" y="88625"/>
                  </a:lnTo>
                  <a:lnTo>
                    <a:pt x="140543" y="96522"/>
                  </a:lnTo>
                  <a:lnTo>
                    <a:pt x="134438" y="103980"/>
                  </a:lnTo>
                  <a:lnTo>
                    <a:pt x="127509" y="110770"/>
                  </a:lnTo>
                  <a:lnTo>
                    <a:pt x="119786" y="116782"/>
                  </a:lnTo>
                  <a:lnTo>
                    <a:pt x="113142" y="120727"/>
                  </a:lnTo>
                  <a:lnTo>
                    <a:pt x="110454" y="121914"/>
                  </a:lnTo>
                  <a:lnTo>
                    <a:pt x="111936" y="122397"/>
                  </a:lnTo>
                  <a:lnTo>
                    <a:pt x="116523" y="123382"/>
                  </a:lnTo>
                  <a:lnTo>
                    <a:pt x="123185" y="125426"/>
                  </a:lnTo>
                  <a:lnTo>
                    <a:pt x="131189" y="128629"/>
                  </a:lnTo>
                  <a:lnTo>
                    <a:pt x="139896" y="132850"/>
                  </a:lnTo>
                  <a:lnTo>
                    <a:pt x="148693" y="137878"/>
                  </a:lnTo>
                  <a:lnTo>
                    <a:pt x="157254" y="143512"/>
                  </a:lnTo>
                  <a:lnTo>
                    <a:pt x="165485" y="149747"/>
                  </a:lnTo>
                  <a:lnTo>
                    <a:pt x="173404" y="156761"/>
                  </a:lnTo>
                  <a:lnTo>
                    <a:pt x="181064" y="164590"/>
                  </a:lnTo>
                  <a:lnTo>
                    <a:pt x="188364" y="173136"/>
                  </a:lnTo>
                  <a:lnTo>
                    <a:pt x="195048" y="182250"/>
                  </a:lnTo>
                  <a:lnTo>
                    <a:pt x="201028" y="191790"/>
                  </a:lnTo>
                  <a:lnTo>
                    <a:pt x="206367" y="201637"/>
                  </a:lnTo>
                  <a:lnTo>
                    <a:pt x="211188" y="211700"/>
                  </a:lnTo>
                  <a:lnTo>
                    <a:pt x="215612" y="221917"/>
                  </a:lnTo>
                  <a:lnTo>
                    <a:pt x="219585" y="232405"/>
                  </a:lnTo>
                  <a:lnTo>
                    <a:pt x="222881" y="243438"/>
                  </a:lnTo>
                  <a:lnTo>
                    <a:pt x="225428" y="255119"/>
                  </a:lnTo>
                  <a:lnTo>
                    <a:pt x="227139" y="267236"/>
                  </a:lnTo>
                  <a:lnTo>
                    <a:pt x="227838" y="279370"/>
                  </a:lnTo>
                  <a:lnTo>
                    <a:pt x="227523" y="291267"/>
                  </a:lnTo>
                  <a:lnTo>
                    <a:pt x="226177" y="302697"/>
                  </a:lnTo>
                  <a:lnTo>
                    <a:pt x="223677" y="313372"/>
                  </a:lnTo>
                  <a:lnTo>
                    <a:pt x="220071" y="323217"/>
                  </a:lnTo>
                  <a:lnTo>
                    <a:pt x="215531" y="332319"/>
                  </a:lnTo>
                  <a:lnTo>
                    <a:pt x="210268" y="340826"/>
                  </a:lnTo>
                  <a:lnTo>
                    <a:pt x="204461" y="348883"/>
                  </a:lnTo>
                  <a:lnTo>
                    <a:pt x="197935" y="356448"/>
                  </a:lnTo>
                  <a:lnTo>
                    <a:pt x="190192" y="363311"/>
                  </a:lnTo>
                  <a:lnTo>
                    <a:pt x="181058" y="369401"/>
                  </a:lnTo>
                  <a:lnTo>
                    <a:pt x="170822" y="374474"/>
                  </a:lnTo>
                  <a:lnTo>
                    <a:pt x="160034" y="378051"/>
                  </a:lnTo>
                  <a:lnTo>
                    <a:pt x="149069" y="380010"/>
                  </a:lnTo>
                  <a:lnTo>
                    <a:pt x="137945" y="380528"/>
                  </a:lnTo>
                  <a:lnTo>
                    <a:pt x="126418" y="379895"/>
                  </a:lnTo>
                  <a:lnTo>
                    <a:pt x="114369" y="378403"/>
                  </a:lnTo>
                  <a:lnTo>
                    <a:pt x="101820" y="376455"/>
                  </a:lnTo>
                  <a:lnTo>
                    <a:pt x="88857" y="374543"/>
                  </a:lnTo>
                  <a:lnTo>
                    <a:pt x="75585" y="372931"/>
                  </a:lnTo>
                  <a:lnTo>
                    <a:pt x="62312" y="371679"/>
                  </a:lnTo>
                  <a:lnTo>
                    <a:pt x="48027" y="370622"/>
                  </a:lnTo>
                  <a:lnTo>
                    <a:pt x="29241" y="369670"/>
                  </a:lnTo>
                  <a:lnTo>
                    <a:pt x="0" y="3686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09483" y="431668"/>
              <a:ext cx="115375" cy="145406"/>
            </a:xfrm>
            <a:custGeom>
              <a:avLst/>
              <a:gdLst/>
              <a:ahLst/>
              <a:cxnLst/>
              <a:rect l="0" t="0" r="0" b="0"/>
              <a:pathLst>
                <a:path w="115375" h="145406">
                  <a:moveTo>
                    <a:pt x="53895" y="0"/>
                  </a:moveTo>
                  <a:lnTo>
                    <a:pt x="45161" y="5934"/>
                  </a:lnTo>
                  <a:lnTo>
                    <a:pt x="37454" y="12139"/>
                  </a:lnTo>
                  <a:lnTo>
                    <a:pt x="30056" y="19235"/>
                  </a:lnTo>
                  <a:lnTo>
                    <a:pt x="22968" y="27175"/>
                  </a:lnTo>
                  <a:lnTo>
                    <a:pt x="16438" y="35822"/>
                  </a:lnTo>
                  <a:lnTo>
                    <a:pt x="10575" y="45021"/>
                  </a:lnTo>
                  <a:lnTo>
                    <a:pt x="5655" y="54793"/>
                  </a:lnTo>
                  <a:lnTo>
                    <a:pt x="2182" y="65331"/>
                  </a:lnTo>
                  <a:lnTo>
                    <a:pt x="298" y="76668"/>
                  </a:lnTo>
                  <a:lnTo>
                    <a:pt x="0" y="88382"/>
                  </a:lnTo>
                  <a:lnTo>
                    <a:pt x="1312" y="99711"/>
                  </a:lnTo>
                  <a:lnTo>
                    <a:pt x="4088" y="110251"/>
                  </a:lnTo>
                  <a:lnTo>
                    <a:pt x="8221" y="119784"/>
                  </a:lnTo>
                  <a:lnTo>
                    <a:pt x="13735" y="128115"/>
                  </a:lnTo>
                  <a:lnTo>
                    <a:pt x="20516" y="135258"/>
                  </a:lnTo>
                  <a:lnTo>
                    <a:pt x="28339" y="140903"/>
                  </a:lnTo>
                  <a:lnTo>
                    <a:pt x="36959" y="144347"/>
                  </a:lnTo>
                  <a:lnTo>
                    <a:pt x="46160" y="145405"/>
                  </a:lnTo>
                  <a:lnTo>
                    <a:pt x="55607" y="144337"/>
                  </a:lnTo>
                  <a:lnTo>
                    <a:pt x="64870" y="141569"/>
                  </a:lnTo>
                  <a:lnTo>
                    <a:pt x="73727" y="137521"/>
                  </a:lnTo>
                  <a:lnTo>
                    <a:pt x="82148" y="132383"/>
                  </a:lnTo>
                  <a:lnTo>
                    <a:pt x="90191" y="126119"/>
                  </a:lnTo>
                  <a:lnTo>
                    <a:pt x="97923" y="118799"/>
                  </a:lnTo>
                  <a:lnTo>
                    <a:pt x="104929" y="110598"/>
                  </a:lnTo>
                  <a:lnTo>
                    <a:pt x="110352" y="101716"/>
                  </a:lnTo>
                  <a:lnTo>
                    <a:pt x="113844" y="92336"/>
                  </a:lnTo>
                  <a:lnTo>
                    <a:pt x="115374" y="82766"/>
                  </a:lnTo>
                  <a:lnTo>
                    <a:pt x="114964" y="73421"/>
                  </a:lnTo>
                  <a:lnTo>
                    <a:pt x="112830" y="64513"/>
                  </a:lnTo>
                  <a:lnTo>
                    <a:pt x="109145" y="56227"/>
                  </a:lnTo>
                  <a:lnTo>
                    <a:pt x="103938" y="48808"/>
                  </a:lnTo>
                  <a:lnTo>
                    <a:pt x="97381" y="42304"/>
                  </a:lnTo>
                  <a:lnTo>
                    <a:pt x="90189" y="36749"/>
                  </a:lnTo>
                  <a:lnTo>
                    <a:pt x="82832" y="31713"/>
                  </a:lnTo>
                  <a:lnTo>
                    <a:pt x="74667" y="26754"/>
                  </a:lnTo>
                  <a:lnTo>
                    <a:pt x="6442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198149" y="442196"/>
              <a:ext cx="138971" cy="135096"/>
            </a:xfrm>
            <a:custGeom>
              <a:avLst/>
              <a:gdLst/>
              <a:ahLst/>
              <a:cxnLst/>
              <a:rect l="0" t="0" r="0" b="0"/>
              <a:pathLst>
                <a:path w="138971" h="135096">
                  <a:moveTo>
                    <a:pt x="23156" y="42114"/>
                  </a:moveTo>
                  <a:lnTo>
                    <a:pt x="17356" y="48049"/>
                  </a:lnTo>
                  <a:lnTo>
                    <a:pt x="12431" y="54254"/>
                  </a:lnTo>
                  <a:lnTo>
                    <a:pt x="7938" y="61349"/>
                  </a:lnTo>
                  <a:lnTo>
                    <a:pt x="4063" y="69290"/>
                  </a:lnTo>
                  <a:lnTo>
                    <a:pt x="1346" y="77936"/>
                  </a:lnTo>
                  <a:lnTo>
                    <a:pt x="0" y="87126"/>
                  </a:lnTo>
                  <a:lnTo>
                    <a:pt x="244" y="96553"/>
                  </a:lnTo>
                  <a:lnTo>
                    <a:pt x="2459" y="105794"/>
                  </a:lnTo>
                  <a:lnTo>
                    <a:pt x="6655" y="114620"/>
                  </a:lnTo>
                  <a:lnTo>
                    <a:pt x="12557" y="122510"/>
                  </a:lnTo>
                  <a:lnTo>
                    <a:pt x="19798" y="128598"/>
                  </a:lnTo>
                  <a:lnTo>
                    <a:pt x="28035" y="132577"/>
                  </a:lnTo>
                  <a:lnTo>
                    <a:pt x="36985" y="134620"/>
                  </a:lnTo>
                  <a:lnTo>
                    <a:pt x="46437" y="135095"/>
                  </a:lnTo>
                  <a:lnTo>
                    <a:pt x="56231" y="134376"/>
                  </a:lnTo>
                  <a:lnTo>
                    <a:pt x="66095" y="132627"/>
                  </a:lnTo>
                  <a:lnTo>
                    <a:pt x="75644" y="129792"/>
                  </a:lnTo>
                  <a:lnTo>
                    <a:pt x="84692" y="125923"/>
                  </a:lnTo>
                  <a:lnTo>
                    <a:pt x="93074" y="121022"/>
                  </a:lnTo>
                  <a:lnTo>
                    <a:pt x="100558" y="114977"/>
                  </a:lnTo>
                  <a:lnTo>
                    <a:pt x="107110" y="107832"/>
                  </a:lnTo>
                  <a:lnTo>
                    <a:pt x="112851" y="99763"/>
                  </a:lnTo>
                  <a:lnTo>
                    <a:pt x="117948" y="90976"/>
                  </a:lnTo>
                  <a:lnTo>
                    <a:pt x="122562" y="81654"/>
                  </a:lnTo>
                  <a:lnTo>
                    <a:pt x="126663" y="71785"/>
                  </a:lnTo>
                  <a:lnTo>
                    <a:pt x="130046" y="61176"/>
                  </a:lnTo>
                  <a:lnTo>
                    <a:pt x="132656" y="49796"/>
                  </a:lnTo>
                  <a:lnTo>
                    <a:pt x="134583" y="38348"/>
                  </a:lnTo>
                  <a:lnTo>
                    <a:pt x="136168" y="27049"/>
                  </a:lnTo>
                  <a:lnTo>
                    <a:pt x="137551" y="14907"/>
                  </a:lnTo>
                  <a:lnTo>
                    <a:pt x="1389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400290" y="294797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2866" y="8869"/>
                  </a:lnTo>
                  <a:lnTo>
                    <a:pt x="5008" y="17856"/>
                  </a:lnTo>
                  <a:lnTo>
                    <a:pt x="6612" y="27856"/>
                  </a:lnTo>
                  <a:lnTo>
                    <a:pt x="7792" y="39009"/>
                  </a:lnTo>
                  <a:lnTo>
                    <a:pt x="8641" y="51469"/>
                  </a:lnTo>
                  <a:lnTo>
                    <a:pt x="9243" y="65176"/>
                  </a:lnTo>
                  <a:lnTo>
                    <a:pt x="9830" y="79766"/>
                  </a:lnTo>
                  <a:lnTo>
                    <a:pt x="10762" y="94695"/>
                  </a:lnTo>
                  <a:lnTo>
                    <a:pt x="12204" y="109625"/>
                  </a:lnTo>
                  <a:lnTo>
                    <a:pt x="13988" y="124578"/>
                  </a:lnTo>
                  <a:lnTo>
                    <a:pt x="15724" y="139837"/>
                  </a:lnTo>
                  <a:lnTo>
                    <a:pt x="17186" y="155543"/>
                  </a:lnTo>
                  <a:lnTo>
                    <a:pt x="18319" y="171532"/>
                  </a:lnTo>
                  <a:lnTo>
                    <a:pt x="19154" y="187426"/>
                  </a:lnTo>
                  <a:lnTo>
                    <a:pt x="19750" y="202997"/>
                  </a:lnTo>
                  <a:lnTo>
                    <a:pt x="20167" y="217787"/>
                  </a:lnTo>
                  <a:lnTo>
                    <a:pt x="20500" y="232593"/>
                  </a:lnTo>
                  <a:lnTo>
                    <a:pt x="20780" y="249831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263419" y="381701"/>
              <a:ext cx="231628" cy="7854"/>
            </a:xfrm>
            <a:custGeom>
              <a:avLst/>
              <a:gdLst/>
              <a:ahLst/>
              <a:cxnLst/>
              <a:rect l="0" t="0" r="0" b="0"/>
              <a:pathLst>
                <a:path w="231628" h="7854">
                  <a:moveTo>
                    <a:pt x="231627" y="7853"/>
                  </a:moveTo>
                  <a:lnTo>
                    <a:pt x="222958" y="7853"/>
                  </a:lnTo>
                  <a:lnTo>
                    <a:pt x="210783" y="7853"/>
                  </a:lnTo>
                  <a:lnTo>
                    <a:pt x="197253" y="7853"/>
                  </a:lnTo>
                  <a:lnTo>
                    <a:pt x="183248" y="7848"/>
                  </a:lnTo>
                  <a:lnTo>
                    <a:pt x="169261" y="7676"/>
                  </a:lnTo>
                  <a:lnTo>
                    <a:pt x="155724" y="7027"/>
                  </a:lnTo>
                  <a:lnTo>
                    <a:pt x="142801" y="5779"/>
                  </a:lnTo>
                  <a:lnTo>
                    <a:pt x="130141" y="4126"/>
                  </a:lnTo>
                  <a:lnTo>
                    <a:pt x="117027" y="2478"/>
                  </a:lnTo>
                  <a:lnTo>
                    <a:pt x="103089" y="1079"/>
                  </a:lnTo>
                  <a:lnTo>
                    <a:pt x="88453" y="159"/>
                  </a:lnTo>
                  <a:lnTo>
                    <a:pt x="73549" y="0"/>
                  </a:lnTo>
                  <a:lnTo>
                    <a:pt x="58686" y="670"/>
                  </a:lnTo>
                  <a:lnTo>
                    <a:pt x="44589" y="1926"/>
                  </a:lnTo>
                  <a:lnTo>
                    <a:pt x="31076" y="3429"/>
                  </a:lnTo>
                  <a:lnTo>
                    <a:pt x="16965" y="5311"/>
                  </a:lnTo>
                  <a:lnTo>
                    <a:pt x="0" y="78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819159" y="389554"/>
              <a:ext cx="122620" cy="165573"/>
            </a:xfrm>
            <a:custGeom>
              <a:avLst/>
              <a:gdLst/>
              <a:ahLst/>
              <a:cxnLst/>
              <a:rect l="0" t="0" r="0" b="0"/>
              <a:pathLst>
                <a:path w="122620" h="165573">
                  <a:moveTo>
                    <a:pt x="65442" y="0"/>
                  </a:moveTo>
                  <a:lnTo>
                    <a:pt x="56707" y="3068"/>
                  </a:lnTo>
                  <a:lnTo>
                    <a:pt x="49001" y="7130"/>
                  </a:lnTo>
                  <a:lnTo>
                    <a:pt x="41603" y="12623"/>
                  </a:lnTo>
                  <a:lnTo>
                    <a:pt x="34515" y="19383"/>
                  </a:lnTo>
                  <a:lnTo>
                    <a:pt x="27985" y="27181"/>
                  </a:lnTo>
                  <a:lnTo>
                    <a:pt x="22112" y="35778"/>
                  </a:lnTo>
                  <a:lnTo>
                    <a:pt x="16847" y="44963"/>
                  </a:lnTo>
                  <a:lnTo>
                    <a:pt x="12077" y="54568"/>
                  </a:lnTo>
                  <a:lnTo>
                    <a:pt x="7692" y="64468"/>
                  </a:lnTo>
                  <a:lnTo>
                    <a:pt x="3915" y="74571"/>
                  </a:lnTo>
                  <a:lnTo>
                    <a:pt x="1283" y="84812"/>
                  </a:lnTo>
                  <a:lnTo>
                    <a:pt x="0" y="95147"/>
                  </a:lnTo>
                  <a:lnTo>
                    <a:pt x="121" y="105546"/>
                  </a:lnTo>
                  <a:lnTo>
                    <a:pt x="1724" y="115988"/>
                  </a:lnTo>
                  <a:lnTo>
                    <a:pt x="4697" y="126449"/>
                  </a:lnTo>
                  <a:lnTo>
                    <a:pt x="8964" y="136593"/>
                  </a:lnTo>
                  <a:lnTo>
                    <a:pt x="14569" y="145799"/>
                  </a:lnTo>
                  <a:lnTo>
                    <a:pt x="21411" y="153790"/>
                  </a:lnTo>
                  <a:lnTo>
                    <a:pt x="29274" y="160138"/>
                  </a:lnTo>
                  <a:lnTo>
                    <a:pt x="37922" y="164121"/>
                  </a:lnTo>
                  <a:lnTo>
                    <a:pt x="47145" y="165572"/>
                  </a:lnTo>
                  <a:lnTo>
                    <a:pt x="56778" y="164784"/>
                  </a:lnTo>
                  <a:lnTo>
                    <a:pt x="66697" y="162212"/>
                  </a:lnTo>
                  <a:lnTo>
                    <a:pt x="76804" y="158298"/>
                  </a:lnTo>
                  <a:lnTo>
                    <a:pt x="86709" y="153251"/>
                  </a:lnTo>
                  <a:lnTo>
                    <a:pt x="95753" y="147049"/>
                  </a:lnTo>
                  <a:lnTo>
                    <a:pt x="103646" y="139762"/>
                  </a:lnTo>
                  <a:lnTo>
                    <a:pt x="110267" y="131243"/>
                  </a:lnTo>
                  <a:lnTo>
                    <a:pt x="115498" y="121083"/>
                  </a:lnTo>
                  <a:lnTo>
                    <a:pt x="119414" y="109219"/>
                  </a:lnTo>
                  <a:lnTo>
                    <a:pt x="121910" y="96352"/>
                  </a:lnTo>
                  <a:lnTo>
                    <a:pt x="122619" y="83716"/>
                  </a:lnTo>
                  <a:lnTo>
                    <a:pt x="121511" y="72011"/>
                  </a:lnTo>
                  <a:lnTo>
                    <a:pt x="118944" y="61682"/>
                  </a:lnTo>
                  <a:lnTo>
                    <a:pt x="115145" y="52172"/>
                  </a:lnTo>
                  <a:lnTo>
                    <a:pt x="108664" y="42653"/>
                  </a:lnTo>
                  <a:lnTo>
                    <a:pt x="97027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46933" y="213558"/>
              <a:ext cx="106125" cy="365510"/>
            </a:xfrm>
            <a:custGeom>
              <a:avLst/>
              <a:gdLst/>
              <a:ahLst/>
              <a:cxnLst/>
              <a:rect l="0" t="0" r="0" b="0"/>
              <a:pathLst>
                <a:path w="106125" h="365510">
                  <a:moveTo>
                    <a:pt x="95595" y="365509"/>
                  </a:moveTo>
                  <a:lnTo>
                    <a:pt x="95528" y="353841"/>
                  </a:lnTo>
                  <a:lnTo>
                    <a:pt x="94888" y="343352"/>
                  </a:lnTo>
                  <a:lnTo>
                    <a:pt x="93591" y="333046"/>
                  </a:lnTo>
                  <a:lnTo>
                    <a:pt x="91732" y="322571"/>
                  </a:lnTo>
                  <a:lnTo>
                    <a:pt x="89415" y="311580"/>
                  </a:lnTo>
                  <a:lnTo>
                    <a:pt x="86744" y="299937"/>
                  </a:lnTo>
                  <a:lnTo>
                    <a:pt x="83647" y="287683"/>
                  </a:lnTo>
                  <a:lnTo>
                    <a:pt x="79892" y="274928"/>
                  </a:lnTo>
                  <a:lnTo>
                    <a:pt x="75408" y="261797"/>
                  </a:lnTo>
                  <a:lnTo>
                    <a:pt x="70432" y="248557"/>
                  </a:lnTo>
                  <a:lnTo>
                    <a:pt x="65399" y="235595"/>
                  </a:lnTo>
                  <a:lnTo>
                    <a:pt x="60566" y="223091"/>
                  </a:lnTo>
                  <a:lnTo>
                    <a:pt x="55848" y="210730"/>
                  </a:lnTo>
                  <a:lnTo>
                    <a:pt x="50919" y="197824"/>
                  </a:lnTo>
                  <a:lnTo>
                    <a:pt x="45608" y="184029"/>
                  </a:lnTo>
                  <a:lnTo>
                    <a:pt x="40058" y="169491"/>
                  </a:lnTo>
                  <a:lnTo>
                    <a:pt x="34632" y="154653"/>
                  </a:lnTo>
                  <a:lnTo>
                    <a:pt x="29536" y="139817"/>
                  </a:lnTo>
                  <a:lnTo>
                    <a:pt x="24810" y="125109"/>
                  </a:lnTo>
                  <a:lnTo>
                    <a:pt x="20408" y="110554"/>
                  </a:lnTo>
                  <a:lnTo>
                    <a:pt x="16263" y="96142"/>
                  </a:lnTo>
                  <a:lnTo>
                    <a:pt x="12311" y="82007"/>
                  </a:lnTo>
                  <a:lnTo>
                    <a:pt x="8496" y="68429"/>
                  </a:lnTo>
                  <a:lnTo>
                    <a:pt x="4792" y="55519"/>
                  </a:lnTo>
                  <a:lnTo>
                    <a:pt x="1660" y="43390"/>
                  </a:lnTo>
                  <a:lnTo>
                    <a:pt x="0" y="32237"/>
                  </a:lnTo>
                  <a:lnTo>
                    <a:pt x="191" y="22082"/>
                  </a:lnTo>
                  <a:lnTo>
                    <a:pt x="2288" y="13279"/>
                  </a:lnTo>
                  <a:lnTo>
                    <a:pt x="6287" y="6568"/>
                  </a:lnTo>
                  <a:lnTo>
                    <a:pt x="11980" y="2172"/>
                  </a:lnTo>
                  <a:lnTo>
                    <a:pt x="19038" y="17"/>
                  </a:lnTo>
                  <a:lnTo>
                    <a:pt x="27130" y="0"/>
                  </a:lnTo>
                  <a:lnTo>
                    <a:pt x="35968" y="1839"/>
                  </a:lnTo>
                  <a:lnTo>
                    <a:pt x="45170" y="5155"/>
                  </a:lnTo>
                  <a:lnTo>
                    <a:pt x="54266" y="9581"/>
                  </a:lnTo>
                  <a:lnTo>
                    <a:pt x="63007" y="14810"/>
                  </a:lnTo>
                  <a:lnTo>
                    <a:pt x="71237" y="20685"/>
                  </a:lnTo>
                  <a:lnTo>
                    <a:pt x="79707" y="27972"/>
                  </a:lnTo>
                  <a:lnTo>
                    <a:pt x="90277" y="39542"/>
                  </a:lnTo>
                  <a:lnTo>
                    <a:pt x="106124" y="60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47772" y="43166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4078" y="67"/>
                  </a:lnTo>
                  <a:lnTo>
                    <a:pt x="92949" y="707"/>
                  </a:lnTo>
                  <a:lnTo>
                    <a:pt x="81355" y="1999"/>
                  </a:lnTo>
                  <a:lnTo>
                    <a:pt x="69236" y="3695"/>
                  </a:lnTo>
                  <a:lnTo>
                    <a:pt x="55216" y="5545"/>
                  </a:lnTo>
                  <a:lnTo>
                    <a:pt x="34705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71299" y="252683"/>
              <a:ext cx="176026" cy="364934"/>
            </a:xfrm>
            <a:custGeom>
              <a:avLst/>
              <a:gdLst/>
              <a:ahLst/>
              <a:cxnLst/>
              <a:rect l="0" t="0" r="0" b="0"/>
              <a:pathLst>
                <a:path w="176026" h="364934">
                  <a:moveTo>
                    <a:pt x="55540" y="0"/>
                  </a:moveTo>
                  <a:lnTo>
                    <a:pt x="52606" y="8802"/>
                  </a:lnTo>
                  <a:lnTo>
                    <a:pt x="49824" y="17148"/>
                  </a:lnTo>
                  <a:lnTo>
                    <a:pt x="46929" y="25852"/>
                  </a:lnTo>
                  <a:lnTo>
                    <a:pt x="44062" y="35145"/>
                  </a:lnTo>
                  <a:lnTo>
                    <a:pt x="41545" y="45289"/>
                  </a:lnTo>
                  <a:lnTo>
                    <a:pt x="39529" y="56334"/>
                  </a:lnTo>
                  <a:lnTo>
                    <a:pt x="37844" y="68174"/>
                  </a:lnTo>
                  <a:lnTo>
                    <a:pt x="36101" y="80644"/>
                  </a:lnTo>
                  <a:lnTo>
                    <a:pt x="34075" y="93586"/>
                  </a:lnTo>
                  <a:lnTo>
                    <a:pt x="31713" y="106869"/>
                  </a:lnTo>
                  <a:lnTo>
                    <a:pt x="29048" y="120391"/>
                  </a:lnTo>
                  <a:lnTo>
                    <a:pt x="26142" y="134079"/>
                  </a:lnTo>
                  <a:lnTo>
                    <a:pt x="23054" y="147881"/>
                  </a:lnTo>
                  <a:lnTo>
                    <a:pt x="19835" y="161760"/>
                  </a:lnTo>
                  <a:lnTo>
                    <a:pt x="16525" y="175691"/>
                  </a:lnTo>
                  <a:lnTo>
                    <a:pt x="13150" y="189657"/>
                  </a:lnTo>
                  <a:lnTo>
                    <a:pt x="9731" y="203648"/>
                  </a:lnTo>
                  <a:lnTo>
                    <a:pt x="6292" y="217654"/>
                  </a:lnTo>
                  <a:lnTo>
                    <a:pt x="3169" y="231670"/>
                  </a:lnTo>
                  <a:lnTo>
                    <a:pt x="984" y="245694"/>
                  </a:lnTo>
                  <a:lnTo>
                    <a:pt x="0" y="259722"/>
                  </a:lnTo>
                  <a:lnTo>
                    <a:pt x="154" y="273754"/>
                  </a:lnTo>
                  <a:lnTo>
                    <a:pt x="1245" y="287788"/>
                  </a:lnTo>
                  <a:lnTo>
                    <a:pt x="3062" y="301814"/>
                  </a:lnTo>
                  <a:lnTo>
                    <a:pt x="5739" y="315504"/>
                  </a:lnTo>
                  <a:lnTo>
                    <a:pt x="9737" y="328245"/>
                  </a:lnTo>
                  <a:lnTo>
                    <a:pt x="15204" y="339761"/>
                  </a:lnTo>
                  <a:lnTo>
                    <a:pt x="21993" y="349629"/>
                  </a:lnTo>
                  <a:lnTo>
                    <a:pt x="29845" y="357129"/>
                  </a:lnTo>
                  <a:lnTo>
                    <a:pt x="38504" y="362090"/>
                  </a:lnTo>
                  <a:lnTo>
                    <a:pt x="47910" y="364642"/>
                  </a:lnTo>
                  <a:lnTo>
                    <a:pt x="58201" y="364933"/>
                  </a:lnTo>
                  <a:lnTo>
                    <a:pt x="69373" y="363282"/>
                  </a:lnTo>
                  <a:lnTo>
                    <a:pt x="80975" y="360093"/>
                  </a:lnTo>
                  <a:lnTo>
                    <a:pt x="92229" y="355753"/>
                  </a:lnTo>
                  <a:lnTo>
                    <a:pt x="102724" y="350582"/>
                  </a:lnTo>
                  <a:lnTo>
                    <a:pt x="112397" y="344826"/>
                  </a:lnTo>
                  <a:lnTo>
                    <a:pt x="121354" y="338664"/>
                  </a:lnTo>
                  <a:lnTo>
                    <a:pt x="129750" y="332219"/>
                  </a:lnTo>
                  <a:lnTo>
                    <a:pt x="137728" y="325417"/>
                  </a:lnTo>
                  <a:lnTo>
                    <a:pt x="145407" y="318011"/>
                  </a:lnTo>
                  <a:lnTo>
                    <a:pt x="152867" y="309909"/>
                  </a:lnTo>
                  <a:lnTo>
                    <a:pt x="159846" y="301009"/>
                  </a:lnTo>
                  <a:lnTo>
                    <a:pt x="165774" y="291124"/>
                  </a:lnTo>
                  <a:lnTo>
                    <a:pt x="170420" y="280252"/>
                  </a:lnTo>
                  <a:lnTo>
                    <a:pt x="173708" y="268697"/>
                  </a:lnTo>
                  <a:lnTo>
                    <a:pt x="175548" y="256949"/>
                  </a:lnTo>
                  <a:lnTo>
                    <a:pt x="176025" y="245322"/>
                  </a:lnTo>
                  <a:lnTo>
                    <a:pt x="174718" y="234416"/>
                  </a:lnTo>
                  <a:lnTo>
                    <a:pt x="170657" y="225157"/>
                  </a:lnTo>
                  <a:lnTo>
                    <a:pt x="163556" y="217908"/>
                  </a:lnTo>
                  <a:lnTo>
                    <a:pt x="153889" y="212857"/>
                  </a:lnTo>
                  <a:lnTo>
                    <a:pt x="142503" y="210275"/>
                  </a:lnTo>
                  <a:lnTo>
                    <a:pt x="130080" y="210056"/>
                  </a:lnTo>
                  <a:lnTo>
                    <a:pt x="117370" y="211822"/>
                  </a:lnTo>
                  <a:lnTo>
                    <a:pt x="105238" y="215124"/>
                  </a:lnTo>
                  <a:lnTo>
                    <a:pt x="94091" y="219559"/>
                  </a:lnTo>
                  <a:lnTo>
                    <a:pt x="83949" y="224803"/>
                  </a:lnTo>
                  <a:lnTo>
                    <a:pt x="74662" y="230612"/>
                  </a:lnTo>
                  <a:lnTo>
                    <a:pt x="66047" y="236807"/>
                  </a:lnTo>
                  <a:lnTo>
                    <a:pt x="58232" y="243154"/>
                  </a:lnTo>
                  <a:lnTo>
                    <a:pt x="50893" y="250073"/>
                  </a:lnTo>
                  <a:lnTo>
                    <a:pt x="43382" y="259288"/>
                  </a:lnTo>
                  <a:lnTo>
                    <a:pt x="3448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36529" y="448117"/>
              <a:ext cx="137793" cy="142336"/>
            </a:xfrm>
            <a:custGeom>
              <a:avLst/>
              <a:gdLst/>
              <a:ahLst/>
              <a:cxnLst/>
              <a:rect l="0" t="0" r="0" b="0"/>
              <a:pathLst>
                <a:path w="137793" h="142336">
                  <a:moveTo>
                    <a:pt x="127263" y="4608"/>
                  </a:moveTo>
                  <a:lnTo>
                    <a:pt x="115595" y="1808"/>
                  </a:lnTo>
                  <a:lnTo>
                    <a:pt x="105107" y="306"/>
                  </a:lnTo>
                  <a:lnTo>
                    <a:pt x="94805" y="0"/>
                  </a:lnTo>
                  <a:lnTo>
                    <a:pt x="84504" y="679"/>
                  </a:lnTo>
                  <a:lnTo>
                    <a:pt x="74160" y="2147"/>
                  </a:lnTo>
                  <a:lnTo>
                    <a:pt x="63775" y="4225"/>
                  </a:lnTo>
                  <a:lnTo>
                    <a:pt x="53520" y="7080"/>
                  </a:lnTo>
                  <a:lnTo>
                    <a:pt x="43710" y="11200"/>
                  </a:lnTo>
                  <a:lnTo>
                    <a:pt x="34488" y="16753"/>
                  </a:lnTo>
                  <a:lnTo>
                    <a:pt x="25991" y="23770"/>
                  </a:lnTo>
                  <a:lnTo>
                    <a:pt x="18430" y="32307"/>
                  </a:lnTo>
                  <a:lnTo>
                    <a:pt x="11835" y="42234"/>
                  </a:lnTo>
                  <a:lnTo>
                    <a:pt x="6407" y="53137"/>
                  </a:lnTo>
                  <a:lnTo>
                    <a:pt x="2583" y="64439"/>
                  </a:lnTo>
                  <a:lnTo>
                    <a:pt x="460" y="75772"/>
                  </a:lnTo>
                  <a:lnTo>
                    <a:pt x="0" y="86819"/>
                  </a:lnTo>
                  <a:lnTo>
                    <a:pt x="1204" y="97237"/>
                  </a:lnTo>
                  <a:lnTo>
                    <a:pt x="3906" y="106904"/>
                  </a:lnTo>
                  <a:lnTo>
                    <a:pt x="7990" y="115718"/>
                  </a:lnTo>
                  <a:lnTo>
                    <a:pt x="13471" y="123500"/>
                  </a:lnTo>
                  <a:lnTo>
                    <a:pt x="20234" y="130247"/>
                  </a:lnTo>
                  <a:lnTo>
                    <a:pt x="28215" y="135779"/>
                  </a:lnTo>
                  <a:lnTo>
                    <a:pt x="37474" y="139673"/>
                  </a:lnTo>
                  <a:lnTo>
                    <a:pt x="47916" y="141843"/>
                  </a:lnTo>
                  <a:lnTo>
                    <a:pt x="59012" y="142335"/>
                  </a:lnTo>
                  <a:lnTo>
                    <a:pt x="69920" y="141153"/>
                  </a:lnTo>
                  <a:lnTo>
                    <a:pt x="80178" y="138470"/>
                  </a:lnTo>
                  <a:lnTo>
                    <a:pt x="89691" y="134569"/>
                  </a:lnTo>
                  <a:lnTo>
                    <a:pt x="98540" y="129742"/>
                  </a:lnTo>
                  <a:lnTo>
                    <a:pt x="106854" y="124250"/>
                  </a:lnTo>
                  <a:lnTo>
                    <a:pt x="114465" y="118593"/>
                  </a:lnTo>
                  <a:lnTo>
                    <a:pt x="121642" y="112965"/>
                  </a:lnTo>
                  <a:lnTo>
                    <a:pt x="129021" y="106874"/>
                  </a:lnTo>
                  <a:lnTo>
                    <a:pt x="137792" y="993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148020" y="231626"/>
              <a:ext cx="157929" cy="326385"/>
            </a:xfrm>
            <a:custGeom>
              <a:avLst/>
              <a:gdLst/>
              <a:ahLst/>
              <a:cxnLst/>
              <a:rect l="0" t="0" r="0" b="0"/>
              <a:pathLst>
                <a:path w="157929" h="326385">
                  <a:moveTo>
                    <a:pt x="0" y="0"/>
                  </a:moveTo>
                  <a:lnTo>
                    <a:pt x="5" y="8670"/>
                  </a:lnTo>
                  <a:lnTo>
                    <a:pt x="178" y="20845"/>
                  </a:lnTo>
                  <a:lnTo>
                    <a:pt x="826" y="34374"/>
                  </a:lnTo>
                  <a:lnTo>
                    <a:pt x="2079" y="48393"/>
                  </a:lnTo>
                  <a:lnTo>
                    <a:pt x="3905" y="62899"/>
                  </a:lnTo>
                  <a:lnTo>
                    <a:pt x="6201" y="78380"/>
                  </a:lnTo>
                  <a:lnTo>
                    <a:pt x="8858" y="95050"/>
                  </a:lnTo>
                  <a:lnTo>
                    <a:pt x="11776" y="112668"/>
                  </a:lnTo>
                  <a:lnTo>
                    <a:pt x="14880" y="130727"/>
                  </a:lnTo>
                  <a:lnTo>
                    <a:pt x="18110" y="148873"/>
                  </a:lnTo>
                  <a:lnTo>
                    <a:pt x="21260" y="166787"/>
                  </a:lnTo>
                  <a:lnTo>
                    <a:pt x="23996" y="184115"/>
                  </a:lnTo>
                  <a:lnTo>
                    <a:pt x="26172" y="200726"/>
                  </a:lnTo>
                  <a:lnTo>
                    <a:pt x="27973" y="216506"/>
                  </a:lnTo>
                  <a:lnTo>
                    <a:pt x="29796" y="231271"/>
                  </a:lnTo>
                  <a:lnTo>
                    <a:pt x="31869" y="245021"/>
                  </a:lnTo>
                  <a:lnTo>
                    <a:pt x="33923" y="257902"/>
                  </a:lnTo>
                  <a:lnTo>
                    <a:pt x="35316" y="270101"/>
                  </a:lnTo>
                  <a:lnTo>
                    <a:pt x="35734" y="281724"/>
                  </a:lnTo>
                  <a:lnTo>
                    <a:pt x="35184" y="290463"/>
                  </a:lnTo>
                  <a:lnTo>
                    <a:pt x="34145" y="292966"/>
                  </a:lnTo>
                  <a:lnTo>
                    <a:pt x="33267" y="289581"/>
                  </a:lnTo>
                  <a:lnTo>
                    <a:pt x="32673" y="281765"/>
                  </a:lnTo>
                  <a:lnTo>
                    <a:pt x="32460" y="271156"/>
                  </a:lnTo>
                  <a:lnTo>
                    <a:pt x="32862" y="259350"/>
                  </a:lnTo>
                  <a:lnTo>
                    <a:pt x="33972" y="247305"/>
                  </a:lnTo>
                  <a:lnTo>
                    <a:pt x="36215" y="235756"/>
                  </a:lnTo>
                  <a:lnTo>
                    <a:pt x="40391" y="225438"/>
                  </a:lnTo>
                  <a:lnTo>
                    <a:pt x="46754" y="216619"/>
                  </a:lnTo>
                  <a:lnTo>
                    <a:pt x="54775" y="209676"/>
                  </a:lnTo>
                  <a:lnTo>
                    <a:pt x="63454" y="205275"/>
                  </a:lnTo>
                  <a:lnTo>
                    <a:pt x="72133" y="203539"/>
                  </a:lnTo>
                  <a:lnTo>
                    <a:pt x="80379" y="204302"/>
                  </a:lnTo>
                  <a:lnTo>
                    <a:pt x="87830" y="207388"/>
                  </a:lnTo>
                  <a:lnTo>
                    <a:pt x="94393" y="212460"/>
                  </a:lnTo>
                  <a:lnTo>
                    <a:pt x="100324" y="219098"/>
                  </a:lnTo>
                  <a:lnTo>
                    <a:pt x="106089" y="226907"/>
                  </a:lnTo>
                  <a:lnTo>
                    <a:pt x="111977" y="235560"/>
                  </a:lnTo>
                  <a:lnTo>
                    <a:pt x="118088" y="244808"/>
                  </a:lnTo>
                  <a:lnTo>
                    <a:pt x="124425" y="254467"/>
                  </a:lnTo>
                  <a:lnTo>
                    <a:pt x="130941" y="264404"/>
                  </a:lnTo>
                  <a:lnTo>
                    <a:pt x="137291" y="274458"/>
                  </a:lnTo>
                  <a:lnTo>
                    <a:pt x="143461" y="285627"/>
                  </a:lnTo>
                  <a:lnTo>
                    <a:pt x="149993" y="301126"/>
                  </a:lnTo>
                  <a:lnTo>
                    <a:pt x="157928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33610" y="423699"/>
              <a:ext cx="203966" cy="141471"/>
            </a:xfrm>
            <a:custGeom>
              <a:avLst/>
              <a:gdLst/>
              <a:ahLst/>
              <a:cxnLst/>
              <a:rect l="0" t="0" r="0" b="0"/>
              <a:pathLst>
                <a:path w="203966" h="141471">
                  <a:moveTo>
                    <a:pt x="98680" y="50083"/>
                  </a:moveTo>
                  <a:lnTo>
                    <a:pt x="95612" y="38482"/>
                  </a:lnTo>
                  <a:lnTo>
                    <a:pt x="91549" y="28633"/>
                  </a:lnTo>
                  <a:lnTo>
                    <a:pt x="86052" y="19642"/>
                  </a:lnTo>
                  <a:lnTo>
                    <a:pt x="79120" y="11719"/>
                  </a:lnTo>
                  <a:lnTo>
                    <a:pt x="70673" y="5636"/>
                  </a:lnTo>
                  <a:lnTo>
                    <a:pt x="60832" y="1682"/>
                  </a:lnTo>
                  <a:lnTo>
                    <a:pt x="50167" y="0"/>
                  </a:lnTo>
                  <a:lnTo>
                    <a:pt x="39562" y="835"/>
                  </a:lnTo>
                  <a:lnTo>
                    <a:pt x="29521" y="4070"/>
                  </a:lnTo>
                  <a:lnTo>
                    <a:pt x="20498" y="9477"/>
                  </a:lnTo>
                  <a:lnTo>
                    <a:pt x="13041" y="16911"/>
                  </a:lnTo>
                  <a:lnTo>
                    <a:pt x="7295" y="26091"/>
                  </a:lnTo>
                  <a:lnTo>
                    <a:pt x="3233" y="36658"/>
                  </a:lnTo>
                  <a:lnTo>
                    <a:pt x="858" y="48265"/>
                  </a:lnTo>
                  <a:lnTo>
                    <a:pt x="0" y="60621"/>
                  </a:lnTo>
                  <a:lnTo>
                    <a:pt x="539" y="73339"/>
                  </a:lnTo>
                  <a:lnTo>
                    <a:pt x="2487" y="85950"/>
                  </a:lnTo>
                  <a:lnTo>
                    <a:pt x="5724" y="98200"/>
                  </a:lnTo>
                  <a:lnTo>
                    <a:pt x="10183" y="109713"/>
                  </a:lnTo>
                  <a:lnTo>
                    <a:pt x="15925" y="119920"/>
                  </a:lnTo>
                  <a:lnTo>
                    <a:pt x="22857" y="128622"/>
                  </a:lnTo>
                  <a:lnTo>
                    <a:pt x="30614" y="135466"/>
                  </a:lnTo>
                  <a:lnTo>
                    <a:pt x="38657" y="139790"/>
                  </a:lnTo>
                  <a:lnTo>
                    <a:pt x="46653" y="141470"/>
                  </a:lnTo>
                  <a:lnTo>
                    <a:pt x="54308" y="140667"/>
                  </a:lnTo>
                  <a:lnTo>
                    <a:pt x="61296" y="137553"/>
                  </a:lnTo>
                  <a:lnTo>
                    <a:pt x="67511" y="132457"/>
                  </a:lnTo>
                  <a:lnTo>
                    <a:pt x="73024" y="125633"/>
                  </a:lnTo>
                  <a:lnTo>
                    <a:pt x="77969" y="117167"/>
                  </a:lnTo>
                  <a:lnTo>
                    <a:pt x="82489" y="107286"/>
                  </a:lnTo>
                  <a:lnTo>
                    <a:pt x="86891" y="97434"/>
                  </a:lnTo>
                  <a:lnTo>
                    <a:pt x="92385" y="90547"/>
                  </a:lnTo>
                  <a:lnTo>
                    <a:pt x="99406" y="88037"/>
                  </a:lnTo>
                  <a:lnTo>
                    <a:pt x="106583" y="88955"/>
                  </a:lnTo>
                  <a:lnTo>
                    <a:pt x="113576" y="92119"/>
                  </a:lnTo>
                  <a:lnTo>
                    <a:pt x="120458" y="96692"/>
                  </a:lnTo>
                  <a:lnTo>
                    <a:pt x="127313" y="102147"/>
                  </a:lnTo>
                  <a:lnTo>
                    <a:pt x="134194" y="108147"/>
                  </a:lnTo>
                  <a:lnTo>
                    <a:pt x="141441" y="114163"/>
                  </a:lnTo>
                  <a:lnTo>
                    <a:pt x="149669" y="119456"/>
                  </a:lnTo>
                  <a:lnTo>
                    <a:pt x="159113" y="123687"/>
                  </a:lnTo>
                  <a:lnTo>
                    <a:pt x="169088" y="126875"/>
                  </a:lnTo>
                  <a:lnTo>
                    <a:pt x="179155" y="129528"/>
                  </a:lnTo>
                  <a:lnTo>
                    <a:pt x="190202" y="131873"/>
                  </a:lnTo>
                  <a:lnTo>
                    <a:pt x="203965" y="13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537575" y="412718"/>
              <a:ext cx="136871" cy="145293"/>
            </a:xfrm>
            <a:custGeom>
              <a:avLst/>
              <a:gdLst/>
              <a:ahLst/>
              <a:cxnLst/>
              <a:rect l="0" t="0" r="0" b="0"/>
              <a:pathLst>
                <a:path w="136871" h="145293">
                  <a:moveTo>
                    <a:pt x="0" y="40007"/>
                  </a:moveTo>
                  <a:lnTo>
                    <a:pt x="67" y="54542"/>
                  </a:lnTo>
                  <a:lnTo>
                    <a:pt x="707" y="67173"/>
                  </a:lnTo>
                  <a:lnTo>
                    <a:pt x="2004" y="79082"/>
                  </a:lnTo>
                  <a:lnTo>
                    <a:pt x="3863" y="90737"/>
                  </a:lnTo>
                  <a:lnTo>
                    <a:pt x="6180" y="102577"/>
                  </a:lnTo>
                  <a:lnTo>
                    <a:pt x="8810" y="114720"/>
                  </a:lnTo>
                  <a:lnTo>
                    <a:pt x="10411" y="123777"/>
                  </a:lnTo>
                  <a:lnTo>
                    <a:pt x="9751" y="125849"/>
                  </a:lnTo>
                  <a:lnTo>
                    <a:pt x="7993" y="122672"/>
                  </a:lnTo>
                  <a:lnTo>
                    <a:pt x="6086" y="115998"/>
                  </a:lnTo>
                  <a:lnTo>
                    <a:pt x="4435" y="106952"/>
                  </a:lnTo>
                  <a:lnTo>
                    <a:pt x="3143" y="96288"/>
                  </a:lnTo>
                  <a:lnTo>
                    <a:pt x="2188" y="84523"/>
                  </a:lnTo>
                  <a:lnTo>
                    <a:pt x="1513" y="72021"/>
                  </a:lnTo>
                  <a:lnTo>
                    <a:pt x="1380" y="59353"/>
                  </a:lnTo>
                  <a:lnTo>
                    <a:pt x="2346" y="47297"/>
                  </a:lnTo>
                  <a:lnTo>
                    <a:pt x="4631" y="36229"/>
                  </a:lnTo>
                  <a:lnTo>
                    <a:pt x="8301" y="26321"/>
                  </a:lnTo>
                  <a:lnTo>
                    <a:pt x="13439" y="17729"/>
                  </a:lnTo>
                  <a:lnTo>
                    <a:pt x="19930" y="10407"/>
                  </a:lnTo>
                  <a:lnTo>
                    <a:pt x="27372" y="4641"/>
                  </a:lnTo>
                  <a:lnTo>
                    <a:pt x="35198" y="1114"/>
                  </a:lnTo>
                  <a:lnTo>
                    <a:pt x="43048" y="0"/>
                  </a:lnTo>
                  <a:lnTo>
                    <a:pt x="50773" y="1031"/>
                  </a:lnTo>
                  <a:lnTo>
                    <a:pt x="58340" y="3773"/>
                  </a:lnTo>
                  <a:lnTo>
                    <a:pt x="65762" y="7804"/>
                  </a:lnTo>
                  <a:lnTo>
                    <a:pt x="73069" y="12931"/>
                  </a:lnTo>
                  <a:lnTo>
                    <a:pt x="80289" y="19188"/>
                  </a:lnTo>
                  <a:lnTo>
                    <a:pt x="87442" y="26503"/>
                  </a:lnTo>
                  <a:lnTo>
                    <a:pt x="94383" y="34700"/>
                  </a:lnTo>
                  <a:lnTo>
                    <a:pt x="100818" y="43581"/>
                  </a:lnTo>
                  <a:lnTo>
                    <a:pt x="106627" y="52964"/>
                  </a:lnTo>
                  <a:lnTo>
                    <a:pt x="111849" y="62705"/>
                  </a:lnTo>
                  <a:lnTo>
                    <a:pt x="116592" y="72698"/>
                  </a:lnTo>
                  <a:lnTo>
                    <a:pt x="120963" y="82859"/>
                  </a:lnTo>
                  <a:lnTo>
                    <a:pt x="124913" y="93064"/>
                  </a:lnTo>
                  <a:lnTo>
                    <a:pt x="128615" y="104350"/>
                  </a:lnTo>
                  <a:lnTo>
                    <a:pt x="132397" y="119943"/>
                  </a:lnTo>
                  <a:lnTo>
                    <a:pt x="136870" y="1452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727287" y="400082"/>
              <a:ext cx="84030" cy="148295"/>
            </a:xfrm>
            <a:custGeom>
              <a:avLst/>
              <a:gdLst/>
              <a:ahLst/>
              <a:cxnLst/>
              <a:rect l="0" t="0" r="0" b="0"/>
              <a:pathLst>
                <a:path w="84030" h="148295">
                  <a:moveTo>
                    <a:pt x="73500" y="0"/>
                  </a:moveTo>
                  <a:lnTo>
                    <a:pt x="64699" y="3001"/>
                  </a:lnTo>
                  <a:lnTo>
                    <a:pt x="56352" y="6424"/>
                  </a:lnTo>
                  <a:lnTo>
                    <a:pt x="47663" y="10624"/>
                  </a:lnTo>
                  <a:lnTo>
                    <a:pt x="38887" y="15697"/>
                  </a:lnTo>
                  <a:lnTo>
                    <a:pt x="30689" y="21827"/>
                  </a:lnTo>
                  <a:lnTo>
                    <a:pt x="23403" y="29011"/>
                  </a:lnTo>
                  <a:lnTo>
                    <a:pt x="17041" y="37098"/>
                  </a:lnTo>
                  <a:lnTo>
                    <a:pt x="11460" y="45893"/>
                  </a:lnTo>
                  <a:lnTo>
                    <a:pt x="6499" y="55213"/>
                  </a:lnTo>
                  <a:lnTo>
                    <a:pt x="2490" y="64910"/>
                  </a:lnTo>
                  <a:lnTo>
                    <a:pt x="226" y="74871"/>
                  </a:lnTo>
                  <a:lnTo>
                    <a:pt x="0" y="85011"/>
                  </a:lnTo>
                  <a:lnTo>
                    <a:pt x="1645" y="95107"/>
                  </a:lnTo>
                  <a:lnTo>
                    <a:pt x="4808" y="104813"/>
                  </a:lnTo>
                  <a:lnTo>
                    <a:pt x="9124" y="113967"/>
                  </a:lnTo>
                  <a:lnTo>
                    <a:pt x="14445" y="122418"/>
                  </a:lnTo>
                  <a:lnTo>
                    <a:pt x="20832" y="129950"/>
                  </a:lnTo>
                  <a:lnTo>
                    <a:pt x="28229" y="136525"/>
                  </a:lnTo>
                  <a:lnTo>
                    <a:pt x="36403" y="141928"/>
                  </a:lnTo>
                  <a:lnTo>
                    <a:pt x="46021" y="146102"/>
                  </a:lnTo>
                  <a:lnTo>
                    <a:pt x="60165" y="148294"/>
                  </a:lnTo>
                  <a:lnTo>
                    <a:pt x="840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69330" y="399683"/>
              <a:ext cx="163085" cy="185464"/>
            </a:xfrm>
            <a:custGeom>
              <a:avLst/>
              <a:gdLst/>
              <a:ahLst/>
              <a:cxnLst/>
              <a:rect l="0" t="0" r="0" b="0"/>
              <a:pathLst>
                <a:path w="163085" h="185464">
                  <a:moveTo>
                    <a:pt x="5157" y="63570"/>
                  </a:moveTo>
                  <a:lnTo>
                    <a:pt x="16825" y="63503"/>
                  </a:lnTo>
                  <a:lnTo>
                    <a:pt x="27313" y="62863"/>
                  </a:lnTo>
                  <a:lnTo>
                    <a:pt x="37610" y="61562"/>
                  </a:lnTo>
                  <a:lnTo>
                    <a:pt x="47739" y="59529"/>
                  </a:lnTo>
                  <a:lnTo>
                    <a:pt x="57434" y="56565"/>
                  </a:lnTo>
                  <a:lnTo>
                    <a:pt x="66557" y="52640"/>
                  </a:lnTo>
                  <a:lnTo>
                    <a:pt x="74642" y="47718"/>
                  </a:lnTo>
                  <a:lnTo>
                    <a:pt x="80858" y="41666"/>
                  </a:lnTo>
                  <a:lnTo>
                    <a:pt x="84913" y="34531"/>
                  </a:lnTo>
                  <a:lnTo>
                    <a:pt x="86667" y="26809"/>
                  </a:lnTo>
                  <a:lnTo>
                    <a:pt x="85882" y="19320"/>
                  </a:lnTo>
                  <a:lnTo>
                    <a:pt x="82687" y="12520"/>
                  </a:lnTo>
                  <a:lnTo>
                    <a:pt x="77476" y="6822"/>
                  </a:lnTo>
                  <a:lnTo>
                    <a:pt x="70707" y="2752"/>
                  </a:lnTo>
                  <a:lnTo>
                    <a:pt x="62796" y="436"/>
                  </a:lnTo>
                  <a:lnTo>
                    <a:pt x="54234" y="0"/>
                  </a:lnTo>
                  <a:lnTo>
                    <a:pt x="45577" y="1745"/>
                  </a:lnTo>
                  <a:lnTo>
                    <a:pt x="37133" y="5620"/>
                  </a:lnTo>
                  <a:lnTo>
                    <a:pt x="29161" y="11304"/>
                  </a:lnTo>
                  <a:lnTo>
                    <a:pt x="21953" y="18399"/>
                  </a:lnTo>
                  <a:lnTo>
                    <a:pt x="15590" y="26540"/>
                  </a:lnTo>
                  <a:lnTo>
                    <a:pt x="10147" y="35597"/>
                  </a:lnTo>
                  <a:lnTo>
                    <a:pt x="5780" y="45653"/>
                  </a:lnTo>
                  <a:lnTo>
                    <a:pt x="2479" y="56671"/>
                  </a:lnTo>
                  <a:lnTo>
                    <a:pt x="414" y="68340"/>
                  </a:lnTo>
                  <a:lnTo>
                    <a:pt x="0" y="80172"/>
                  </a:lnTo>
                  <a:lnTo>
                    <a:pt x="1316" y="91867"/>
                  </a:lnTo>
                  <a:lnTo>
                    <a:pt x="4148" y="103161"/>
                  </a:lnTo>
                  <a:lnTo>
                    <a:pt x="8183" y="113746"/>
                  </a:lnTo>
                  <a:lnTo>
                    <a:pt x="13117" y="123530"/>
                  </a:lnTo>
                  <a:lnTo>
                    <a:pt x="18698" y="132591"/>
                  </a:lnTo>
                  <a:lnTo>
                    <a:pt x="24735" y="141072"/>
                  </a:lnTo>
                  <a:lnTo>
                    <a:pt x="31093" y="149111"/>
                  </a:lnTo>
                  <a:lnTo>
                    <a:pt x="37835" y="156664"/>
                  </a:lnTo>
                  <a:lnTo>
                    <a:pt x="45200" y="163518"/>
                  </a:lnTo>
                  <a:lnTo>
                    <a:pt x="53274" y="169608"/>
                  </a:lnTo>
                  <a:lnTo>
                    <a:pt x="62155" y="174850"/>
                  </a:lnTo>
                  <a:lnTo>
                    <a:pt x="72028" y="179073"/>
                  </a:lnTo>
                  <a:lnTo>
                    <a:pt x="82891" y="182279"/>
                  </a:lnTo>
                  <a:lnTo>
                    <a:pt x="94440" y="184448"/>
                  </a:lnTo>
                  <a:lnTo>
                    <a:pt x="106185" y="185463"/>
                  </a:lnTo>
                  <a:lnTo>
                    <a:pt x="117809" y="185373"/>
                  </a:lnTo>
                  <a:lnTo>
                    <a:pt x="128752" y="184511"/>
                  </a:lnTo>
                  <a:lnTo>
                    <a:pt x="139200" y="183316"/>
                  </a:lnTo>
                  <a:lnTo>
                    <a:pt x="150064" y="181685"/>
                  </a:lnTo>
                  <a:lnTo>
                    <a:pt x="163084" y="179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13998" y="400082"/>
              <a:ext cx="143939" cy="158547"/>
            </a:xfrm>
            <a:custGeom>
              <a:avLst/>
              <a:gdLst/>
              <a:ahLst/>
              <a:cxnLst/>
              <a:rect l="0" t="0" r="0" b="0"/>
              <a:pathLst>
                <a:path w="143939" h="158547">
                  <a:moveTo>
                    <a:pt x="97442" y="31586"/>
                  </a:moveTo>
                  <a:lnTo>
                    <a:pt x="88573" y="28786"/>
                  </a:lnTo>
                  <a:lnTo>
                    <a:pt x="79587" y="27284"/>
                  </a:lnTo>
                  <a:lnTo>
                    <a:pt x="69596" y="26982"/>
                  </a:lnTo>
                  <a:lnTo>
                    <a:pt x="58788" y="27834"/>
                  </a:lnTo>
                  <a:lnTo>
                    <a:pt x="47625" y="29951"/>
                  </a:lnTo>
                  <a:lnTo>
                    <a:pt x="36434" y="33282"/>
                  </a:lnTo>
                  <a:lnTo>
                    <a:pt x="25840" y="37962"/>
                  </a:lnTo>
                  <a:lnTo>
                    <a:pt x="16801" y="44379"/>
                  </a:lnTo>
                  <a:lnTo>
                    <a:pt x="9699" y="52583"/>
                  </a:lnTo>
                  <a:lnTo>
                    <a:pt x="4579" y="62346"/>
                  </a:lnTo>
                  <a:lnTo>
                    <a:pt x="1419" y="73339"/>
                  </a:lnTo>
                  <a:lnTo>
                    <a:pt x="0" y="85242"/>
                  </a:lnTo>
                  <a:lnTo>
                    <a:pt x="144" y="97470"/>
                  </a:lnTo>
                  <a:lnTo>
                    <a:pt x="1820" y="109211"/>
                  </a:lnTo>
                  <a:lnTo>
                    <a:pt x="4872" y="120060"/>
                  </a:lnTo>
                  <a:lnTo>
                    <a:pt x="9205" y="129817"/>
                  </a:lnTo>
                  <a:lnTo>
                    <a:pt x="14861" y="138305"/>
                  </a:lnTo>
                  <a:lnTo>
                    <a:pt x="21750" y="145562"/>
                  </a:lnTo>
                  <a:lnTo>
                    <a:pt x="29986" y="151454"/>
                  </a:lnTo>
                  <a:lnTo>
                    <a:pt x="39949" y="155597"/>
                  </a:lnTo>
                  <a:lnTo>
                    <a:pt x="51678" y="157938"/>
                  </a:lnTo>
                  <a:lnTo>
                    <a:pt x="64452" y="158546"/>
                  </a:lnTo>
                  <a:lnTo>
                    <a:pt x="77025" y="157442"/>
                  </a:lnTo>
                  <a:lnTo>
                    <a:pt x="88697" y="154803"/>
                  </a:lnTo>
                  <a:lnTo>
                    <a:pt x="99310" y="150592"/>
                  </a:lnTo>
                  <a:lnTo>
                    <a:pt x="108973" y="144492"/>
                  </a:lnTo>
                  <a:lnTo>
                    <a:pt x="117869" y="136500"/>
                  </a:lnTo>
                  <a:lnTo>
                    <a:pt x="125860" y="126880"/>
                  </a:lnTo>
                  <a:lnTo>
                    <a:pt x="132491" y="115982"/>
                  </a:lnTo>
                  <a:lnTo>
                    <a:pt x="137620" y="104138"/>
                  </a:lnTo>
                  <a:lnTo>
                    <a:pt x="141236" y="91781"/>
                  </a:lnTo>
                  <a:lnTo>
                    <a:pt x="143297" y="79419"/>
                  </a:lnTo>
                  <a:lnTo>
                    <a:pt x="143938" y="67336"/>
                  </a:lnTo>
                  <a:lnTo>
                    <a:pt x="143250" y="55767"/>
                  </a:lnTo>
                  <a:lnTo>
                    <a:pt x="141201" y="44991"/>
                  </a:lnTo>
                  <a:lnTo>
                    <a:pt x="137905" y="35083"/>
                  </a:lnTo>
                  <a:lnTo>
                    <a:pt x="133697" y="26248"/>
                  </a:lnTo>
                  <a:lnTo>
                    <a:pt x="128536" y="18041"/>
                  </a:lnTo>
                  <a:lnTo>
                    <a:pt x="120853" y="9741"/>
                  </a:lnTo>
                  <a:lnTo>
                    <a:pt x="1079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461224" y="181157"/>
              <a:ext cx="129202" cy="366325"/>
            </a:xfrm>
            <a:custGeom>
              <a:avLst/>
              <a:gdLst/>
              <a:ahLst/>
              <a:cxnLst/>
              <a:rect l="0" t="0" r="0" b="0"/>
              <a:pathLst>
                <a:path w="129202" h="366325">
                  <a:moveTo>
                    <a:pt x="66029" y="366324"/>
                  </a:moveTo>
                  <a:lnTo>
                    <a:pt x="63096" y="354522"/>
                  </a:lnTo>
                  <a:lnTo>
                    <a:pt x="60313" y="342753"/>
                  </a:lnTo>
                  <a:lnTo>
                    <a:pt x="57414" y="329863"/>
                  </a:lnTo>
                  <a:lnTo>
                    <a:pt x="54373" y="316015"/>
                  </a:lnTo>
                  <a:lnTo>
                    <a:pt x="51208" y="301687"/>
                  </a:lnTo>
                  <a:lnTo>
                    <a:pt x="47944" y="287213"/>
                  </a:lnTo>
                  <a:lnTo>
                    <a:pt x="44606" y="272590"/>
                  </a:lnTo>
                  <a:lnTo>
                    <a:pt x="41215" y="257566"/>
                  </a:lnTo>
                  <a:lnTo>
                    <a:pt x="37787" y="242018"/>
                  </a:lnTo>
                  <a:lnTo>
                    <a:pt x="34332" y="225968"/>
                  </a:lnTo>
                  <a:lnTo>
                    <a:pt x="30859" y="209501"/>
                  </a:lnTo>
                  <a:lnTo>
                    <a:pt x="27374" y="192720"/>
                  </a:lnTo>
                  <a:lnTo>
                    <a:pt x="23882" y="175873"/>
                  </a:lnTo>
                  <a:lnTo>
                    <a:pt x="20384" y="159336"/>
                  </a:lnTo>
                  <a:lnTo>
                    <a:pt x="16882" y="143288"/>
                  </a:lnTo>
                  <a:lnTo>
                    <a:pt x="13377" y="127733"/>
                  </a:lnTo>
                  <a:lnTo>
                    <a:pt x="9871" y="112594"/>
                  </a:lnTo>
                  <a:lnTo>
                    <a:pt x="6373" y="97783"/>
                  </a:lnTo>
                  <a:lnTo>
                    <a:pt x="3210" y="83377"/>
                  </a:lnTo>
                  <a:lnTo>
                    <a:pt x="999" y="69616"/>
                  </a:lnTo>
                  <a:lnTo>
                    <a:pt x="0" y="56583"/>
                  </a:lnTo>
                  <a:lnTo>
                    <a:pt x="315" y="44373"/>
                  </a:lnTo>
                  <a:lnTo>
                    <a:pt x="2047" y="33164"/>
                  </a:lnTo>
                  <a:lnTo>
                    <a:pt x="5108" y="22972"/>
                  </a:lnTo>
                  <a:lnTo>
                    <a:pt x="9433" y="14144"/>
                  </a:lnTo>
                  <a:lnTo>
                    <a:pt x="15078" y="7417"/>
                  </a:lnTo>
                  <a:lnTo>
                    <a:pt x="21946" y="3006"/>
                  </a:lnTo>
                  <a:lnTo>
                    <a:pt x="29827" y="670"/>
                  </a:lnTo>
                  <a:lnTo>
                    <a:pt x="38487" y="0"/>
                  </a:lnTo>
                  <a:lnTo>
                    <a:pt x="47718" y="587"/>
                  </a:lnTo>
                  <a:lnTo>
                    <a:pt x="57356" y="2248"/>
                  </a:lnTo>
                  <a:lnTo>
                    <a:pt x="67279" y="5025"/>
                  </a:lnTo>
                  <a:lnTo>
                    <a:pt x="77388" y="8840"/>
                  </a:lnTo>
                  <a:lnTo>
                    <a:pt x="87359" y="13216"/>
                  </a:lnTo>
                  <a:lnTo>
                    <a:pt x="97719" y="17771"/>
                  </a:lnTo>
                  <a:lnTo>
                    <a:pt x="110494" y="22905"/>
                  </a:lnTo>
                  <a:lnTo>
                    <a:pt x="129201" y="294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443026" y="389554"/>
              <a:ext cx="126342" cy="10529"/>
            </a:xfrm>
            <a:custGeom>
              <a:avLst/>
              <a:gdLst/>
              <a:ahLst/>
              <a:cxnLst/>
              <a:rect l="0" t="0" r="0" b="0"/>
              <a:pathLst>
                <a:path w="126342" h="10529">
                  <a:moveTo>
                    <a:pt x="126341" y="10528"/>
                  </a:moveTo>
                  <a:lnTo>
                    <a:pt x="114607" y="10461"/>
                  </a:lnTo>
                  <a:lnTo>
                    <a:pt x="103478" y="9821"/>
                  </a:lnTo>
                  <a:lnTo>
                    <a:pt x="91879" y="8529"/>
                  </a:lnTo>
                  <a:lnTo>
                    <a:pt x="79718" y="6842"/>
                  </a:lnTo>
                  <a:lnTo>
                    <a:pt x="67058" y="5174"/>
                  </a:lnTo>
                  <a:lnTo>
                    <a:pt x="54020" y="3761"/>
                  </a:lnTo>
                  <a:lnTo>
                    <a:pt x="41312" y="2660"/>
                  </a:lnTo>
                  <a:lnTo>
                    <a:pt x="28961" y="1729"/>
                  </a:lnTo>
                  <a:lnTo>
                    <a:pt x="15884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95751" y="409759"/>
              <a:ext cx="115815" cy="178584"/>
            </a:xfrm>
            <a:custGeom>
              <a:avLst/>
              <a:gdLst/>
              <a:ahLst/>
              <a:cxnLst/>
              <a:rect l="0" t="0" r="0" b="0"/>
              <a:pathLst>
                <a:path w="115815" h="178584">
                  <a:moveTo>
                    <a:pt x="0" y="64023"/>
                  </a:moveTo>
                  <a:lnTo>
                    <a:pt x="2934" y="75758"/>
                  </a:lnTo>
                  <a:lnTo>
                    <a:pt x="5716" y="86887"/>
                  </a:lnTo>
                  <a:lnTo>
                    <a:pt x="8615" y="98481"/>
                  </a:lnTo>
                  <a:lnTo>
                    <a:pt x="11656" y="110469"/>
                  </a:lnTo>
                  <a:lnTo>
                    <a:pt x="14821" y="122481"/>
                  </a:lnTo>
                  <a:lnTo>
                    <a:pt x="18089" y="134284"/>
                  </a:lnTo>
                  <a:lnTo>
                    <a:pt x="21600" y="145810"/>
                  </a:lnTo>
                  <a:lnTo>
                    <a:pt x="25640" y="157079"/>
                  </a:lnTo>
                  <a:lnTo>
                    <a:pt x="30302" y="168065"/>
                  </a:lnTo>
                  <a:lnTo>
                    <a:pt x="34819" y="176259"/>
                  </a:lnTo>
                  <a:lnTo>
                    <a:pt x="37704" y="178583"/>
                  </a:lnTo>
                  <a:lnTo>
                    <a:pt x="38476" y="176196"/>
                  </a:lnTo>
                  <a:lnTo>
                    <a:pt x="37642" y="170599"/>
                  </a:lnTo>
                  <a:lnTo>
                    <a:pt x="35782" y="162638"/>
                  </a:lnTo>
                  <a:lnTo>
                    <a:pt x="33294" y="152902"/>
                  </a:lnTo>
                  <a:lnTo>
                    <a:pt x="30426" y="141863"/>
                  </a:lnTo>
                  <a:lnTo>
                    <a:pt x="27322" y="129889"/>
                  </a:lnTo>
                  <a:lnTo>
                    <a:pt x="24083" y="117265"/>
                  </a:lnTo>
                  <a:lnTo>
                    <a:pt x="21088" y="104356"/>
                  </a:lnTo>
                  <a:lnTo>
                    <a:pt x="18986" y="91611"/>
                  </a:lnTo>
                  <a:lnTo>
                    <a:pt x="18059" y="79261"/>
                  </a:lnTo>
                  <a:lnTo>
                    <a:pt x="18421" y="67339"/>
                  </a:lnTo>
                  <a:lnTo>
                    <a:pt x="20184" y="55793"/>
                  </a:lnTo>
                  <a:lnTo>
                    <a:pt x="23266" y="44551"/>
                  </a:lnTo>
                  <a:lnTo>
                    <a:pt x="27605" y="33864"/>
                  </a:lnTo>
                  <a:lnTo>
                    <a:pt x="33258" y="24285"/>
                  </a:lnTo>
                  <a:lnTo>
                    <a:pt x="40133" y="16036"/>
                  </a:lnTo>
                  <a:lnTo>
                    <a:pt x="48018" y="9344"/>
                  </a:lnTo>
                  <a:lnTo>
                    <a:pt x="56680" y="4597"/>
                  </a:lnTo>
                  <a:lnTo>
                    <a:pt x="65904" y="1810"/>
                  </a:lnTo>
                  <a:lnTo>
                    <a:pt x="75261" y="550"/>
                  </a:lnTo>
                  <a:lnTo>
                    <a:pt x="85134" y="0"/>
                  </a:lnTo>
                  <a:lnTo>
                    <a:pt x="97504" y="110"/>
                  </a:lnTo>
                  <a:lnTo>
                    <a:pt x="115814" y="8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034027" y="431668"/>
              <a:ext cx="109821" cy="127112"/>
            </a:xfrm>
            <a:custGeom>
              <a:avLst/>
              <a:gdLst/>
              <a:ahLst/>
              <a:cxnLst/>
              <a:rect l="0" t="0" r="0" b="0"/>
              <a:pathLst>
                <a:path w="109821" h="127112">
                  <a:moveTo>
                    <a:pt x="61765" y="0"/>
                  </a:moveTo>
                  <a:lnTo>
                    <a:pt x="53031" y="5867"/>
                  </a:lnTo>
                  <a:lnTo>
                    <a:pt x="45324" y="11432"/>
                  </a:lnTo>
                  <a:lnTo>
                    <a:pt x="37923" y="17231"/>
                  </a:lnTo>
                  <a:lnTo>
                    <a:pt x="30661" y="23312"/>
                  </a:lnTo>
                  <a:lnTo>
                    <a:pt x="23483" y="29642"/>
                  </a:lnTo>
                  <a:lnTo>
                    <a:pt x="16372" y="36179"/>
                  </a:lnTo>
                  <a:lnTo>
                    <a:pt x="9799" y="43200"/>
                  </a:lnTo>
                  <a:lnTo>
                    <a:pt x="4677" y="51280"/>
                  </a:lnTo>
                  <a:lnTo>
                    <a:pt x="1390" y="60635"/>
                  </a:lnTo>
                  <a:lnTo>
                    <a:pt x="0" y="70849"/>
                  </a:lnTo>
                  <a:lnTo>
                    <a:pt x="505" y="81091"/>
                  </a:lnTo>
                  <a:lnTo>
                    <a:pt x="2702" y="90861"/>
                  </a:lnTo>
                  <a:lnTo>
                    <a:pt x="6430" y="99860"/>
                  </a:lnTo>
                  <a:lnTo>
                    <a:pt x="11665" y="107824"/>
                  </a:lnTo>
                  <a:lnTo>
                    <a:pt x="18255" y="114722"/>
                  </a:lnTo>
                  <a:lnTo>
                    <a:pt x="25947" y="120369"/>
                  </a:lnTo>
                  <a:lnTo>
                    <a:pt x="34480" y="124348"/>
                  </a:lnTo>
                  <a:lnTo>
                    <a:pt x="43621" y="126577"/>
                  </a:lnTo>
                  <a:lnTo>
                    <a:pt x="53029" y="127111"/>
                  </a:lnTo>
                  <a:lnTo>
                    <a:pt x="62265" y="125957"/>
                  </a:lnTo>
                  <a:lnTo>
                    <a:pt x="71100" y="123289"/>
                  </a:lnTo>
                  <a:lnTo>
                    <a:pt x="79336" y="119228"/>
                  </a:lnTo>
                  <a:lnTo>
                    <a:pt x="86723" y="113762"/>
                  </a:lnTo>
                  <a:lnTo>
                    <a:pt x="93206" y="107008"/>
                  </a:lnTo>
                  <a:lnTo>
                    <a:pt x="98729" y="99035"/>
                  </a:lnTo>
                  <a:lnTo>
                    <a:pt x="103149" y="89780"/>
                  </a:lnTo>
                  <a:lnTo>
                    <a:pt x="106490" y="79346"/>
                  </a:lnTo>
                  <a:lnTo>
                    <a:pt x="108728" y="68352"/>
                  </a:lnTo>
                  <a:lnTo>
                    <a:pt x="109820" y="56672"/>
                  </a:lnTo>
                  <a:lnTo>
                    <a:pt x="108746" y="42163"/>
                  </a:lnTo>
                  <a:lnTo>
                    <a:pt x="10387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180021" y="284269"/>
              <a:ext cx="42114" cy="252685"/>
            </a:xfrm>
            <a:custGeom>
              <a:avLst/>
              <a:gdLst/>
              <a:ahLst/>
              <a:cxnLst/>
              <a:rect l="0" t="0" r="0" b="0"/>
              <a:pathLst>
                <a:path w="42114" h="252685">
                  <a:moveTo>
                    <a:pt x="0" y="0"/>
                  </a:moveTo>
                  <a:lnTo>
                    <a:pt x="2934" y="11802"/>
                  </a:lnTo>
                  <a:lnTo>
                    <a:pt x="5715" y="23571"/>
                  </a:lnTo>
                  <a:lnTo>
                    <a:pt x="8615" y="36462"/>
                  </a:lnTo>
                  <a:lnTo>
                    <a:pt x="11655" y="50310"/>
                  </a:lnTo>
                  <a:lnTo>
                    <a:pt x="14820" y="64638"/>
                  </a:lnTo>
                  <a:lnTo>
                    <a:pt x="18079" y="79107"/>
                  </a:lnTo>
                  <a:lnTo>
                    <a:pt x="21245" y="93557"/>
                  </a:lnTo>
                  <a:lnTo>
                    <a:pt x="23988" y="107933"/>
                  </a:lnTo>
                  <a:lnTo>
                    <a:pt x="26168" y="122223"/>
                  </a:lnTo>
                  <a:lnTo>
                    <a:pt x="27970" y="136275"/>
                  </a:lnTo>
                  <a:lnTo>
                    <a:pt x="29795" y="149796"/>
                  </a:lnTo>
                  <a:lnTo>
                    <a:pt x="31871" y="162677"/>
                  </a:lnTo>
                  <a:lnTo>
                    <a:pt x="34099" y="175126"/>
                  </a:lnTo>
                  <a:lnTo>
                    <a:pt x="36141" y="187559"/>
                  </a:lnTo>
                  <a:lnTo>
                    <a:pt x="37812" y="200205"/>
                  </a:lnTo>
                  <a:lnTo>
                    <a:pt x="39089" y="212524"/>
                  </a:lnTo>
                  <a:lnTo>
                    <a:pt x="40159" y="224511"/>
                  </a:lnTo>
                  <a:lnTo>
                    <a:pt x="41113" y="237222"/>
                  </a:lnTo>
                  <a:lnTo>
                    <a:pt x="42113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85306" y="263212"/>
              <a:ext cx="42114" cy="263213"/>
            </a:xfrm>
            <a:custGeom>
              <a:avLst/>
              <a:gdLst/>
              <a:ahLst/>
              <a:cxnLst/>
              <a:rect l="0" t="0" r="0" b="0"/>
              <a:pathLst>
                <a:path w="42114" h="263213">
                  <a:moveTo>
                    <a:pt x="0" y="0"/>
                  </a:moveTo>
                  <a:lnTo>
                    <a:pt x="4" y="8669"/>
                  </a:lnTo>
                  <a:lnTo>
                    <a:pt x="177" y="20844"/>
                  </a:lnTo>
                  <a:lnTo>
                    <a:pt x="825" y="34374"/>
                  </a:lnTo>
                  <a:lnTo>
                    <a:pt x="2074" y="48384"/>
                  </a:lnTo>
                  <a:lnTo>
                    <a:pt x="3727" y="62543"/>
                  </a:lnTo>
                  <a:lnTo>
                    <a:pt x="5375" y="76728"/>
                  </a:lnTo>
                  <a:lnTo>
                    <a:pt x="6782" y="90896"/>
                  </a:lnTo>
                  <a:lnTo>
                    <a:pt x="8048" y="105036"/>
                  </a:lnTo>
                  <a:lnTo>
                    <a:pt x="9504" y="119150"/>
                  </a:lnTo>
                  <a:lnTo>
                    <a:pt x="11336" y="133242"/>
                  </a:lnTo>
                  <a:lnTo>
                    <a:pt x="13566" y="147318"/>
                  </a:lnTo>
                  <a:lnTo>
                    <a:pt x="16142" y="161382"/>
                  </a:lnTo>
                  <a:lnTo>
                    <a:pt x="18989" y="175433"/>
                  </a:lnTo>
                  <a:lnTo>
                    <a:pt x="22037" y="189311"/>
                  </a:lnTo>
                  <a:lnTo>
                    <a:pt x="25229" y="202708"/>
                  </a:lnTo>
                  <a:lnTo>
                    <a:pt x="28517" y="215485"/>
                  </a:lnTo>
                  <a:lnTo>
                    <a:pt x="31720" y="227223"/>
                  </a:lnTo>
                  <a:lnTo>
                    <a:pt x="34829" y="238299"/>
                  </a:lnTo>
                  <a:lnTo>
                    <a:pt x="38119" y="249684"/>
                  </a:lnTo>
                  <a:lnTo>
                    <a:pt x="42113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401119" y="421139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4"/>
                  </a:lnTo>
                  <a:lnTo>
                    <a:pt x="3863" y="42938"/>
                  </a:lnTo>
                  <a:lnTo>
                    <a:pt x="6180" y="53930"/>
                  </a:lnTo>
                  <a:lnTo>
                    <a:pt x="8842" y="65563"/>
                  </a:lnTo>
                  <a:lnTo>
                    <a:pt x="11604" y="77574"/>
                  </a:lnTo>
                  <a:lnTo>
                    <a:pt x="14362" y="90797"/>
                  </a:lnTo>
                  <a:lnTo>
                    <a:pt x="17356" y="108632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11647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516933" y="394330"/>
              <a:ext cx="126342" cy="142624"/>
            </a:xfrm>
            <a:custGeom>
              <a:avLst/>
              <a:gdLst/>
              <a:ahLst/>
              <a:cxnLst/>
              <a:rect l="0" t="0" r="0" b="0"/>
              <a:pathLst>
                <a:path w="126342" h="142624">
                  <a:moveTo>
                    <a:pt x="0" y="68923"/>
                  </a:moveTo>
                  <a:lnTo>
                    <a:pt x="2933" y="77725"/>
                  </a:lnTo>
                  <a:lnTo>
                    <a:pt x="5715" y="86071"/>
                  </a:lnTo>
                  <a:lnTo>
                    <a:pt x="8610" y="94775"/>
                  </a:lnTo>
                  <a:lnTo>
                    <a:pt x="11478" y="104068"/>
                  </a:lnTo>
                  <a:lnTo>
                    <a:pt x="13994" y="114212"/>
                  </a:lnTo>
                  <a:lnTo>
                    <a:pt x="16004" y="125154"/>
                  </a:lnTo>
                  <a:lnTo>
                    <a:pt x="17469" y="133177"/>
                  </a:lnTo>
                  <a:lnTo>
                    <a:pt x="18149" y="133976"/>
                  </a:lnTo>
                  <a:lnTo>
                    <a:pt x="17771" y="129305"/>
                  </a:lnTo>
                  <a:lnTo>
                    <a:pt x="16630" y="121199"/>
                  </a:lnTo>
                  <a:lnTo>
                    <a:pt x="15273" y="110954"/>
                  </a:lnTo>
                  <a:lnTo>
                    <a:pt x="14041" y="99367"/>
                  </a:lnTo>
                  <a:lnTo>
                    <a:pt x="13216" y="87093"/>
                  </a:lnTo>
                  <a:lnTo>
                    <a:pt x="13113" y="74744"/>
                  </a:lnTo>
                  <a:lnTo>
                    <a:pt x="13822" y="62644"/>
                  </a:lnTo>
                  <a:lnTo>
                    <a:pt x="15263" y="50882"/>
                  </a:lnTo>
                  <a:lnTo>
                    <a:pt x="17293" y="39439"/>
                  </a:lnTo>
                  <a:lnTo>
                    <a:pt x="19775" y="28274"/>
                  </a:lnTo>
                  <a:lnTo>
                    <a:pt x="22914" y="17976"/>
                  </a:lnTo>
                  <a:lnTo>
                    <a:pt x="27231" y="9723"/>
                  </a:lnTo>
                  <a:lnTo>
                    <a:pt x="32910" y="3995"/>
                  </a:lnTo>
                  <a:lnTo>
                    <a:pt x="39674" y="794"/>
                  </a:lnTo>
                  <a:lnTo>
                    <a:pt x="46977" y="0"/>
                  </a:lnTo>
                  <a:lnTo>
                    <a:pt x="54439" y="1291"/>
                  </a:lnTo>
                  <a:lnTo>
                    <a:pt x="61719" y="4562"/>
                  </a:lnTo>
                  <a:lnTo>
                    <a:pt x="68447" y="10014"/>
                  </a:lnTo>
                  <a:lnTo>
                    <a:pt x="74490" y="17560"/>
                  </a:lnTo>
                  <a:lnTo>
                    <a:pt x="80055" y="26707"/>
                  </a:lnTo>
                  <a:lnTo>
                    <a:pt x="85566" y="36755"/>
                  </a:lnTo>
                  <a:lnTo>
                    <a:pt x="91275" y="47214"/>
                  </a:lnTo>
                  <a:lnTo>
                    <a:pt x="97096" y="57828"/>
                  </a:lnTo>
                  <a:lnTo>
                    <a:pt x="102705" y="68480"/>
                  </a:lnTo>
                  <a:lnTo>
                    <a:pt x="107919" y="79119"/>
                  </a:lnTo>
                  <a:lnTo>
                    <a:pt x="112571" y="89663"/>
                  </a:lnTo>
                  <a:lnTo>
                    <a:pt x="116885" y="101221"/>
                  </a:lnTo>
                  <a:lnTo>
                    <a:pt x="121241" y="117045"/>
                  </a:lnTo>
                  <a:lnTo>
                    <a:pt x="126341" y="1426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527461" y="391430"/>
              <a:ext cx="300917" cy="345565"/>
            </a:xfrm>
            <a:custGeom>
              <a:avLst/>
              <a:gdLst/>
              <a:ahLst/>
              <a:cxnLst/>
              <a:rect l="0" t="0" r="0" b="0"/>
              <a:pathLst>
                <a:path w="300917" h="345565">
                  <a:moveTo>
                    <a:pt x="221098" y="92880"/>
                  </a:moveTo>
                  <a:lnTo>
                    <a:pt x="223965" y="84012"/>
                  </a:lnTo>
                  <a:lnTo>
                    <a:pt x="226108" y="75025"/>
                  </a:lnTo>
                  <a:lnTo>
                    <a:pt x="227702" y="65039"/>
                  </a:lnTo>
                  <a:lnTo>
                    <a:pt x="228536" y="54404"/>
                  </a:lnTo>
                  <a:lnTo>
                    <a:pt x="228088" y="43889"/>
                  </a:lnTo>
                  <a:lnTo>
                    <a:pt x="226175" y="33942"/>
                  </a:lnTo>
                  <a:lnTo>
                    <a:pt x="222765" y="24828"/>
                  </a:lnTo>
                  <a:lnTo>
                    <a:pt x="217808" y="16788"/>
                  </a:lnTo>
                  <a:lnTo>
                    <a:pt x="211440" y="9846"/>
                  </a:lnTo>
                  <a:lnTo>
                    <a:pt x="204082" y="4338"/>
                  </a:lnTo>
                  <a:lnTo>
                    <a:pt x="196313" y="987"/>
                  </a:lnTo>
                  <a:lnTo>
                    <a:pt x="188505" y="0"/>
                  </a:lnTo>
                  <a:lnTo>
                    <a:pt x="180979" y="1456"/>
                  </a:lnTo>
                  <a:lnTo>
                    <a:pt x="174078" y="5548"/>
                  </a:lnTo>
                  <a:lnTo>
                    <a:pt x="167930" y="12117"/>
                  </a:lnTo>
                  <a:lnTo>
                    <a:pt x="162802" y="20746"/>
                  </a:lnTo>
                  <a:lnTo>
                    <a:pt x="159180" y="30963"/>
                  </a:lnTo>
                  <a:lnTo>
                    <a:pt x="157193" y="42343"/>
                  </a:lnTo>
                  <a:lnTo>
                    <a:pt x="156824" y="54386"/>
                  </a:lnTo>
                  <a:lnTo>
                    <a:pt x="158088" y="66535"/>
                  </a:lnTo>
                  <a:lnTo>
                    <a:pt x="160835" y="78471"/>
                  </a:lnTo>
                  <a:lnTo>
                    <a:pt x="165118" y="89772"/>
                  </a:lnTo>
                  <a:lnTo>
                    <a:pt x="171266" y="99836"/>
                  </a:lnTo>
                  <a:lnTo>
                    <a:pt x="179286" y="108447"/>
                  </a:lnTo>
                  <a:lnTo>
                    <a:pt x="188755" y="115399"/>
                  </a:lnTo>
                  <a:lnTo>
                    <a:pt x="199019" y="120329"/>
                  </a:lnTo>
                  <a:lnTo>
                    <a:pt x="209619" y="123229"/>
                  </a:lnTo>
                  <a:lnTo>
                    <a:pt x="220157" y="124059"/>
                  </a:lnTo>
                  <a:lnTo>
                    <a:pt x="230227" y="122580"/>
                  </a:lnTo>
                  <a:lnTo>
                    <a:pt x="239656" y="118916"/>
                  </a:lnTo>
                  <a:lnTo>
                    <a:pt x="248308" y="114561"/>
                  </a:lnTo>
                  <a:lnTo>
                    <a:pt x="255982" y="112085"/>
                  </a:lnTo>
                  <a:lnTo>
                    <a:pt x="262666" y="112770"/>
                  </a:lnTo>
                  <a:lnTo>
                    <a:pt x="268494" y="116528"/>
                  </a:lnTo>
                  <a:lnTo>
                    <a:pt x="273653" y="122571"/>
                  </a:lnTo>
                  <a:lnTo>
                    <a:pt x="278312" y="130162"/>
                  </a:lnTo>
                  <a:lnTo>
                    <a:pt x="282613" y="138932"/>
                  </a:lnTo>
                  <a:lnTo>
                    <a:pt x="286663" y="148838"/>
                  </a:lnTo>
                  <a:lnTo>
                    <a:pt x="290534" y="159786"/>
                  </a:lnTo>
                  <a:lnTo>
                    <a:pt x="294118" y="171758"/>
                  </a:lnTo>
                  <a:lnTo>
                    <a:pt x="297145" y="184864"/>
                  </a:lnTo>
                  <a:lnTo>
                    <a:pt x="299504" y="199049"/>
                  </a:lnTo>
                  <a:lnTo>
                    <a:pt x="300916" y="213813"/>
                  </a:lnTo>
                  <a:lnTo>
                    <a:pt x="300883" y="228338"/>
                  </a:lnTo>
                  <a:lnTo>
                    <a:pt x="299259" y="242169"/>
                  </a:lnTo>
                  <a:lnTo>
                    <a:pt x="296049" y="254895"/>
                  </a:lnTo>
                  <a:lnTo>
                    <a:pt x="291227" y="265991"/>
                  </a:lnTo>
                  <a:lnTo>
                    <a:pt x="284938" y="275339"/>
                  </a:lnTo>
                  <a:lnTo>
                    <a:pt x="277123" y="283142"/>
                  </a:lnTo>
                  <a:lnTo>
                    <a:pt x="267450" y="289714"/>
                  </a:lnTo>
                  <a:lnTo>
                    <a:pt x="255907" y="295361"/>
                  </a:lnTo>
                  <a:lnTo>
                    <a:pt x="242749" y="300175"/>
                  </a:lnTo>
                  <a:lnTo>
                    <a:pt x="228324" y="304045"/>
                  </a:lnTo>
                  <a:lnTo>
                    <a:pt x="212949" y="306991"/>
                  </a:lnTo>
                  <a:lnTo>
                    <a:pt x="196727" y="309310"/>
                  </a:lnTo>
                  <a:lnTo>
                    <a:pt x="179554" y="311482"/>
                  </a:lnTo>
                  <a:lnTo>
                    <a:pt x="161452" y="313798"/>
                  </a:lnTo>
                  <a:lnTo>
                    <a:pt x="142720" y="316355"/>
                  </a:lnTo>
                  <a:lnTo>
                    <a:pt x="123839" y="319150"/>
                  </a:lnTo>
                  <a:lnTo>
                    <a:pt x="105109" y="322144"/>
                  </a:lnTo>
                  <a:lnTo>
                    <a:pt x="86955" y="325290"/>
                  </a:lnTo>
                  <a:lnTo>
                    <a:pt x="69991" y="328548"/>
                  </a:lnTo>
                  <a:lnTo>
                    <a:pt x="54449" y="331880"/>
                  </a:lnTo>
                  <a:lnTo>
                    <a:pt x="40664" y="335112"/>
                  </a:lnTo>
                  <a:lnTo>
                    <a:pt x="27902" y="338244"/>
                  </a:lnTo>
                  <a:lnTo>
                    <a:pt x="15043" y="341553"/>
                  </a:lnTo>
                  <a:lnTo>
                    <a:pt x="0" y="3455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057886" y="339707"/>
              <a:ext cx="174985" cy="197247"/>
            </a:xfrm>
            <a:custGeom>
              <a:avLst/>
              <a:gdLst/>
              <a:ahLst/>
              <a:cxnLst/>
              <a:rect l="0" t="0" r="0" b="0"/>
              <a:pathLst>
                <a:path w="174985" h="197247">
                  <a:moveTo>
                    <a:pt x="122342" y="70904"/>
                  </a:moveTo>
                  <a:lnTo>
                    <a:pt x="116475" y="59236"/>
                  </a:lnTo>
                  <a:lnTo>
                    <a:pt x="110910" y="48747"/>
                  </a:lnTo>
                  <a:lnTo>
                    <a:pt x="105106" y="38454"/>
                  </a:lnTo>
                  <a:lnTo>
                    <a:pt x="98853" y="28499"/>
                  </a:lnTo>
                  <a:lnTo>
                    <a:pt x="91874" y="19452"/>
                  </a:lnTo>
                  <a:lnTo>
                    <a:pt x="84093" y="11582"/>
                  </a:lnTo>
                  <a:lnTo>
                    <a:pt x="75591" y="5324"/>
                  </a:lnTo>
                  <a:lnTo>
                    <a:pt x="66513" y="1404"/>
                  </a:lnTo>
                  <a:lnTo>
                    <a:pt x="57008" y="0"/>
                  </a:lnTo>
                  <a:lnTo>
                    <a:pt x="47526" y="991"/>
                  </a:lnTo>
                  <a:lnTo>
                    <a:pt x="38773" y="4232"/>
                  </a:lnTo>
                  <a:lnTo>
                    <a:pt x="31076" y="9413"/>
                  </a:lnTo>
                  <a:lnTo>
                    <a:pt x="24418" y="16295"/>
                  </a:lnTo>
                  <a:lnTo>
                    <a:pt x="18630" y="24799"/>
                  </a:lnTo>
                  <a:lnTo>
                    <a:pt x="13518" y="34738"/>
                  </a:lnTo>
                  <a:lnTo>
                    <a:pt x="9065" y="45832"/>
                  </a:lnTo>
                  <a:lnTo>
                    <a:pt x="5438" y="57802"/>
                  </a:lnTo>
                  <a:lnTo>
                    <a:pt x="2666" y="70409"/>
                  </a:lnTo>
                  <a:lnTo>
                    <a:pt x="802" y="83467"/>
                  </a:lnTo>
                  <a:lnTo>
                    <a:pt x="0" y="96839"/>
                  </a:lnTo>
                  <a:lnTo>
                    <a:pt x="244" y="110418"/>
                  </a:lnTo>
                  <a:lnTo>
                    <a:pt x="1545" y="123807"/>
                  </a:lnTo>
                  <a:lnTo>
                    <a:pt x="4013" y="136345"/>
                  </a:lnTo>
                  <a:lnTo>
                    <a:pt x="7608" y="147726"/>
                  </a:lnTo>
                  <a:lnTo>
                    <a:pt x="12479" y="157503"/>
                  </a:lnTo>
                  <a:lnTo>
                    <a:pt x="19030" y="164942"/>
                  </a:lnTo>
                  <a:lnTo>
                    <a:pt x="27319" y="169854"/>
                  </a:lnTo>
                  <a:lnTo>
                    <a:pt x="36800" y="172033"/>
                  </a:lnTo>
                  <a:lnTo>
                    <a:pt x="46540" y="171009"/>
                  </a:lnTo>
                  <a:lnTo>
                    <a:pt x="55971" y="166839"/>
                  </a:lnTo>
                  <a:lnTo>
                    <a:pt x="64741" y="159991"/>
                  </a:lnTo>
                  <a:lnTo>
                    <a:pt x="72551" y="151052"/>
                  </a:lnTo>
                  <a:lnTo>
                    <a:pt x="79355" y="140566"/>
                  </a:lnTo>
                  <a:lnTo>
                    <a:pt x="85278" y="128971"/>
                  </a:lnTo>
                  <a:lnTo>
                    <a:pt x="90506" y="116598"/>
                  </a:lnTo>
                  <a:lnTo>
                    <a:pt x="95203" y="103784"/>
                  </a:lnTo>
                  <a:lnTo>
                    <a:pt x="99030" y="94027"/>
                  </a:lnTo>
                  <a:lnTo>
                    <a:pt x="101669" y="91292"/>
                  </a:lnTo>
                  <a:lnTo>
                    <a:pt x="103746" y="93864"/>
                  </a:lnTo>
                  <a:lnTo>
                    <a:pt x="105971" y="99817"/>
                  </a:lnTo>
                  <a:lnTo>
                    <a:pt x="108893" y="108128"/>
                  </a:lnTo>
                  <a:lnTo>
                    <a:pt x="112697" y="118145"/>
                  </a:lnTo>
                  <a:lnTo>
                    <a:pt x="117326" y="129059"/>
                  </a:lnTo>
                  <a:lnTo>
                    <a:pt x="122628" y="139896"/>
                  </a:lnTo>
                  <a:lnTo>
                    <a:pt x="128441" y="150127"/>
                  </a:lnTo>
                  <a:lnTo>
                    <a:pt x="134707" y="159524"/>
                  </a:lnTo>
                  <a:lnTo>
                    <a:pt x="142297" y="168984"/>
                  </a:lnTo>
                  <a:lnTo>
                    <a:pt x="154111" y="180450"/>
                  </a:lnTo>
                  <a:lnTo>
                    <a:pt x="174984" y="1972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243399" y="364090"/>
              <a:ext cx="126343" cy="162335"/>
            </a:xfrm>
            <a:custGeom>
              <a:avLst/>
              <a:gdLst/>
              <a:ahLst/>
              <a:cxnLst/>
              <a:rect l="0" t="0" r="0" b="0"/>
              <a:pathLst>
                <a:path w="126343" h="162335">
                  <a:moveTo>
                    <a:pt x="0" y="35992"/>
                  </a:moveTo>
                  <a:lnTo>
                    <a:pt x="67" y="50594"/>
                  </a:lnTo>
                  <a:lnTo>
                    <a:pt x="707" y="63865"/>
                  </a:lnTo>
                  <a:lnTo>
                    <a:pt x="2003" y="77062"/>
                  </a:lnTo>
                  <a:lnTo>
                    <a:pt x="3863" y="90231"/>
                  </a:lnTo>
                  <a:lnTo>
                    <a:pt x="6179" y="103091"/>
                  </a:lnTo>
                  <a:lnTo>
                    <a:pt x="8820" y="115421"/>
                  </a:lnTo>
                  <a:lnTo>
                    <a:pt x="10792" y="124746"/>
                  </a:lnTo>
                  <a:lnTo>
                    <a:pt x="10987" y="128008"/>
                  </a:lnTo>
                  <a:lnTo>
                    <a:pt x="9826" y="126241"/>
                  </a:lnTo>
                  <a:lnTo>
                    <a:pt x="7975" y="121009"/>
                  </a:lnTo>
                  <a:lnTo>
                    <a:pt x="6064" y="113256"/>
                  </a:lnTo>
                  <a:lnTo>
                    <a:pt x="4420" y="103639"/>
                  </a:lnTo>
                  <a:lnTo>
                    <a:pt x="3135" y="92669"/>
                  </a:lnTo>
                  <a:lnTo>
                    <a:pt x="2183" y="80736"/>
                  </a:lnTo>
                  <a:lnTo>
                    <a:pt x="1511" y="68137"/>
                  </a:lnTo>
                  <a:lnTo>
                    <a:pt x="1378" y="55242"/>
                  </a:lnTo>
                  <a:lnTo>
                    <a:pt x="2345" y="42507"/>
                  </a:lnTo>
                  <a:lnTo>
                    <a:pt x="4630" y="30180"/>
                  </a:lnTo>
                  <a:lnTo>
                    <a:pt x="8301" y="18954"/>
                  </a:lnTo>
                  <a:lnTo>
                    <a:pt x="13439" y="10004"/>
                  </a:lnTo>
                  <a:lnTo>
                    <a:pt x="19929" y="3776"/>
                  </a:lnTo>
                  <a:lnTo>
                    <a:pt x="27372" y="392"/>
                  </a:lnTo>
                  <a:lnTo>
                    <a:pt x="35197" y="0"/>
                  </a:lnTo>
                  <a:lnTo>
                    <a:pt x="43052" y="2362"/>
                  </a:lnTo>
                  <a:lnTo>
                    <a:pt x="50950" y="6825"/>
                  </a:lnTo>
                  <a:lnTo>
                    <a:pt x="59165" y="12551"/>
                  </a:lnTo>
                  <a:lnTo>
                    <a:pt x="67832" y="18954"/>
                  </a:lnTo>
                  <a:lnTo>
                    <a:pt x="76619" y="26027"/>
                  </a:lnTo>
                  <a:lnTo>
                    <a:pt x="84838" y="34211"/>
                  </a:lnTo>
                  <a:lnTo>
                    <a:pt x="92146" y="43676"/>
                  </a:lnTo>
                  <a:lnTo>
                    <a:pt x="98527" y="54151"/>
                  </a:lnTo>
                  <a:lnTo>
                    <a:pt x="104121" y="65108"/>
                  </a:lnTo>
                  <a:lnTo>
                    <a:pt x="109101" y="76189"/>
                  </a:lnTo>
                  <a:lnTo>
                    <a:pt x="113463" y="87394"/>
                  </a:lnTo>
                  <a:lnTo>
                    <a:pt x="117029" y="98975"/>
                  </a:lnTo>
                  <a:lnTo>
                    <a:pt x="119764" y="111043"/>
                  </a:lnTo>
                  <a:lnTo>
                    <a:pt x="121777" y="122971"/>
                  </a:lnTo>
                  <a:lnTo>
                    <a:pt x="123430" y="134652"/>
                  </a:lnTo>
                  <a:lnTo>
                    <a:pt x="124868" y="147113"/>
                  </a:lnTo>
                  <a:lnTo>
                    <a:pt x="126342" y="162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589505" y="346857"/>
              <a:ext cx="127677" cy="190097"/>
            </a:xfrm>
            <a:custGeom>
              <a:avLst/>
              <a:gdLst/>
              <a:ahLst/>
              <a:cxnLst/>
              <a:rect l="0" t="0" r="0" b="0"/>
              <a:pathLst>
                <a:path w="127677" h="190097">
                  <a:moveTo>
                    <a:pt x="11863" y="95339"/>
                  </a:moveTo>
                  <a:lnTo>
                    <a:pt x="20731" y="98139"/>
                  </a:lnTo>
                  <a:lnTo>
                    <a:pt x="29718" y="99641"/>
                  </a:lnTo>
                  <a:lnTo>
                    <a:pt x="39708" y="99938"/>
                  </a:lnTo>
                  <a:lnTo>
                    <a:pt x="50516" y="98913"/>
                  </a:lnTo>
                  <a:lnTo>
                    <a:pt x="61679" y="96149"/>
                  </a:lnTo>
                  <a:lnTo>
                    <a:pt x="72867" y="91569"/>
                  </a:lnTo>
                  <a:lnTo>
                    <a:pt x="83287" y="85236"/>
                  </a:lnTo>
                  <a:lnTo>
                    <a:pt x="91679" y="77171"/>
                  </a:lnTo>
                  <a:lnTo>
                    <a:pt x="97527" y="67569"/>
                  </a:lnTo>
                  <a:lnTo>
                    <a:pt x="100821" y="56886"/>
                  </a:lnTo>
                  <a:lnTo>
                    <a:pt x="101685" y="45733"/>
                  </a:lnTo>
                  <a:lnTo>
                    <a:pt x="100444" y="34510"/>
                  </a:lnTo>
                  <a:lnTo>
                    <a:pt x="97207" y="23875"/>
                  </a:lnTo>
                  <a:lnTo>
                    <a:pt x="91780" y="14799"/>
                  </a:lnTo>
                  <a:lnTo>
                    <a:pt x="84255" y="7673"/>
                  </a:lnTo>
                  <a:lnTo>
                    <a:pt x="75291" y="2704"/>
                  </a:lnTo>
                  <a:lnTo>
                    <a:pt x="65898" y="177"/>
                  </a:lnTo>
                  <a:lnTo>
                    <a:pt x="56697" y="0"/>
                  </a:lnTo>
                  <a:lnTo>
                    <a:pt x="47912" y="1963"/>
                  </a:lnTo>
                  <a:lnTo>
                    <a:pt x="39559" y="5929"/>
                  </a:lnTo>
                  <a:lnTo>
                    <a:pt x="31576" y="11628"/>
                  </a:lnTo>
                  <a:lnTo>
                    <a:pt x="24047" y="18705"/>
                  </a:lnTo>
                  <a:lnTo>
                    <a:pt x="17202" y="26816"/>
                  </a:lnTo>
                  <a:lnTo>
                    <a:pt x="11120" y="35675"/>
                  </a:lnTo>
                  <a:lnTo>
                    <a:pt x="6050" y="45062"/>
                  </a:lnTo>
                  <a:lnTo>
                    <a:pt x="2475" y="54816"/>
                  </a:lnTo>
                  <a:lnTo>
                    <a:pt x="517" y="64821"/>
                  </a:lnTo>
                  <a:lnTo>
                    <a:pt x="0" y="74997"/>
                  </a:lnTo>
                  <a:lnTo>
                    <a:pt x="633" y="85289"/>
                  </a:lnTo>
                  <a:lnTo>
                    <a:pt x="2134" y="95659"/>
                  </a:lnTo>
                  <a:lnTo>
                    <a:pt x="4427" y="106081"/>
                  </a:lnTo>
                  <a:lnTo>
                    <a:pt x="7636" y="116539"/>
                  </a:lnTo>
                  <a:lnTo>
                    <a:pt x="11759" y="127011"/>
                  </a:lnTo>
                  <a:lnTo>
                    <a:pt x="16832" y="137162"/>
                  </a:lnTo>
                  <a:lnTo>
                    <a:pt x="22992" y="146373"/>
                  </a:lnTo>
                  <a:lnTo>
                    <a:pt x="30214" y="154381"/>
                  </a:lnTo>
                  <a:lnTo>
                    <a:pt x="38336" y="161249"/>
                  </a:lnTo>
                  <a:lnTo>
                    <a:pt x="47158" y="167178"/>
                  </a:lnTo>
                  <a:lnTo>
                    <a:pt x="56500" y="172386"/>
                  </a:lnTo>
                  <a:lnTo>
                    <a:pt x="66332" y="176916"/>
                  </a:lnTo>
                  <a:lnTo>
                    <a:pt x="78066" y="181079"/>
                  </a:lnTo>
                  <a:lnTo>
                    <a:pt x="96078" y="185245"/>
                  </a:lnTo>
                  <a:lnTo>
                    <a:pt x="127676" y="1900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38238" y="368497"/>
              <a:ext cx="94758" cy="167274"/>
            </a:xfrm>
            <a:custGeom>
              <a:avLst/>
              <a:gdLst/>
              <a:ahLst/>
              <a:cxnLst/>
              <a:rect l="0" t="0" r="0" b="0"/>
              <a:pathLst>
                <a:path w="94758" h="167274">
                  <a:moveTo>
                    <a:pt x="0" y="42114"/>
                  </a:moveTo>
                  <a:lnTo>
                    <a:pt x="2934" y="50915"/>
                  </a:lnTo>
                  <a:lnTo>
                    <a:pt x="5716" y="59262"/>
                  </a:lnTo>
                  <a:lnTo>
                    <a:pt x="8616" y="67961"/>
                  </a:lnTo>
                  <a:lnTo>
                    <a:pt x="11656" y="77082"/>
                  </a:lnTo>
                  <a:lnTo>
                    <a:pt x="14821" y="86577"/>
                  </a:lnTo>
                  <a:lnTo>
                    <a:pt x="18089" y="96369"/>
                  </a:lnTo>
                  <a:lnTo>
                    <a:pt x="21601" y="106383"/>
                  </a:lnTo>
                  <a:lnTo>
                    <a:pt x="25640" y="116556"/>
                  </a:lnTo>
                  <a:lnTo>
                    <a:pt x="30322" y="126838"/>
                  </a:lnTo>
                  <a:lnTo>
                    <a:pt x="35602" y="137030"/>
                  </a:lnTo>
                  <a:lnTo>
                    <a:pt x="41372" y="146799"/>
                  </a:lnTo>
                  <a:lnTo>
                    <a:pt x="47527" y="155968"/>
                  </a:lnTo>
                  <a:lnTo>
                    <a:pt x="54459" y="163424"/>
                  </a:lnTo>
                  <a:lnTo>
                    <a:pt x="61872" y="167273"/>
                  </a:lnTo>
                  <a:lnTo>
                    <a:pt x="68203" y="167006"/>
                  </a:lnTo>
                  <a:lnTo>
                    <a:pt x="73025" y="163074"/>
                  </a:lnTo>
                  <a:lnTo>
                    <a:pt x="76511" y="156232"/>
                  </a:lnTo>
                  <a:lnTo>
                    <a:pt x="78962" y="147219"/>
                  </a:lnTo>
                  <a:lnTo>
                    <a:pt x="80658" y="136642"/>
                  </a:lnTo>
                  <a:lnTo>
                    <a:pt x="81824" y="124971"/>
                  </a:lnTo>
                  <a:lnTo>
                    <a:pt x="82785" y="112708"/>
                  </a:lnTo>
                  <a:lnTo>
                    <a:pt x="83967" y="100400"/>
                  </a:lnTo>
                  <a:lnTo>
                    <a:pt x="85575" y="88338"/>
                  </a:lnTo>
                  <a:lnTo>
                    <a:pt x="87468" y="76441"/>
                  </a:lnTo>
                  <a:lnTo>
                    <a:pt x="89278" y="64378"/>
                  </a:lnTo>
                  <a:lnTo>
                    <a:pt x="90789" y="51980"/>
                  </a:lnTo>
                  <a:lnTo>
                    <a:pt x="91957" y="39826"/>
                  </a:lnTo>
                  <a:lnTo>
                    <a:pt x="92941" y="27969"/>
                  </a:lnTo>
                  <a:lnTo>
                    <a:pt x="93825" y="1536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881094" y="399385"/>
              <a:ext cx="112781" cy="153067"/>
            </a:xfrm>
            <a:custGeom>
              <a:avLst/>
              <a:gdLst/>
              <a:ahLst/>
              <a:cxnLst/>
              <a:rect l="0" t="0" r="0" b="0"/>
              <a:pathLst>
                <a:path w="112781" h="153067">
                  <a:moveTo>
                    <a:pt x="25600" y="21754"/>
                  </a:moveTo>
                  <a:lnTo>
                    <a:pt x="31467" y="30489"/>
                  </a:lnTo>
                  <a:lnTo>
                    <a:pt x="37031" y="38195"/>
                  </a:lnTo>
                  <a:lnTo>
                    <a:pt x="42835" y="45593"/>
                  </a:lnTo>
                  <a:lnTo>
                    <a:pt x="49089" y="52681"/>
                  </a:lnTo>
                  <a:lnTo>
                    <a:pt x="56067" y="59211"/>
                  </a:lnTo>
                  <a:lnTo>
                    <a:pt x="63844" y="65070"/>
                  </a:lnTo>
                  <a:lnTo>
                    <a:pt x="72173" y="69816"/>
                  </a:lnTo>
                  <a:lnTo>
                    <a:pt x="80604" y="72642"/>
                  </a:lnTo>
                  <a:lnTo>
                    <a:pt x="88854" y="73268"/>
                  </a:lnTo>
                  <a:lnTo>
                    <a:pt x="96511" y="71567"/>
                  </a:lnTo>
                  <a:lnTo>
                    <a:pt x="102968" y="67310"/>
                  </a:lnTo>
                  <a:lnTo>
                    <a:pt x="108000" y="60639"/>
                  </a:lnTo>
                  <a:lnTo>
                    <a:pt x="111393" y="52281"/>
                  </a:lnTo>
                  <a:lnTo>
                    <a:pt x="112780" y="43310"/>
                  </a:lnTo>
                  <a:lnTo>
                    <a:pt x="112152" y="34404"/>
                  </a:lnTo>
                  <a:lnTo>
                    <a:pt x="109631" y="25989"/>
                  </a:lnTo>
                  <a:lnTo>
                    <a:pt x="105281" y="18418"/>
                  </a:lnTo>
                  <a:lnTo>
                    <a:pt x="99320" y="11784"/>
                  </a:lnTo>
                  <a:lnTo>
                    <a:pt x="92067" y="6313"/>
                  </a:lnTo>
                  <a:lnTo>
                    <a:pt x="83837" y="2453"/>
                  </a:lnTo>
                  <a:lnTo>
                    <a:pt x="74897" y="307"/>
                  </a:lnTo>
                  <a:lnTo>
                    <a:pt x="65457" y="0"/>
                  </a:lnTo>
                  <a:lnTo>
                    <a:pt x="55667" y="1837"/>
                  </a:lnTo>
                  <a:lnTo>
                    <a:pt x="45647" y="5778"/>
                  </a:lnTo>
                  <a:lnTo>
                    <a:pt x="35800" y="11507"/>
                  </a:lnTo>
                  <a:lnTo>
                    <a:pt x="26795" y="18632"/>
                  </a:lnTo>
                  <a:lnTo>
                    <a:pt x="18929" y="26795"/>
                  </a:lnTo>
                  <a:lnTo>
                    <a:pt x="12325" y="35866"/>
                  </a:lnTo>
                  <a:lnTo>
                    <a:pt x="7105" y="45932"/>
                  </a:lnTo>
                  <a:lnTo>
                    <a:pt x="3197" y="56956"/>
                  </a:lnTo>
                  <a:lnTo>
                    <a:pt x="706" y="68629"/>
                  </a:lnTo>
                  <a:lnTo>
                    <a:pt x="0" y="80464"/>
                  </a:lnTo>
                  <a:lnTo>
                    <a:pt x="1116" y="92166"/>
                  </a:lnTo>
                  <a:lnTo>
                    <a:pt x="3812" y="103634"/>
                  </a:lnTo>
                  <a:lnTo>
                    <a:pt x="7755" y="114868"/>
                  </a:lnTo>
                  <a:lnTo>
                    <a:pt x="12636" y="125887"/>
                  </a:lnTo>
                  <a:lnTo>
                    <a:pt x="18522" y="136084"/>
                  </a:lnTo>
                  <a:lnTo>
                    <a:pt x="25829" y="144268"/>
                  </a:lnTo>
                  <a:lnTo>
                    <a:pt x="34661" y="149945"/>
                  </a:lnTo>
                  <a:lnTo>
                    <a:pt x="44524" y="152942"/>
                  </a:lnTo>
                  <a:lnTo>
                    <a:pt x="54528" y="153066"/>
                  </a:lnTo>
                  <a:lnTo>
                    <a:pt x="64134" y="150531"/>
                  </a:lnTo>
                  <a:lnTo>
                    <a:pt x="72883" y="146264"/>
                  </a:lnTo>
                  <a:lnTo>
                    <a:pt x="81081" y="141294"/>
                  </a:lnTo>
                  <a:lnTo>
                    <a:pt x="89437" y="135190"/>
                  </a:lnTo>
                  <a:lnTo>
                    <a:pt x="99300" y="1270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033036" y="397260"/>
              <a:ext cx="147400" cy="171279"/>
            </a:xfrm>
            <a:custGeom>
              <a:avLst/>
              <a:gdLst/>
              <a:ahLst/>
              <a:cxnLst/>
              <a:rect l="0" t="0" r="0" b="0"/>
              <a:pathLst>
                <a:path w="147400" h="171279">
                  <a:moveTo>
                    <a:pt x="0" y="34408"/>
                  </a:moveTo>
                  <a:lnTo>
                    <a:pt x="2934" y="46143"/>
                  </a:lnTo>
                  <a:lnTo>
                    <a:pt x="5716" y="57272"/>
                  </a:lnTo>
                  <a:lnTo>
                    <a:pt x="8617" y="68866"/>
                  </a:lnTo>
                  <a:lnTo>
                    <a:pt x="11657" y="80854"/>
                  </a:lnTo>
                  <a:lnTo>
                    <a:pt x="14822" y="92866"/>
                  </a:lnTo>
                  <a:lnTo>
                    <a:pt x="18086" y="104673"/>
                  </a:lnTo>
                  <a:lnTo>
                    <a:pt x="21424" y="116372"/>
                  </a:lnTo>
                  <a:lnTo>
                    <a:pt x="24815" y="128289"/>
                  </a:lnTo>
                  <a:lnTo>
                    <a:pt x="28208" y="140504"/>
                  </a:lnTo>
                  <a:lnTo>
                    <a:pt x="30382" y="149626"/>
                  </a:lnTo>
                  <a:lnTo>
                    <a:pt x="30162" y="151752"/>
                  </a:lnTo>
                  <a:lnTo>
                    <a:pt x="28512" y="148611"/>
                  </a:lnTo>
                  <a:lnTo>
                    <a:pt x="26118" y="141958"/>
                  </a:lnTo>
                  <a:lnTo>
                    <a:pt x="23306" y="132923"/>
                  </a:lnTo>
                  <a:lnTo>
                    <a:pt x="20410" y="122266"/>
                  </a:lnTo>
                  <a:lnTo>
                    <a:pt x="17833" y="110504"/>
                  </a:lnTo>
                  <a:lnTo>
                    <a:pt x="15767" y="97995"/>
                  </a:lnTo>
                  <a:lnTo>
                    <a:pt x="14376" y="84983"/>
                  </a:lnTo>
                  <a:lnTo>
                    <a:pt x="13890" y="71631"/>
                  </a:lnTo>
                  <a:lnTo>
                    <a:pt x="14347" y="58061"/>
                  </a:lnTo>
                  <a:lnTo>
                    <a:pt x="15788" y="44676"/>
                  </a:lnTo>
                  <a:lnTo>
                    <a:pt x="18352" y="32139"/>
                  </a:lnTo>
                  <a:lnTo>
                    <a:pt x="22005" y="20763"/>
                  </a:lnTo>
                  <a:lnTo>
                    <a:pt x="26746" y="11158"/>
                  </a:lnTo>
                  <a:lnTo>
                    <a:pt x="32676" y="4367"/>
                  </a:lnTo>
                  <a:lnTo>
                    <a:pt x="39734" y="700"/>
                  </a:lnTo>
                  <a:lnTo>
                    <a:pt x="47575" y="0"/>
                  </a:lnTo>
                  <a:lnTo>
                    <a:pt x="55677" y="2024"/>
                  </a:lnTo>
                  <a:lnTo>
                    <a:pt x="63710" y="6343"/>
                  </a:lnTo>
                  <a:lnTo>
                    <a:pt x="71390" y="12459"/>
                  </a:lnTo>
                  <a:lnTo>
                    <a:pt x="78395" y="19908"/>
                  </a:lnTo>
                  <a:lnTo>
                    <a:pt x="84627" y="28317"/>
                  </a:lnTo>
                  <a:lnTo>
                    <a:pt x="90321" y="37398"/>
                  </a:lnTo>
                  <a:lnTo>
                    <a:pt x="95919" y="46946"/>
                  </a:lnTo>
                  <a:lnTo>
                    <a:pt x="101686" y="56817"/>
                  </a:lnTo>
                  <a:lnTo>
                    <a:pt x="107547" y="67073"/>
                  </a:lnTo>
                  <a:lnTo>
                    <a:pt x="113181" y="77951"/>
                  </a:lnTo>
                  <a:lnTo>
                    <a:pt x="118417" y="89528"/>
                  </a:lnTo>
                  <a:lnTo>
                    <a:pt x="123238" y="101575"/>
                  </a:lnTo>
                  <a:lnTo>
                    <a:pt x="127703" y="113662"/>
                  </a:lnTo>
                  <a:lnTo>
                    <a:pt x="131885" y="125520"/>
                  </a:lnTo>
                  <a:lnTo>
                    <a:pt x="135706" y="136622"/>
                  </a:lnTo>
                  <a:lnTo>
                    <a:pt x="139307" y="147194"/>
                  </a:lnTo>
                  <a:lnTo>
                    <a:pt x="143005" y="158160"/>
                  </a:lnTo>
                  <a:lnTo>
                    <a:pt x="147399" y="1712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359419" y="364734"/>
              <a:ext cx="157929" cy="203805"/>
            </a:xfrm>
            <a:custGeom>
              <a:avLst/>
              <a:gdLst/>
              <a:ahLst/>
              <a:cxnLst/>
              <a:rect l="0" t="0" r="0" b="0"/>
              <a:pathLst>
                <a:path w="157929" h="203805">
                  <a:moveTo>
                    <a:pt x="0" y="77462"/>
                  </a:moveTo>
                  <a:lnTo>
                    <a:pt x="68" y="89198"/>
                  </a:lnTo>
                  <a:lnTo>
                    <a:pt x="708" y="100327"/>
                  </a:lnTo>
                  <a:lnTo>
                    <a:pt x="2004" y="111925"/>
                  </a:lnTo>
                  <a:lnTo>
                    <a:pt x="3864" y="124086"/>
                  </a:lnTo>
                  <a:lnTo>
                    <a:pt x="6181" y="136746"/>
                  </a:lnTo>
                  <a:lnTo>
                    <a:pt x="8811" y="149694"/>
                  </a:lnTo>
                  <a:lnTo>
                    <a:pt x="10410" y="159062"/>
                  </a:lnTo>
                  <a:lnTo>
                    <a:pt x="9751" y="160477"/>
                  </a:lnTo>
                  <a:lnTo>
                    <a:pt x="7993" y="155802"/>
                  </a:lnTo>
                  <a:lnTo>
                    <a:pt x="6086" y="147011"/>
                  </a:lnTo>
                  <a:lnTo>
                    <a:pt x="4436" y="135414"/>
                  </a:lnTo>
                  <a:lnTo>
                    <a:pt x="3144" y="122061"/>
                  </a:lnTo>
                  <a:lnTo>
                    <a:pt x="2188" y="107873"/>
                  </a:lnTo>
                  <a:lnTo>
                    <a:pt x="1508" y="93405"/>
                  </a:lnTo>
                  <a:lnTo>
                    <a:pt x="1202" y="79078"/>
                  </a:lnTo>
                  <a:lnTo>
                    <a:pt x="1520" y="65294"/>
                  </a:lnTo>
                  <a:lnTo>
                    <a:pt x="2551" y="52208"/>
                  </a:lnTo>
                  <a:lnTo>
                    <a:pt x="4397" y="39943"/>
                  </a:lnTo>
                  <a:lnTo>
                    <a:pt x="7238" y="28689"/>
                  </a:lnTo>
                  <a:lnTo>
                    <a:pt x="11083" y="18466"/>
                  </a:lnTo>
                  <a:lnTo>
                    <a:pt x="15952" y="9786"/>
                  </a:lnTo>
                  <a:lnTo>
                    <a:pt x="21970" y="3689"/>
                  </a:lnTo>
                  <a:lnTo>
                    <a:pt x="29088" y="519"/>
                  </a:lnTo>
                  <a:lnTo>
                    <a:pt x="36968" y="0"/>
                  </a:lnTo>
                  <a:lnTo>
                    <a:pt x="45095" y="1620"/>
                  </a:lnTo>
                  <a:lnTo>
                    <a:pt x="53151" y="4864"/>
                  </a:lnTo>
                  <a:lnTo>
                    <a:pt x="61017" y="9614"/>
                  </a:lnTo>
                  <a:lnTo>
                    <a:pt x="68678" y="16141"/>
                  </a:lnTo>
                  <a:lnTo>
                    <a:pt x="76163" y="24452"/>
                  </a:lnTo>
                  <a:lnTo>
                    <a:pt x="83512" y="34302"/>
                  </a:lnTo>
                  <a:lnTo>
                    <a:pt x="90761" y="45361"/>
                  </a:lnTo>
                  <a:lnTo>
                    <a:pt x="97933" y="57317"/>
                  </a:lnTo>
                  <a:lnTo>
                    <a:pt x="104887" y="69751"/>
                  </a:lnTo>
                  <a:lnTo>
                    <a:pt x="111331" y="82164"/>
                  </a:lnTo>
                  <a:lnTo>
                    <a:pt x="117146" y="94287"/>
                  </a:lnTo>
                  <a:lnTo>
                    <a:pt x="122372" y="106053"/>
                  </a:lnTo>
                  <a:lnTo>
                    <a:pt x="127116" y="117494"/>
                  </a:lnTo>
                  <a:lnTo>
                    <a:pt x="131494" y="128674"/>
                  </a:lnTo>
                  <a:lnTo>
                    <a:pt x="135604" y="139659"/>
                  </a:lnTo>
                  <a:lnTo>
                    <a:pt x="139525" y="150502"/>
                  </a:lnTo>
                  <a:lnTo>
                    <a:pt x="143309" y="161232"/>
                  </a:lnTo>
                  <a:lnTo>
                    <a:pt x="146849" y="171424"/>
                  </a:lnTo>
                  <a:lnTo>
                    <a:pt x="150222" y="181214"/>
                  </a:lnTo>
                  <a:lnTo>
                    <a:pt x="153727" y="191460"/>
                  </a:lnTo>
                  <a:lnTo>
                    <a:pt x="157928" y="2038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548933" y="400082"/>
              <a:ext cx="126342" cy="175835"/>
            </a:xfrm>
            <a:custGeom>
              <a:avLst/>
              <a:gdLst/>
              <a:ahLst/>
              <a:cxnLst/>
              <a:rect l="0" t="0" r="0" b="0"/>
              <a:pathLst>
                <a:path w="126342" h="17583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5"/>
                  </a:lnTo>
                  <a:lnTo>
                    <a:pt x="177" y="54416"/>
                  </a:lnTo>
                  <a:lnTo>
                    <a:pt x="825" y="67925"/>
                  </a:lnTo>
                  <a:lnTo>
                    <a:pt x="2082" y="81574"/>
                  </a:lnTo>
                  <a:lnTo>
                    <a:pt x="4081" y="95167"/>
                  </a:lnTo>
                  <a:lnTo>
                    <a:pt x="7026" y="108368"/>
                  </a:lnTo>
                  <a:lnTo>
                    <a:pt x="10941" y="121019"/>
                  </a:lnTo>
                  <a:lnTo>
                    <a:pt x="15856" y="132971"/>
                  </a:lnTo>
                  <a:lnTo>
                    <a:pt x="21907" y="144004"/>
                  </a:lnTo>
                  <a:lnTo>
                    <a:pt x="29050" y="154079"/>
                  </a:lnTo>
                  <a:lnTo>
                    <a:pt x="37117" y="162828"/>
                  </a:lnTo>
                  <a:lnTo>
                    <a:pt x="45901" y="169501"/>
                  </a:lnTo>
                  <a:lnTo>
                    <a:pt x="55212" y="173868"/>
                  </a:lnTo>
                  <a:lnTo>
                    <a:pt x="64734" y="175834"/>
                  </a:lnTo>
                  <a:lnTo>
                    <a:pt x="74047" y="175192"/>
                  </a:lnTo>
                  <a:lnTo>
                    <a:pt x="82932" y="172093"/>
                  </a:lnTo>
                  <a:lnTo>
                    <a:pt x="91202" y="166946"/>
                  </a:lnTo>
                  <a:lnTo>
                    <a:pt x="98611" y="160220"/>
                  </a:lnTo>
                  <a:lnTo>
                    <a:pt x="105109" y="152324"/>
                  </a:lnTo>
                  <a:lnTo>
                    <a:pt x="110642" y="143264"/>
                  </a:lnTo>
                  <a:lnTo>
                    <a:pt x="115069" y="132674"/>
                  </a:lnTo>
                  <a:lnTo>
                    <a:pt x="118419" y="120480"/>
                  </a:lnTo>
                  <a:lnTo>
                    <a:pt x="120857" y="107037"/>
                  </a:lnTo>
                  <a:lnTo>
                    <a:pt x="122585" y="92942"/>
                  </a:lnTo>
                  <a:lnTo>
                    <a:pt x="123788" y="78627"/>
                  </a:lnTo>
                  <a:lnTo>
                    <a:pt x="124617" y="64899"/>
                  </a:lnTo>
                  <a:lnTo>
                    <a:pt x="125272" y="51674"/>
                  </a:lnTo>
                  <a:lnTo>
                    <a:pt x="125814" y="37798"/>
                  </a:lnTo>
                  <a:lnTo>
                    <a:pt x="12634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738446" y="425963"/>
              <a:ext cx="242156" cy="142576"/>
            </a:xfrm>
            <a:custGeom>
              <a:avLst/>
              <a:gdLst/>
              <a:ahLst/>
              <a:cxnLst/>
              <a:rect l="0" t="0" r="0" b="0"/>
              <a:pathLst>
                <a:path w="242156" h="142576">
                  <a:moveTo>
                    <a:pt x="0" y="58347"/>
                  </a:moveTo>
                  <a:lnTo>
                    <a:pt x="5801" y="70083"/>
                  </a:lnTo>
                  <a:lnTo>
                    <a:pt x="10724" y="81211"/>
                  </a:lnTo>
                  <a:lnTo>
                    <a:pt x="15204" y="92731"/>
                  </a:lnTo>
                  <a:lnTo>
                    <a:pt x="18569" y="101939"/>
                  </a:lnTo>
                  <a:lnTo>
                    <a:pt x="19851" y="104705"/>
                  </a:lnTo>
                  <a:lnTo>
                    <a:pt x="19392" y="101130"/>
                  </a:lnTo>
                  <a:lnTo>
                    <a:pt x="17950" y="92878"/>
                  </a:lnTo>
                  <a:lnTo>
                    <a:pt x="16270" y="81463"/>
                  </a:lnTo>
                  <a:lnTo>
                    <a:pt x="14768" y="67973"/>
                  </a:lnTo>
                  <a:lnTo>
                    <a:pt x="13904" y="53615"/>
                  </a:lnTo>
                  <a:lnTo>
                    <a:pt x="14293" y="39780"/>
                  </a:lnTo>
                  <a:lnTo>
                    <a:pt x="16148" y="27178"/>
                  </a:lnTo>
                  <a:lnTo>
                    <a:pt x="19510" y="16404"/>
                  </a:lnTo>
                  <a:lnTo>
                    <a:pt x="24432" y="8208"/>
                  </a:lnTo>
                  <a:lnTo>
                    <a:pt x="30773" y="2741"/>
                  </a:lnTo>
                  <a:lnTo>
                    <a:pt x="38113" y="0"/>
                  </a:lnTo>
                  <a:lnTo>
                    <a:pt x="45868" y="104"/>
                  </a:lnTo>
                  <a:lnTo>
                    <a:pt x="53669" y="2835"/>
                  </a:lnTo>
                  <a:lnTo>
                    <a:pt x="61188" y="7731"/>
                  </a:lnTo>
                  <a:lnTo>
                    <a:pt x="68085" y="14287"/>
                  </a:lnTo>
                  <a:lnTo>
                    <a:pt x="74245" y="22060"/>
                  </a:lnTo>
                  <a:lnTo>
                    <a:pt x="79889" y="30698"/>
                  </a:lnTo>
                  <a:lnTo>
                    <a:pt x="85454" y="39940"/>
                  </a:lnTo>
                  <a:lnTo>
                    <a:pt x="91207" y="49541"/>
                  </a:lnTo>
                  <a:lnTo>
                    <a:pt x="97274" y="57350"/>
                  </a:lnTo>
                  <a:lnTo>
                    <a:pt x="102998" y="60101"/>
                  </a:lnTo>
                  <a:lnTo>
                    <a:pt x="107632" y="57732"/>
                  </a:lnTo>
                  <a:lnTo>
                    <a:pt x="111842" y="51897"/>
                  </a:lnTo>
                  <a:lnTo>
                    <a:pt x="116274" y="44039"/>
                  </a:lnTo>
                  <a:lnTo>
                    <a:pt x="121357" y="35377"/>
                  </a:lnTo>
                  <a:lnTo>
                    <a:pt x="127427" y="27030"/>
                  </a:lnTo>
                  <a:lnTo>
                    <a:pt x="134533" y="19546"/>
                  </a:lnTo>
                  <a:lnTo>
                    <a:pt x="142382" y="13505"/>
                  </a:lnTo>
                  <a:lnTo>
                    <a:pt x="150477" y="9710"/>
                  </a:lnTo>
                  <a:lnTo>
                    <a:pt x="158506" y="8381"/>
                  </a:lnTo>
                  <a:lnTo>
                    <a:pt x="166349" y="9416"/>
                  </a:lnTo>
                  <a:lnTo>
                    <a:pt x="173996" y="12685"/>
                  </a:lnTo>
                  <a:lnTo>
                    <a:pt x="181466" y="17878"/>
                  </a:lnTo>
                  <a:lnTo>
                    <a:pt x="188635" y="24598"/>
                  </a:lnTo>
                  <a:lnTo>
                    <a:pt x="195230" y="32461"/>
                  </a:lnTo>
                  <a:lnTo>
                    <a:pt x="201149" y="41151"/>
                  </a:lnTo>
                  <a:lnTo>
                    <a:pt x="206448" y="50422"/>
                  </a:lnTo>
                  <a:lnTo>
                    <a:pt x="211242" y="60098"/>
                  </a:lnTo>
                  <a:lnTo>
                    <a:pt x="215648" y="70054"/>
                  </a:lnTo>
                  <a:lnTo>
                    <a:pt x="219609" y="80368"/>
                  </a:lnTo>
                  <a:lnTo>
                    <a:pt x="222897" y="91285"/>
                  </a:lnTo>
                  <a:lnTo>
                    <a:pt x="225447" y="102869"/>
                  </a:lnTo>
                  <a:lnTo>
                    <a:pt x="227533" y="114258"/>
                  </a:lnTo>
                  <a:lnTo>
                    <a:pt x="229986" y="124767"/>
                  </a:lnTo>
                  <a:lnTo>
                    <a:pt x="234140" y="134202"/>
                  </a:lnTo>
                  <a:lnTo>
                    <a:pt x="242155" y="1425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991130" y="252683"/>
              <a:ext cx="198495" cy="294882"/>
            </a:xfrm>
            <a:custGeom>
              <a:avLst/>
              <a:gdLst/>
              <a:ahLst/>
              <a:cxnLst/>
              <a:rect l="0" t="0" r="0" b="0"/>
              <a:pathLst>
                <a:path w="198495" h="294882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2004" y="34472"/>
                  </a:lnTo>
                  <a:lnTo>
                    <a:pt x="3863" y="46979"/>
                  </a:lnTo>
                  <a:lnTo>
                    <a:pt x="6180" y="60935"/>
                  </a:lnTo>
                  <a:lnTo>
                    <a:pt x="8846" y="76493"/>
                  </a:lnTo>
                  <a:lnTo>
                    <a:pt x="11769" y="93324"/>
                  </a:lnTo>
                  <a:lnTo>
                    <a:pt x="14876" y="110833"/>
                  </a:lnTo>
                  <a:lnTo>
                    <a:pt x="18112" y="128603"/>
                  </a:lnTo>
                  <a:lnTo>
                    <a:pt x="21436" y="146260"/>
                  </a:lnTo>
                  <a:lnTo>
                    <a:pt x="24821" y="163414"/>
                  </a:lnTo>
                  <a:lnTo>
                    <a:pt x="28246" y="179907"/>
                  </a:lnTo>
                  <a:lnTo>
                    <a:pt x="31699" y="195608"/>
                  </a:lnTo>
                  <a:lnTo>
                    <a:pt x="35170" y="210320"/>
                  </a:lnTo>
                  <a:lnTo>
                    <a:pt x="38650" y="224040"/>
                  </a:lnTo>
                  <a:lnTo>
                    <a:pt x="41970" y="237070"/>
                  </a:lnTo>
                  <a:lnTo>
                    <a:pt x="44820" y="249901"/>
                  </a:lnTo>
                  <a:lnTo>
                    <a:pt x="47072" y="262736"/>
                  </a:lnTo>
                  <a:lnTo>
                    <a:pt x="48887" y="272157"/>
                  </a:lnTo>
                  <a:lnTo>
                    <a:pt x="50353" y="274020"/>
                  </a:lnTo>
                  <a:lnTo>
                    <a:pt x="51317" y="270030"/>
                  </a:lnTo>
                  <a:lnTo>
                    <a:pt x="52052" y="262318"/>
                  </a:lnTo>
                  <a:lnTo>
                    <a:pt x="53020" y="252295"/>
                  </a:lnTo>
                  <a:lnTo>
                    <a:pt x="54455" y="240834"/>
                  </a:lnTo>
                  <a:lnTo>
                    <a:pt x="56386" y="228632"/>
                  </a:lnTo>
                  <a:lnTo>
                    <a:pt x="58744" y="216325"/>
                  </a:lnTo>
                  <a:lnTo>
                    <a:pt x="61455" y="204263"/>
                  </a:lnTo>
                  <a:lnTo>
                    <a:pt x="65088" y="193035"/>
                  </a:lnTo>
                  <a:lnTo>
                    <a:pt x="70800" y="183547"/>
                  </a:lnTo>
                  <a:lnTo>
                    <a:pt x="79041" y="176137"/>
                  </a:lnTo>
                  <a:lnTo>
                    <a:pt x="89154" y="170975"/>
                  </a:lnTo>
                  <a:lnTo>
                    <a:pt x="99783" y="168317"/>
                  </a:lnTo>
                  <a:lnTo>
                    <a:pt x="110080" y="168048"/>
                  </a:lnTo>
                  <a:lnTo>
                    <a:pt x="119903" y="169779"/>
                  </a:lnTo>
                  <a:lnTo>
                    <a:pt x="129552" y="173057"/>
                  </a:lnTo>
                  <a:lnTo>
                    <a:pt x="139255" y="177476"/>
                  </a:lnTo>
                  <a:lnTo>
                    <a:pt x="148939" y="182710"/>
                  </a:lnTo>
                  <a:lnTo>
                    <a:pt x="158308" y="188512"/>
                  </a:lnTo>
                  <a:lnTo>
                    <a:pt x="167207" y="194717"/>
                  </a:lnTo>
                  <a:lnTo>
                    <a:pt x="175475" y="201526"/>
                  </a:lnTo>
                  <a:lnTo>
                    <a:pt x="182874" y="209468"/>
                  </a:lnTo>
                  <a:lnTo>
                    <a:pt x="189354" y="218739"/>
                  </a:lnTo>
                  <a:lnTo>
                    <a:pt x="194534" y="229068"/>
                  </a:lnTo>
                  <a:lnTo>
                    <a:pt x="197659" y="239920"/>
                  </a:lnTo>
                  <a:lnTo>
                    <a:pt x="198494" y="250913"/>
                  </a:lnTo>
                  <a:lnTo>
                    <a:pt x="197105" y="261548"/>
                  </a:lnTo>
                  <a:lnTo>
                    <a:pt x="193589" y="271149"/>
                  </a:lnTo>
                  <a:lnTo>
                    <a:pt x="188215" y="279442"/>
                  </a:lnTo>
                  <a:lnTo>
                    <a:pt x="181034" y="286178"/>
                  </a:lnTo>
                  <a:lnTo>
                    <a:pt x="171796" y="290961"/>
                  </a:lnTo>
                  <a:lnTo>
                    <a:pt x="160551" y="293771"/>
                  </a:lnTo>
                  <a:lnTo>
                    <a:pt x="147765" y="294881"/>
                  </a:lnTo>
                  <a:lnTo>
                    <a:pt x="134122" y="294654"/>
                  </a:lnTo>
                  <a:lnTo>
                    <a:pt x="120098" y="293434"/>
                  </a:lnTo>
                  <a:lnTo>
                    <a:pt x="106108" y="291501"/>
                  </a:lnTo>
                  <a:lnTo>
                    <a:pt x="92569" y="289067"/>
                  </a:lnTo>
                  <a:lnTo>
                    <a:pt x="79665" y="286291"/>
                  </a:lnTo>
                  <a:lnTo>
                    <a:pt x="67825" y="283435"/>
                  </a:lnTo>
                  <a:lnTo>
                    <a:pt x="56663" y="280595"/>
                  </a:lnTo>
                  <a:lnTo>
                    <a:pt x="45198" y="277525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211478" y="441644"/>
              <a:ext cx="137621" cy="138685"/>
            </a:xfrm>
            <a:custGeom>
              <a:avLst/>
              <a:gdLst/>
              <a:ahLst/>
              <a:cxnLst/>
              <a:rect l="0" t="0" r="0" b="0"/>
              <a:pathLst>
                <a:path w="137621" h="138685">
                  <a:moveTo>
                    <a:pt x="21807" y="74252"/>
                  </a:moveTo>
                  <a:lnTo>
                    <a:pt x="30608" y="71318"/>
                  </a:lnTo>
                  <a:lnTo>
                    <a:pt x="38955" y="68536"/>
                  </a:lnTo>
                  <a:lnTo>
                    <a:pt x="47648" y="65632"/>
                  </a:lnTo>
                  <a:lnTo>
                    <a:pt x="56596" y="62419"/>
                  </a:lnTo>
                  <a:lnTo>
                    <a:pt x="65443" y="58605"/>
                  </a:lnTo>
                  <a:lnTo>
                    <a:pt x="73968" y="54083"/>
                  </a:lnTo>
                  <a:lnTo>
                    <a:pt x="81638" y="48747"/>
                  </a:lnTo>
                  <a:lnTo>
                    <a:pt x="87571" y="42411"/>
                  </a:lnTo>
                  <a:lnTo>
                    <a:pt x="91432" y="35082"/>
                  </a:lnTo>
                  <a:lnTo>
                    <a:pt x="93056" y="27229"/>
                  </a:lnTo>
                  <a:lnTo>
                    <a:pt x="92183" y="19652"/>
                  </a:lnTo>
                  <a:lnTo>
                    <a:pt x="88923" y="12793"/>
                  </a:lnTo>
                  <a:lnTo>
                    <a:pt x="83500" y="7055"/>
                  </a:lnTo>
                  <a:lnTo>
                    <a:pt x="76056" y="2958"/>
                  </a:lnTo>
                  <a:lnTo>
                    <a:pt x="66879" y="620"/>
                  </a:lnTo>
                  <a:lnTo>
                    <a:pt x="56652" y="0"/>
                  </a:lnTo>
                  <a:lnTo>
                    <a:pt x="46338" y="1088"/>
                  </a:lnTo>
                  <a:lnTo>
                    <a:pt x="36487" y="3710"/>
                  </a:lnTo>
                  <a:lnTo>
                    <a:pt x="27419" y="7737"/>
                  </a:lnTo>
                  <a:lnTo>
                    <a:pt x="19400" y="13181"/>
                  </a:lnTo>
                  <a:lnTo>
                    <a:pt x="12462" y="19918"/>
                  </a:lnTo>
                  <a:lnTo>
                    <a:pt x="6785" y="27881"/>
                  </a:lnTo>
                  <a:lnTo>
                    <a:pt x="2787" y="37129"/>
                  </a:lnTo>
                  <a:lnTo>
                    <a:pt x="544" y="47563"/>
                  </a:lnTo>
                  <a:lnTo>
                    <a:pt x="0" y="58654"/>
                  </a:lnTo>
                  <a:lnTo>
                    <a:pt x="1147" y="69558"/>
                  </a:lnTo>
                  <a:lnTo>
                    <a:pt x="3812" y="79814"/>
                  </a:lnTo>
                  <a:lnTo>
                    <a:pt x="7869" y="89325"/>
                  </a:lnTo>
                  <a:lnTo>
                    <a:pt x="13334" y="98174"/>
                  </a:lnTo>
                  <a:lnTo>
                    <a:pt x="20082" y="106491"/>
                  </a:lnTo>
                  <a:lnTo>
                    <a:pt x="27882" y="114248"/>
                  </a:lnTo>
                  <a:lnTo>
                    <a:pt x="36487" y="121246"/>
                  </a:lnTo>
                  <a:lnTo>
                    <a:pt x="45686" y="127430"/>
                  </a:lnTo>
                  <a:lnTo>
                    <a:pt x="55473" y="132569"/>
                  </a:lnTo>
                  <a:lnTo>
                    <a:pt x="66029" y="136190"/>
                  </a:lnTo>
                  <a:lnTo>
                    <a:pt x="77374" y="138179"/>
                  </a:lnTo>
                  <a:lnTo>
                    <a:pt x="88999" y="138684"/>
                  </a:lnTo>
                  <a:lnTo>
                    <a:pt x="101181" y="137893"/>
                  </a:lnTo>
                  <a:lnTo>
                    <a:pt x="116105" y="134618"/>
                  </a:lnTo>
                  <a:lnTo>
                    <a:pt x="137620" y="1268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380684" y="368497"/>
              <a:ext cx="221099" cy="219028"/>
            </a:xfrm>
            <a:custGeom>
              <a:avLst/>
              <a:gdLst/>
              <a:ahLst/>
              <a:cxnLst/>
              <a:rect l="0" t="0" r="0" b="0"/>
              <a:pathLst>
                <a:path w="221099" h="219028">
                  <a:moveTo>
                    <a:pt x="0" y="105285"/>
                  </a:moveTo>
                  <a:lnTo>
                    <a:pt x="67" y="116953"/>
                  </a:lnTo>
                  <a:lnTo>
                    <a:pt x="707" y="127442"/>
                  </a:lnTo>
                  <a:lnTo>
                    <a:pt x="2008" y="137743"/>
                  </a:lnTo>
                  <a:lnTo>
                    <a:pt x="4040" y="148045"/>
                  </a:lnTo>
                  <a:lnTo>
                    <a:pt x="7005" y="158389"/>
                  </a:lnTo>
                  <a:lnTo>
                    <a:pt x="10920" y="168778"/>
                  </a:lnTo>
                  <a:lnTo>
                    <a:pt x="15497" y="179206"/>
                  </a:lnTo>
                  <a:lnTo>
                    <a:pt x="20252" y="189664"/>
                  </a:lnTo>
                  <a:lnTo>
                    <a:pt x="24895" y="200121"/>
                  </a:lnTo>
                  <a:lnTo>
                    <a:pt x="29509" y="209745"/>
                  </a:lnTo>
                  <a:lnTo>
                    <a:pt x="35210" y="216714"/>
                  </a:lnTo>
                  <a:lnTo>
                    <a:pt x="42011" y="219027"/>
                  </a:lnTo>
                  <a:lnTo>
                    <a:pt x="47424" y="216358"/>
                  </a:lnTo>
                  <a:lnTo>
                    <a:pt x="50362" y="210648"/>
                  </a:lnTo>
                  <a:lnTo>
                    <a:pt x="51200" y="202803"/>
                  </a:lnTo>
                  <a:lnTo>
                    <a:pt x="50565" y="193283"/>
                  </a:lnTo>
                  <a:lnTo>
                    <a:pt x="48947" y="182633"/>
                  </a:lnTo>
                  <a:lnTo>
                    <a:pt x="46685" y="171492"/>
                  </a:lnTo>
                  <a:lnTo>
                    <a:pt x="43999" y="160259"/>
                  </a:lnTo>
                  <a:lnTo>
                    <a:pt x="41034" y="149107"/>
                  </a:lnTo>
                  <a:lnTo>
                    <a:pt x="37887" y="138085"/>
                  </a:lnTo>
                  <a:lnTo>
                    <a:pt x="34631" y="127189"/>
                  </a:lnTo>
                  <a:lnTo>
                    <a:pt x="31799" y="116397"/>
                  </a:lnTo>
                  <a:lnTo>
                    <a:pt x="30342" y="105683"/>
                  </a:lnTo>
                  <a:lnTo>
                    <a:pt x="30667" y="95031"/>
                  </a:lnTo>
                  <a:lnTo>
                    <a:pt x="32854" y="84587"/>
                  </a:lnTo>
                  <a:lnTo>
                    <a:pt x="36913" y="74648"/>
                  </a:lnTo>
                  <a:lnTo>
                    <a:pt x="42651" y="65337"/>
                  </a:lnTo>
                  <a:lnTo>
                    <a:pt x="49908" y="56779"/>
                  </a:lnTo>
                  <a:lnTo>
                    <a:pt x="58667" y="49177"/>
                  </a:lnTo>
                  <a:lnTo>
                    <a:pt x="68780" y="42546"/>
                  </a:lnTo>
                  <a:lnTo>
                    <a:pt x="80160" y="36753"/>
                  </a:lnTo>
                  <a:lnTo>
                    <a:pt x="92856" y="31620"/>
                  </a:lnTo>
                  <a:lnTo>
                    <a:pt x="106758" y="26978"/>
                  </a:lnTo>
                  <a:lnTo>
                    <a:pt x="121330" y="22689"/>
                  </a:lnTo>
                  <a:lnTo>
                    <a:pt x="135724" y="18647"/>
                  </a:lnTo>
                  <a:lnTo>
                    <a:pt x="149472" y="14782"/>
                  </a:lnTo>
                  <a:lnTo>
                    <a:pt x="162413" y="11189"/>
                  </a:lnTo>
                  <a:lnTo>
                    <a:pt x="175986" y="7773"/>
                  </a:lnTo>
                  <a:lnTo>
                    <a:pt x="193618" y="4234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528083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536953" y="1240248"/>
            <a:ext cx="8033245" cy="585213"/>
            <a:chOff x="536953" y="1240248"/>
            <a:chExt cx="8033245" cy="585213"/>
          </a:xfrm>
        </p:grpSpPr>
        <p:sp>
          <p:nvSpPr>
            <p:cNvPr id="114" name="Freeform 113"/>
            <p:cNvSpPr/>
            <p:nvPr/>
          </p:nvSpPr>
          <p:spPr>
            <a:xfrm>
              <a:off x="536953" y="1416088"/>
              <a:ext cx="259807" cy="373757"/>
            </a:xfrm>
            <a:custGeom>
              <a:avLst/>
              <a:gdLst/>
              <a:ahLst/>
              <a:cxnLst/>
              <a:rect l="0" t="0" r="0" b="0"/>
              <a:pathLst>
                <a:path w="259807" h="373757">
                  <a:moveTo>
                    <a:pt x="94756" y="5259"/>
                  </a:moveTo>
                  <a:lnTo>
                    <a:pt x="88889" y="11193"/>
                  </a:lnTo>
                  <a:lnTo>
                    <a:pt x="83324" y="17398"/>
                  </a:lnTo>
                  <a:lnTo>
                    <a:pt x="77525" y="24489"/>
                  </a:lnTo>
                  <a:lnTo>
                    <a:pt x="71445" y="32257"/>
                  </a:lnTo>
                  <a:lnTo>
                    <a:pt x="65115" y="40255"/>
                  </a:lnTo>
                  <a:lnTo>
                    <a:pt x="58587" y="48178"/>
                  </a:lnTo>
                  <a:lnTo>
                    <a:pt x="51911" y="55261"/>
                  </a:lnTo>
                  <a:lnTo>
                    <a:pt x="45128" y="60260"/>
                  </a:lnTo>
                  <a:lnTo>
                    <a:pt x="38292" y="62652"/>
                  </a:lnTo>
                  <a:lnTo>
                    <a:pt x="32195" y="61493"/>
                  </a:lnTo>
                  <a:lnTo>
                    <a:pt x="28391" y="56532"/>
                  </a:lnTo>
                  <a:lnTo>
                    <a:pt x="27475" y="49782"/>
                  </a:lnTo>
                  <a:lnTo>
                    <a:pt x="28979" y="42429"/>
                  </a:lnTo>
                  <a:lnTo>
                    <a:pt x="32252" y="34950"/>
                  </a:lnTo>
                  <a:lnTo>
                    <a:pt x="37083" y="27678"/>
                  </a:lnTo>
                  <a:lnTo>
                    <a:pt x="43696" y="20966"/>
                  </a:lnTo>
                  <a:lnTo>
                    <a:pt x="52081" y="14951"/>
                  </a:lnTo>
                  <a:lnTo>
                    <a:pt x="61987" y="9747"/>
                  </a:lnTo>
                  <a:lnTo>
                    <a:pt x="73089" y="5544"/>
                  </a:lnTo>
                  <a:lnTo>
                    <a:pt x="85069" y="2354"/>
                  </a:lnTo>
                  <a:lnTo>
                    <a:pt x="97352" y="363"/>
                  </a:lnTo>
                  <a:lnTo>
                    <a:pt x="109131" y="0"/>
                  </a:lnTo>
                  <a:lnTo>
                    <a:pt x="120010" y="1354"/>
                  </a:lnTo>
                  <a:lnTo>
                    <a:pt x="129957" y="4382"/>
                  </a:lnTo>
                  <a:lnTo>
                    <a:pt x="139106" y="9080"/>
                  </a:lnTo>
                  <a:lnTo>
                    <a:pt x="147620" y="15282"/>
                  </a:lnTo>
                  <a:lnTo>
                    <a:pt x="155169" y="22868"/>
                  </a:lnTo>
                  <a:lnTo>
                    <a:pt x="160965" y="31855"/>
                  </a:lnTo>
                  <a:lnTo>
                    <a:pt x="164711" y="42116"/>
                  </a:lnTo>
                  <a:lnTo>
                    <a:pt x="166413" y="53258"/>
                  </a:lnTo>
                  <a:lnTo>
                    <a:pt x="166118" y="64729"/>
                  </a:lnTo>
                  <a:lnTo>
                    <a:pt x="164062" y="76178"/>
                  </a:lnTo>
                  <a:lnTo>
                    <a:pt x="160429" y="87305"/>
                  </a:lnTo>
                  <a:lnTo>
                    <a:pt x="155258" y="97777"/>
                  </a:lnTo>
                  <a:lnTo>
                    <a:pt x="148711" y="107485"/>
                  </a:lnTo>
                  <a:lnTo>
                    <a:pt x="141046" y="116496"/>
                  </a:lnTo>
                  <a:lnTo>
                    <a:pt x="132532" y="124943"/>
                  </a:lnTo>
                  <a:lnTo>
                    <a:pt x="123485" y="132920"/>
                  </a:lnTo>
                  <a:lnTo>
                    <a:pt x="117087" y="139030"/>
                  </a:lnTo>
                  <a:lnTo>
                    <a:pt x="117028" y="141917"/>
                  </a:lnTo>
                  <a:lnTo>
                    <a:pt x="121812" y="143100"/>
                  </a:lnTo>
                  <a:lnTo>
                    <a:pt x="129376" y="143949"/>
                  </a:lnTo>
                  <a:lnTo>
                    <a:pt x="138404" y="145105"/>
                  </a:lnTo>
                  <a:lnTo>
                    <a:pt x="148177" y="146919"/>
                  </a:lnTo>
                  <a:lnTo>
                    <a:pt x="158326" y="149683"/>
                  </a:lnTo>
                  <a:lnTo>
                    <a:pt x="168662" y="153444"/>
                  </a:lnTo>
                  <a:lnTo>
                    <a:pt x="179092" y="158075"/>
                  </a:lnTo>
                  <a:lnTo>
                    <a:pt x="189570" y="163394"/>
                  </a:lnTo>
                  <a:lnTo>
                    <a:pt x="200068" y="169231"/>
                  </a:lnTo>
                  <a:lnTo>
                    <a:pt x="210410" y="175605"/>
                  </a:lnTo>
                  <a:lnTo>
                    <a:pt x="220282" y="182714"/>
                  </a:lnTo>
                  <a:lnTo>
                    <a:pt x="229544" y="190612"/>
                  </a:lnTo>
                  <a:lnTo>
                    <a:pt x="237900" y="199374"/>
                  </a:lnTo>
                  <a:lnTo>
                    <a:pt x="244833" y="209166"/>
                  </a:lnTo>
                  <a:lnTo>
                    <a:pt x="250199" y="219979"/>
                  </a:lnTo>
                  <a:lnTo>
                    <a:pt x="254157" y="231664"/>
                  </a:lnTo>
                  <a:lnTo>
                    <a:pt x="256988" y="244032"/>
                  </a:lnTo>
                  <a:lnTo>
                    <a:pt x="258957" y="256902"/>
                  </a:lnTo>
                  <a:lnTo>
                    <a:pt x="259806" y="269967"/>
                  </a:lnTo>
                  <a:lnTo>
                    <a:pt x="258797" y="282811"/>
                  </a:lnTo>
                  <a:lnTo>
                    <a:pt x="255672" y="295221"/>
                  </a:lnTo>
                  <a:lnTo>
                    <a:pt x="250625" y="307011"/>
                  </a:lnTo>
                  <a:lnTo>
                    <a:pt x="244024" y="317936"/>
                  </a:lnTo>
                  <a:lnTo>
                    <a:pt x="236245" y="327948"/>
                  </a:lnTo>
                  <a:lnTo>
                    <a:pt x="227447" y="336994"/>
                  </a:lnTo>
                  <a:lnTo>
                    <a:pt x="217572" y="344932"/>
                  </a:lnTo>
                  <a:lnTo>
                    <a:pt x="206670" y="351788"/>
                  </a:lnTo>
                  <a:lnTo>
                    <a:pt x="194741" y="357564"/>
                  </a:lnTo>
                  <a:lnTo>
                    <a:pt x="181670" y="362154"/>
                  </a:lnTo>
                  <a:lnTo>
                    <a:pt x="167502" y="365608"/>
                  </a:lnTo>
                  <a:lnTo>
                    <a:pt x="152411" y="367947"/>
                  </a:lnTo>
                  <a:lnTo>
                    <a:pt x="136603" y="369075"/>
                  </a:lnTo>
                  <a:lnTo>
                    <a:pt x="120270" y="369066"/>
                  </a:lnTo>
                  <a:lnTo>
                    <a:pt x="103727" y="368436"/>
                  </a:lnTo>
                  <a:lnTo>
                    <a:pt x="87394" y="368014"/>
                  </a:lnTo>
                  <a:lnTo>
                    <a:pt x="71497" y="368251"/>
                  </a:lnTo>
                  <a:lnTo>
                    <a:pt x="56472" y="369082"/>
                  </a:lnTo>
                  <a:lnTo>
                    <a:pt x="41475" y="370187"/>
                  </a:lnTo>
                  <a:lnTo>
                    <a:pt x="24075" y="371671"/>
                  </a:lnTo>
                  <a:lnTo>
                    <a:pt x="0" y="373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082044" y="1568746"/>
              <a:ext cx="144440" cy="169561"/>
            </a:xfrm>
            <a:custGeom>
              <a:avLst/>
              <a:gdLst/>
              <a:ahLst/>
              <a:cxnLst/>
              <a:rect l="0" t="0" r="0" b="0"/>
              <a:pathLst>
                <a:path w="144440" h="169561">
                  <a:moveTo>
                    <a:pt x="55033" y="10528"/>
                  </a:moveTo>
                  <a:lnTo>
                    <a:pt x="49166" y="16396"/>
                  </a:lnTo>
                  <a:lnTo>
                    <a:pt x="43601" y="21960"/>
                  </a:lnTo>
                  <a:lnTo>
                    <a:pt x="37807" y="27764"/>
                  </a:lnTo>
                  <a:lnTo>
                    <a:pt x="31899" y="34017"/>
                  </a:lnTo>
                  <a:lnTo>
                    <a:pt x="26217" y="40996"/>
                  </a:lnTo>
                  <a:lnTo>
                    <a:pt x="20942" y="48777"/>
                  </a:lnTo>
                  <a:lnTo>
                    <a:pt x="16092" y="57278"/>
                  </a:lnTo>
                  <a:lnTo>
                    <a:pt x="11606" y="66357"/>
                  </a:lnTo>
                  <a:lnTo>
                    <a:pt x="7413" y="75871"/>
                  </a:lnTo>
                  <a:lnTo>
                    <a:pt x="3768" y="85699"/>
                  </a:lnTo>
                  <a:lnTo>
                    <a:pt x="1224" y="95748"/>
                  </a:lnTo>
                  <a:lnTo>
                    <a:pt x="0" y="105947"/>
                  </a:lnTo>
                  <a:lnTo>
                    <a:pt x="161" y="116083"/>
                  </a:lnTo>
                  <a:lnTo>
                    <a:pt x="1790" y="125816"/>
                  </a:lnTo>
                  <a:lnTo>
                    <a:pt x="4781" y="134987"/>
                  </a:lnTo>
                  <a:lnTo>
                    <a:pt x="9060" y="143451"/>
                  </a:lnTo>
                  <a:lnTo>
                    <a:pt x="14673" y="150990"/>
                  </a:lnTo>
                  <a:lnTo>
                    <a:pt x="21520" y="157570"/>
                  </a:lnTo>
                  <a:lnTo>
                    <a:pt x="29387" y="162989"/>
                  </a:lnTo>
                  <a:lnTo>
                    <a:pt x="38038" y="166807"/>
                  </a:lnTo>
                  <a:lnTo>
                    <a:pt x="47262" y="168930"/>
                  </a:lnTo>
                  <a:lnTo>
                    <a:pt x="56896" y="169560"/>
                  </a:lnTo>
                  <a:lnTo>
                    <a:pt x="66816" y="169003"/>
                  </a:lnTo>
                  <a:lnTo>
                    <a:pt x="76928" y="167553"/>
                  </a:lnTo>
                  <a:lnTo>
                    <a:pt x="87006" y="165294"/>
                  </a:lnTo>
                  <a:lnTo>
                    <a:pt x="96699" y="162108"/>
                  </a:lnTo>
                  <a:lnTo>
                    <a:pt x="105849" y="158000"/>
                  </a:lnTo>
                  <a:lnTo>
                    <a:pt x="114468" y="152938"/>
                  </a:lnTo>
                  <a:lnTo>
                    <a:pt x="122644" y="146783"/>
                  </a:lnTo>
                  <a:lnTo>
                    <a:pt x="130461" y="139561"/>
                  </a:lnTo>
                  <a:lnTo>
                    <a:pt x="137355" y="131270"/>
                  </a:lnTo>
                  <a:lnTo>
                    <a:pt x="142169" y="121801"/>
                  </a:lnTo>
                  <a:lnTo>
                    <a:pt x="144439" y="111213"/>
                  </a:lnTo>
                  <a:lnTo>
                    <a:pt x="144335" y="99850"/>
                  </a:lnTo>
                  <a:lnTo>
                    <a:pt x="142289" y="88230"/>
                  </a:lnTo>
                  <a:lnTo>
                    <a:pt x="138760" y="76682"/>
                  </a:lnTo>
                  <a:lnTo>
                    <a:pt x="133987" y="65487"/>
                  </a:lnTo>
                  <a:lnTo>
                    <a:pt x="127976" y="54971"/>
                  </a:lnTo>
                  <a:lnTo>
                    <a:pt x="120834" y="45237"/>
                  </a:lnTo>
                  <a:lnTo>
                    <a:pt x="112834" y="36321"/>
                  </a:lnTo>
                  <a:lnTo>
                    <a:pt x="103351" y="27308"/>
                  </a:lnTo>
                  <a:lnTo>
                    <a:pt x="89319" y="16287"/>
                  </a:lnTo>
                  <a:lnTo>
                    <a:pt x="655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281935" y="1547689"/>
              <a:ext cx="128884" cy="171051"/>
            </a:xfrm>
            <a:custGeom>
              <a:avLst/>
              <a:gdLst/>
              <a:ahLst/>
              <a:cxnLst/>
              <a:rect l="0" t="0" r="0" b="0"/>
              <a:pathLst>
                <a:path w="128884" h="171051">
                  <a:moveTo>
                    <a:pt x="23598" y="63171"/>
                  </a:moveTo>
                  <a:lnTo>
                    <a:pt x="17865" y="69172"/>
                  </a:lnTo>
                  <a:lnTo>
                    <a:pt x="13581" y="76017"/>
                  </a:lnTo>
                  <a:lnTo>
                    <a:pt x="10370" y="84405"/>
                  </a:lnTo>
                  <a:lnTo>
                    <a:pt x="7836" y="94032"/>
                  </a:lnTo>
                  <a:lnTo>
                    <a:pt x="5491" y="104347"/>
                  </a:lnTo>
                  <a:lnTo>
                    <a:pt x="3056" y="114950"/>
                  </a:lnTo>
                  <a:lnTo>
                    <a:pt x="920" y="125475"/>
                  </a:lnTo>
                  <a:lnTo>
                    <a:pt x="0" y="135527"/>
                  </a:lnTo>
                  <a:lnTo>
                    <a:pt x="727" y="144937"/>
                  </a:lnTo>
                  <a:lnTo>
                    <a:pt x="3369" y="153405"/>
                  </a:lnTo>
                  <a:lnTo>
                    <a:pt x="8274" y="160421"/>
                  </a:lnTo>
                  <a:lnTo>
                    <a:pt x="15391" y="165835"/>
                  </a:lnTo>
                  <a:lnTo>
                    <a:pt x="24222" y="169488"/>
                  </a:lnTo>
                  <a:lnTo>
                    <a:pt x="34043" y="171050"/>
                  </a:lnTo>
                  <a:lnTo>
                    <a:pt x="44339" y="170540"/>
                  </a:lnTo>
                  <a:lnTo>
                    <a:pt x="54670" y="168098"/>
                  </a:lnTo>
                  <a:lnTo>
                    <a:pt x="64599" y="163800"/>
                  </a:lnTo>
                  <a:lnTo>
                    <a:pt x="73938" y="157872"/>
                  </a:lnTo>
                  <a:lnTo>
                    <a:pt x="82700" y="150470"/>
                  </a:lnTo>
                  <a:lnTo>
                    <a:pt x="90979" y="141607"/>
                  </a:lnTo>
                  <a:lnTo>
                    <a:pt x="98878" y="131425"/>
                  </a:lnTo>
                  <a:lnTo>
                    <a:pt x="106168" y="120166"/>
                  </a:lnTo>
                  <a:lnTo>
                    <a:pt x="112314" y="108085"/>
                  </a:lnTo>
                  <a:lnTo>
                    <a:pt x="117114" y="95403"/>
                  </a:lnTo>
                  <a:lnTo>
                    <a:pt x="120676" y="82294"/>
                  </a:lnTo>
                  <a:lnTo>
                    <a:pt x="123234" y="68889"/>
                  </a:lnTo>
                  <a:lnTo>
                    <a:pt x="125029" y="55297"/>
                  </a:lnTo>
                  <a:lnTo>
                    <a:pt x="126272" y="42190"/>
                  </a:lnTo>
                  <a:lnTo>
                    <a:pt x="127259" y="29515"/>
                  </a:lnTo>
                  <a:lnTo>
                    <a:pt x="128079" y="16162"/>
                  </a:lnTo>
                  <a:lnTo>
                    <a:pt x="1288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484558" y="1368704"/>
              <a:ext cx="10489" cy="315856"/>
            </a:xfrm>
            <a:custGeom>
              <a:avLst/>
              <a:gdLst/>
              <a:ahLst/>
              <a:cxnLst/>
              <a:rect l="0" t="0" r="0" b="0"/>
              <a:pathLst>
                <a:path w="10489" h="315856">
                  <a:moveTo>
                    <a:pt x="10488" y="0"/>
                  </a:moveTo>
                  <a:lnTo>
                    <a:pt x="7622" y="8869"/>
                  </a:lnTo>
                  <a:lnTo>
                    <a:pt x="5480" y="17855"/>
                  </a:lnTo>
                  <a:lnTo>
                    <a:pt x="3877" y="27851"/>
                  </a:lnTo>
                  <a:lnTo>
                    <a:pt x="2696" y="38831"/>
                  </a:lnTo>
                  <a:lnTo>
                    <a:pt x="1847" y="50643"/>
                  </a:lnTo>
                  <a:lnTo>
                    <a:pt x="1250" y="63106"/>
                  </a:lnTo>
                  <a:lnTo>
                    <a:pt x="835" y="76216"/>
                  </a:lnTo>
                  <a:lnTo>
                    <a:pt x="551" y="90146"/>
                  </a:lnTo>
                  <a:lnTo>
                    <a:pt x="358" y="104921"/>
                  </a:lnTo>
                  <a:lnTo>
                    <a:pt x="227" y="120434"/>
                  </a:lnTo>
                  <a:lnTo>
                    <a:pt x="139" y="136533"/>
                  </a:lnTo>
                  <a:lnTo>
                    <a:pt x="80" y="153068"/>
                  </a:lnTo>
                  <a:lnTo>
                    <a:pt x="40" y="169918"/>
                  </a:lnTo>
                  <a:lnTo>
                    <a:pt x="13" y="186989"/>
                  </a:lnTo>
                  <a:lnTo>
                    <a:pt x="0" y="204204"/>
                  </a:lnTo>
                  <a:lnTo>
                    <a:pt x="161" y="221188"/>
                  </a:lnTo>
                  <a:lnTo>
                    <a:pt x="801" y="237292"/>
                  </a:lnTo>
                  <a:lnTo>
                    <a:pt x="2045" y="252226"/>
                  </a:lnTo>
                  <a:lnTo>
                    <a:pt x="3702" y="265783"/>
                  </a:lnTo>
                  <a:lnTo>
                    <a:pt x="5527" y="279104"/>
                  </a:lnTo>
                  <a:lnTo>
                    <a:pt x="7678" y="294474"/>
                  </a:lnTo>
                  <a:lnTo>
                    <a:pt x="1048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379233" y="1495046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201701" y="7662"/>
                  </a:lnTo>
                  <a:lnTo>
                    <a:pt x="192714" y="5520"/>
                  </a:lnTo>
                  <a:lnTo>
                    <a:pt x="182715" y="3917"/>
                  </a:lnTo>
                  <a:lnTo>
                    <a:pt x="171561" y="2736"/>
                  </a:lnTo>
                  <a:lnTo>
                    <a:pt x="159101" y="1888"/>
                  </a:lnTo>
                  <a:lnTo>
                    <a:pt x="145394" y="1290"/>
                  </a:lnTo>
                  <a:lnTo>
                    <a:pt x="130804" y="876"/>
                  </a:lnTo>
                  <a:lnTo>
                    <a:pt x="115875" y="592"/>
                  </a:lnTo>
                  <a:lnTo>
                    <a:pt x="100950" y="398"/>
                  </a:lnTo>
                  <a:lnTo>
                    <a:pt x="86169" y="267"/>
                  </a:lnTo>
                  <a:lnTo>
                    <a:pt x="71559" y="179"/>
                  </a:lnTo>
                  <a:lnTo>
                    <a:pt x="57120" y="120"/>
                  </a:lnTo>
                  <a:lnTo>
                    <a:pt x="43426" y="80"/>
                  </a:lnTo>
                  <a:lnTo>
                    <a:pt x="30285" y="49"/>
                  </a:lnTo>
                  <a:lnTo>
                    <a:pt x="16543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770460" y="1558217"/>
              <a:ext cx="104726" cy="106255"/>
            </a:xfrm>
            <a:custGeom>
              <a:avLst/>
              <a:gdLst/>
              <a:ahLst/>
              <a:cxnLst/>
              <a:rect l="0" t="0" r="0" b="0"/>
              <a:pathLst>
                <a:path w="104726" h="106255">
                  <a:moveTo>
                    <a:pt x="72027" y="0"/>
                  </a:moveTo>
                  <a:lnTo>
                    <a:pt x="60426" y="134"/>
                  </a:lnTo>
                  <a:lnTo>
                    <a:pt x="50577" y="1415"/>
                  </a:lnTo>
                  <a:lnTo>
                    <a:pt x="41572" y="4012"/>
                  </a:lnTo>
                  <a:lnTo>
                    <a:pt x="33130" y="7905"/>
                  </a:lnTo>
                  <a:lnTo>
                    <a:pt x="25103" y="13186"/>
                  </a:lnTo>
                  <a:lnTo>
                    <a:pt x="17394" y="19772"/>
                  </a:lnTo>
                  <a:lnTo>
                    <a:pt x="10408" y="27445"/>
                  </a:lnTo>
                  <a:lnTo>
                    <a:pt x="5002" y="35956"/>
                  </a:lnTo>
                  <a:lnTo>
                    <a:pt x="1522" y="45078"/>
                  </a:lnTo>
                  <a:lnTo>
                    <a:pt x="0" y="54471"/>
                  </a:lnTo>
                  <a:lnTo>
                    <a:pt x="416" y="63696"/>
                  </a:lnTo>
                  <a:lnTo>
                    <a:pt x="2554" y="72523"/>
                  </a:lnTo>
                  <a:lnTo>
                    <a:pt x="6242" y="80754"/>
                  </a:lnTo>
                  <a:lnTo>
                    <a:pt x="11451" y="88137"/>
                  </a:lnTo>
                  <a:lnTo>
                    <a:pt x="18023" y="94612"/>
                  </a:lnTo>
                  <a:lnTo>
                    <a:pt x="25704" y="99961"/>
                  </a:lnTo>
                  <a:lnTo>
                    <a:pt x="34229" y="103731"/>
                  </a:lnTo>
                  <a:lnTo>
                    <a:pt x="43364" y="105818"/>
                  </a:lnTo>
                  <a:lnTo>
                    <a:pt x="52769" y="106254"/>
                  </a:lnTo>
                  <a:lnTo>
                    <a:pt x="62003" y="105035"/>
                  </a:lnTo>
                  <a:lnTo>
                    <a:pt x="70836" y="102322"/>
                  </a:lnTo>
                  <a:lnTo>
                    <a:pt x="79072" y="98232"/>
                  </a:lnTo>
                  <a:lnTo>
                    <a:pt x="86457" y="92745"/>
                  </a:lnTo>
                  <a:lnTo>
                    <a:pt x="92934" y="85983"/>
                  </a:lnTo>
                  <a:lnTo>
                    <a:pt x="98285" y="78174"/>
                  </a:lnTo>
                  <a:lnTo>
                    <a:pt x="102056" y="69561"/>
                  </a:lnTo>
                  <a:lnTo>
                    <a:pt x="104149" y="60371"/>
                  </a:lnTo>
                  <a:lnTo>
                    <a:pt x="104725" y="51036"/>
                  </a:lnTo>
                  <a:lnTo>
                    <a:pt x="103991" y="41181"/>
                  </a:lnTo>
                  <a:lnTo>
                    <a:pt x="100762" y="28825"/>
                  </a:lnTo>
                  <a:lnTo>
                    <a:pt x="9308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868123" y="1295581"/>
              <a:ext cx="111235" cy="367922"/>
            </a:xfrm>
            <a:custGeom>
              <a:avLst/>
              <a:gdLst/>
              <a:ahLst/>
              <a:cxnLst/>
              <a:rect l="0" t="0" r="0" b="0"/>
              <a:pathLst>
                <a:path w="111235" h="367922">
                  <a:moveTo>
                    <a:pt x="100706" y="367921"/>
                  </a:moveTo>
                  <a:lnTo>
                    <a:pt x="97705" y="359053"/>
                  </a:lnTo>
                  <a:lnTo>
                    <a:pt x="94282" y="350066"/>
                  </a:lnTo>
                  <a:lnTo>
                    <a:pt x="90091" y="340071"/>
                  </a:lnTo>
                  <a:lnTo>
                    <a:pt x="85363" y="329090"/>
                  </a:lnTo>
                  <a:lnTo>
                    <a:pt x="80530" y="317279"/>
                  </a:lnTo>
                  <a:lnTo>
                    <a:pt x="75849" y="304816"/>
                  </a:lnTo>
                  <a:lnTo>
                    <a:pt x="71240" y="291705"/>
                  </a:lnTo>
                  <a:lnTo>
                    <a:pt x="66390" y="277776"/>
                  </a:lnTo>
                  <a:lnTo>
                    <a:pt x="61128" y="263005"/>
                  </a:lnTo>
                  <a:lnTo>
                    <a:pt x="55442" y="247664"/>
                  </a:lnTo>
                  <a:lnTo>
                    <a:pt x="49393" y="232214"/>
                  </a:lnTo>
                  <a:lnTo>
                    <a:pt x="43066" y="216937"/>
                  </a:lnTo>
                  <a:lnTo>
                    <a:pt x="36698" y="202085"/>
                  </a:lnTo>
                  <a:lnTo>
                    <a:pt x="30656" y="187959"/>
                  </a:lnTo>
                  <a:lnTo>
                    <a:pt x="25114" y="174639"/>
                  </a:lnTo>
                  <a:lnTo>
                    <a:pt x="20072" y="161881"/>
                  </a:lnTo>
                  <a:lnTo>
                    <a:pt x="15452" y="149233"/>
                  </a:lnTo>
                  <a:lnTo>
                    <a:pt x="11162" y="136416"/>
                  </a:lnTo>
                  <a:lnTo>
                    <a:pt x="7280" y="123178"/>
                  </a:lnTo>
                  <a:lnTo>
                    <a:pt x="4045" y="109218"/>
                  </a:lnTo>
                  <a:lnTo>
                    <a:pt x="1543" y="94460"/>
                  </a:lnTo>
                  <a:lnTo>
                    <a:pt x="32" y="79310"/>
                  </a:lnTo>
                  <a:lnTo>
                    <a:pt x="0" y="64527"/>
                  </a:lnTo>
                  <a:lnTo>
                    <a:pt x="1584" y="50523"/>
                  </a:lnTo>
                  <a:lnTo>
                    <a:pt x="4937" y="37682"/>
                  </a:lnTo>
                  <a:lnTo>
                    <a:pt x="10386" y="26510"/>
                  </a:lnTo>
                  <a:lnTo>
                    <a:pt x="17901" y="17119"/>
                  </a:lnTo>
                  <a:lnTo>
                    <a:pt x="27014" y="9627"/>
                  </a:lnTo>
                  <a:lnTo>
                    <a:pt x="37032" y="4328"/>
                  </a:lnTo>
                  <a:lnTo>
                    <a:pt x="47463" y="1173"/>
                  </a:lnTo>
                  <a:lnTo>
                    <a:pt x="57887" y="0"/>
                  </a:lnTo>
                  <a:lnTo>
                    <a:pt x="67878" y="716"/>
                  </a:lnTo>
                  <a:lnTo>
                    <a:pt x="77251" y="3073"/>
                  </a:lnTo>
                  <a:lnTo>
                    <a:pt x="85724" y="6433"/>
                  </a:lnTo>
                  <a:lnTo>
                    <a:pt x="93648" y="10180"/>
                  </a:lnTo>
                  <a:lnTo>
                    <a:pt x="101717" y="14638"/>
                  </a:lnTo>
                  <a:lnTo>
                    <a:pt x="111234" y="20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884601" y="1484518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99350" y="5800"/>
                  </a:lnTo>
                  <a:lnTo>
                    <a:pt x="93146" y="10725"/>
                  </a:lnTo>
                  <a:lnTo>
                    <a:pt x="86050" y="15227"/>
                  </a:lnTo>
                  <a:lnTo>
                    <a:pt x="78109" y="19448"/>
                  </a:lnTo>
                  <a:lnTo>
                    <a:pt x="69463" y="23462"/>
                  </a:lnTo>
                  <a:lnTo>
                    <a:pt x="60273" y="27318"/>
                  </a:lnTo>
                  <a:lnTo>
                    <a:pt x="50753" y="30911"/>
                  </a:lnTo>
                  <a:lnTo>
                    <a:pt x="40016" y="34328"/>
                  </a:lnTo>
                  <a:lnTo>
                    <a:pt x="24887" y="378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467778" y="1242362"/>
              <a:ext cx="157230" cy="361214"/>
            </a:xfrm>
            <a:custGeom>
              <a:avLst/>
              <a:gdLst/>
              <a:ahLst/>
              <a:cxnLst/>
              <a:rect l="0" t="0" r="0" b="0"/>
              <a:pathLst>
                <a:path w="157230" h="361214">
                  <a:moveTo>
                    <a:pt x="101175" y="0"/>
                  </a:moveTo>
                  <a:lnTo>
                    <a:pt x="95307" y="5935"/>
                  </a:lnTo>
                  <a:lnTo>
                    <a:pt x="89743" y="12140"/>
                  </a:lnTo>
                  <a:lnTo>
                    <a:pt x="83948" y="19240"/>
                  </a:lnTo>
                  <a:lnTo>
                    <a:pt x="78041" y="27353"/>
                  </a:lnTo>
                  <a:lnTo>
                    <a:pt x="72359" y="36648"/>
                  </a:lnTo>
                  <a:lnTo>
                    <a:pt x="67084" y="47095"/>
                  </a:lnTo>
                  <a:lnTo>
                    <a:pt x="62234" y="58521"/>
                  </a:lnTo>
                  <a:lnTo>
                    <a:pt x="57748" y="70707"/>
                  </a:lnTo>
                  <a:lnTo>
                    <a:pt x="53546" y="83451"/>
                  </a:lnTo>
                  <a:lnTo>
                    <a:pt x="49555" y="96430"/>
                  </a:lnTo>
                  <a:lnTo>
                    <a:pt x="45714" y="109216"/>
                  </a:lnTo>
                  <a:lnTo>
                    <a:pt x="41975" y="121596"/>
                  </a:lnTo>
                  <a:lnTo>
                    <a:pt x="38139" y="133705"/>
                  </a:lnTo>
                  <a:lnTo>
                    <a:pt x="33878" y="145909"/>
                  </a:lnTo>
                  <a:lnTo>
                    <a:pt x="29051" y="158420"/>
                  </a:lnTo>
                  <a:lnTo>
                    <a:pt x="23842" y="171282"/>
                  </a:lnTo>
                  <a:lnTo>
                    <a:pt x="18654" y="184456"/>
                  </a:lnTo>
                  <a:lnTo>
                    <a:pt x="13725" y="197879"/>
                  </a:lnTo>
                  <a:lnTo>
                    <a:pt x="9281" y="211487"/>
                  </a:lnTo>
                  <a:lnTo>
                    <a:pt x="5603" y="225229"/>
                  </a:lnTo>
                  <a:lnTo>
                    <a:pt x="2767" y="239069"/>
                  </a:lnTo>
                  <a:lnTo>
                    <a:pt x="847" y="253143"/>
                  </a:lnTo>
                  <a:lnTo>
                    <a:pt x="0" y="267736"/>
                  </a:lnTo>
                  <a:lnTo>
                    <a:pt x="211" y="282952"/>
                  </a:lnTo>
                  <a:lnTo>
                    <a:pt x="1487" y="298255"/>
                  </a:lnTo>
                  <a:lnTo>
                    <a:pt x="3939" y="312617"/>
                  </a:lnTo>
                  <a:lnTo>
                    <a:pt x="7522" y="325523"/>
                  </a:lnTo>
                  <a:lnTo>
                    <a:pt x="12385" y="336645"/>
                  </a:lnTo>
                  <a:lnTo>
                    <a:pt x="18931" y="345592"/>
                  </a:lnTo>
                  <a:lnTo>
                    <a:pt x="27221" y="352380"/>
                  </a:lnTo>
                  <a:lnTo>
                    <a:pt x="36872" y="357159"/>
                  </a:lnTo>
                  <a:lnTo>
                    <a:pt x="47259" y="360023"/>
                  </a:lnTo>
                  <a:lnTo>
                    <a:pt x="57942" y="361213"/>
                  </a:lnTo>
                  <a:lnTo>
                    <a:pt x="68536" y="360898"/>
                  </a:lnTo>
                  <a:lnTo>
                    <a:pt x="78643" y="359101"/>
                  </a:lnTo>
                  <a:lnTo>
                    <a:pt x="88102" y="355965"/>
                  </a:lnTo>
                  <a:lnTo>
                    <a:pt x="96944" y="351573"/>
                  </a:lnTo>
                  <a:lnTo>
                    <a:pt x="105277" y="345876"/>
                  </a:lnTo>
                  <a:lnTo>
                    <a:pt x="113221" y="338970"/>
                  </a:lnTo>
                  <a:lnTo>
                    <a:pt x="120880" y="331061"/>
                  </a:lnTo>
                  <a:lnTo>
                    <a:pt x="128339" y="322382"/>
                  </a:lnTo>
                  <a:lnTo>
                    <a:pt x="135647" y="313134"/>
                  </a:lnTo>
                  <a:lnTo>
                    <a:pt x="142522" y="303313"/>
                  </a:lnTo>
                  <a:lnTo>
                    <a:pt x="148380" y="292737"/>
                  </a:lnTo>
                  <a:lnTo>
                    <a:pt x="152975" y="281370"/>
                  </a:lnTo>
                  <a:lnTo>
                    <a:pt x="156059" y="269635"/>
                  </a:lnTo>
                  <a:lnTo>
                    <a:pt x="157229" y="258291"/>
                  </a:lnTo>
                  <a:lnTo>
                    <a:pt x="156448" y="247741"/>
                  </a:lnTo>
                  <a:lnTo>
                    <a:pt x="153652" y="238200"/>
                  </a:lnTo>
                  <a:lnTo>
                    <a:pt x="148584" y="229864"/>
                  </a:lnTo>
                  <a:lnTo>
                    <a:pt x="141329" y="222717"/>
                  </a:lnTo>
                  <a:lnTo>
                    <a:pt x="132392" y="217071"/>
                  </a:lnTo>
                  <a:lnTo>
                    <a:pt x="122493" y="213625"/>
                  </a:lnTo>
                  <a:lnTo>
                    <a:pt x="112142" y="212571"/>
                  </a:lnTo>
                  <a:lnTo>
                    <a:pt x="101772" y="213811"/>
                  </a:lnTo>
                  <a:lnTo>
                    <a:pt x="91816" y="217226"/>
                  </a:lnTo>
                  <a:lnTo>
                    <a:pt x="82458" y="222518"/>
                  </a:lnTo>
                  <a:lnTo>
                    <a:pt x="73684" y="229136"/>
                  </a:lnTo>
                  <a:lnTo>
                    <a:pt x="65396" y="236400"/>
                  </a:lnTo>
                  <a:lnTo>
                    <a:pt x="57488" y="243869"/>
                  </a:lnTo>
                  <a:lnTo>
                    <a:pt x="49966" y="251421"/>
                  </a:lnTo>
                  <a:lnTo>
                    <a:pt x="42121" y="260098"/>
                  </a:lnTo>
                  <a:lnTo>
                    <a:pt x="32142" y="272891"/>
                  </a:lnTo>
                  <a:lnTo>
                    <a:pt x="1694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027584" y="1453740"/>
              <a:ext cx="130966" cy="182616"/>
            </a:xfrm>
            <a:custGeom>
              <a:avLst/>
              <a:gdLst/>
              <a:ahLst/>
              <a:cxnLst/>
              <a:rect l="0" t="0" r="0" b="0"/>
              <a:pathLst>
                <a:path w="130966" h="182616">
                  <a:moveTo>
                    <a:pt x="120436" y="30778"/>
                  </a:moveTo>
                  <a:lnTo>
                    <a:pt x="114502" y="24910"/>
                  </a:lnTo>
                  <a:lnTo>
                    <a:pt x="108297" y="19346"/>
                  </a:lnTo>
                  <a:lnTo>
                    <a:pt x="101201" y="13560"/>
                  </a:lnTo>
                  <a:lnTo>
                    <a:pt x="93261" y="7998"/>
                  </a:lnTo>
                  <a:lnTo>
                    <a:pt x="84614" y="3613"/>
                  </a:lnTo>
                  <a:lnTo>
                    <a:pt x="75425" y="854"/>
                  </a:lnTo>
                  <a:lnTo>
                    <a:pt x="65998" y="0"/>
                  </a:lnTo>
                  <a:lnTo>
                    <a:pt x="56756" y="1404"/>
                  </a:lnTo>
                  <a:lnTo>
                    <a:pt x="47917" y="5025"/>
                  </a:lnTo>
                  <a:lnTo>
                    <a:pt x="39509" y="10695"/>
                  </a:lnTo>
                  <a:lnTo>
                    <a:pt x="31476" y="18304"/>
                  </a:lnTo>
                  <a:lnTo>
                    <a:pt x="23746" y="27603"/>
                  </a:lnTo>
                  <a:lnTo>
                    <a:pt x="16572" y="38249"/>
                  </a:lnTo>
                  <a:lnTo>
                    <a:pt x="10504" y="49910"/>
                  </a:lnTo>
                  <a:lnTo>
                    <a:pt x="5761" y="62301"/>
                  </a:lnTo>
                  <a:lnTo>
                    <a:pt x="2407" y="75043"/>
                  </a:lnTo>
                  <a:lnTo>
                    <a:pt x="522" y="87670"/>
                  </a:lnTo>
                  <a:lnTo>
                    <a:pt x="0" y="99940"/>
                  </a:lnTo>
                  <a:lnTo>
                    <a:pt x="768" y="111805"/>
                  </a:lnTo>
                  <a:lnTo>
                    <a:pt x="2870" y="123314"/>
                  </a:lnTo>
                  <a:lnTo>
                    <a:pt x="6212" y="134530"/>
                  </a:lnTo>
                  <a:lnTo>
                    <a:pt x="10741" y="145200"/>
                  </a:lnTo>
                  <a:lnTo>
                    <a:pt x="16530" y="154767"/>
                  </a:lnTo>
                  <a:lnTo>
                    <a:pt x="23507" y="163013"/>
                  </a:lnTo>
                  <a:lnTo>
                    <a:pt x="31803" y="169873"/>
                  </a:lnTo>
                  <a:lnTo>
                    <a:pt x="41806" y="175265"/>
                  </a:lnTo>
                  <a:lnTo>
                    <a:pt x="53562" y="179289"/>
                  </a:lnTo>
                  <a:lnTo>
                    <a:pt x="66353" y="181857"/>
                  </a:lnTo>
                  <a:lnTo>
                    <a:pt x="78938" y="182615"/>
                  </a:lnTo>
                  <a:lnTo>
                    <a:pt x="90609" y="181543"/>
                  </a:lnTo>
                  <a:lnTo>
                    <a:pt x="100915" y="179200"/>
                  </a:lnTo>
                  <a:lnTo>
                    <a:pt x="110408" y="176319"/>
                  </a:lnTo>
                  <a:lnTo>
                    <a:pt x="119911" y="172650"/>
                  </a:lnTo>
                  <a:lnTo>
                    <a:pt x="130965" y="167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200663" y="1252891"/>
              <a:ext cx="168457" cy="357970"/>
            </a:xfrm>
            <a:custGeom>
              <a:avLst/>
              <a:gdLst/>
              <a:ahLst/>
              <a:cxnLst/>
              <a:rect l="0" t="0" r="0" b="0"/>
              <a:pathLst>
                <a:path w="168457" h="3579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9" y="70269"/>
                  </a:lnTo>
                  <a:lnTo>
                    <a:pt x="3904" y="82142"/>
                  </a:lnTo>
                  <a:lnTo>
                    <a:pt x="6201" y="94707"/>
                  </a:lnTo>
                  <a:lnTo>
                    <a:pt x="8857" y="108263"/>
                  </a:lnTo>
                  <a:lnTo>
                    <a:pt x="11775" y="122469"/>
                  </a:lnTo>
                  <a:lnTo>
                    <a:pt x="14880" y="136552"/>
                  </a:lnTo>
                  <a:lnTo>
                    <a:pt x="18114" y="150071"/>
                  </a:lnTo>
                  <a:lnTo>
                    <a:pt x="21437" y="163250"/>
                  </a:lnTo>
                  <a:lnTo>
                    <a:pt x="24821" y="176772"/>
                  </a:lnTo>
                  <a:lnTo>
                    <a:pt x="28242" y="191013"/>
                  </a:lnTo>
                  <a:lnTo>
                    <a:pt x="31522" y="205866"/>
                  </a:lnTo>
                  <a:lnTo>
                    <a:pt x="34345" y="220923"/>
                  </a:lnTo>
                  <a:lnTo>
                    <a:pt x="36581" y="235908"/>
                  </a:lnTo>
                  <a:lnTo>
                    <a:pt x="38421" y="250718"/>
                  </a:lnTo>
                  <a:lnTo>
                    <a:pt x="40271" y="265342"/>
                  </a:lnTo>
                  <a:lnTo>
                    <a:pt x="42376" y="279708"/>
                  </a:lnTo>
                  <a:lnTo>
                    <a:pt x="44979" y="290425"/>
                  </a:lnTo>
                  <a:lnTo>
                    <a:pt x="47713" y="293365"/>
                  </a:lnTo>
                  <a:lnTo>
                    <a:pt x="49686" y="290092"/>
                  </a:lnTo>
                  <a:lnTo>
                    <a:pt x="51236" y="282973"/>
                  </a:lnTo>
                  <a:lnTo>
                    <a:pt x="53239" y="273838"/>
                  </a:lnTo>
                  <a:lnTo>
                    <a:pt x="56169" y="263781"/>
                  </a:lnTo>
                  <a:lnTo>
                    <a:pt x="60410" y="254002"/>
                  </a:lnTo>
                  <a:lnTo>
                    <a:pt x="66447" y="245983"/>
                  </a:lnTo>
                  <a:lnTo>
                    <a:pt x="74347" y="240361"/>
                  </a:lnTo>
                  <a:lnTo>
                    <a:pt x="83546" y="237373"/>
                  </a:lnTo>
                  <a:lnTo>
                    <a:pt x="93087" y="237241"/>
                  </a:lnTo>
                  <a:lnTo>
                    <a:pt x="102378" y="239778"/>
                  </a:lnTo>
                  <a:lnTo>
                    <a:pt x="111053" y="244527"/>
                  </a:lnTo>
                  <a:lnTo>
                    <a:pt x="118798" y="250976"/>
                  </a:lnTo>
                  <a:lnTo>
                    <a:pt x="125558" y="258674"/>
                  </a:lnTo>
                  <a:lnTo>
                    <a:pt x="131452" y="267259"/>
                  </a:lnTo>
                  <a:lnTo>
                    <a:pt x="136661" y="276465"/>
                  </a:lnTo>
                  <a:lnTo>
                    <a:pt x="141357" y="286098"/>
                  </a:lnTo>
                  <a:lnTo>
                    <a:pt x="145685" y="296024"/>
                  </a:lnTo>
                  <a:lnTo>
                    <a:pt x="149753" y="306147"/>
                  </a:lnTo>
                  <a:lnTo>
                    <a:pt x="153637" y="316389"/>
                  </a:lnTo>
                  <a:lnTo>
                    <a:pt x="157242" y="326254"/>
                  </a:lnTo>
                  <a:lnTo>
                    <a:pt x="160667" y="335787"/>
                  </a:lnTo>
                  <a:lnTo>
                    <a:pt x="164214" y="345824"/>
                  </a:lnTo>
                  <a:lnTo>
                    <a:pt x="16845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388919" y="1466088"/>
              <a:ext cx="180242" cy="144773"/>
            </a:xfrm>
            <a:custGeom>
              <a:avLst/>
              <a:gdLst/>
              <a:ahLst/>
              <a:cxnLst/>
              <a:rect l="0" t="0" r="0" b="0"/>
              <a:pathLst>
                <a:path w="180242" h="144773">
                  <a:moveTo>
                    <a:pt x="74956" y="71072"/>
                  </a:moveTo>
                  <a:lnTo>
                    <a:pt x="77756" y="62271"/>
                  </a:lnTo>
                  <a:lnTo>
                    <a:pt x="79258" y="53924"/>
                  </a:lnTo>
                  <a:lnTo>
                    <a:pt x="79559" y="45230"/>
                  </a:lnTo>
                  <a:lnTo>
                    <a:pt x="78707" y="36282"/>
                  </a:lnTo>
                  <a:lnTo>
                    <a:pt x="76591" y="27435"/>
                  </a:lnTo>
                  <a:lnTo>
                    <a:pt x="73265" y="18910"/>
                  </a:lnTo>
                  <a:lnTo>
                    <a:pt x="68757" y="11240"/>
                  </a:lnTo>
                  <a:lnTo>
                    <a:pt x="62990" y="5308"/>
                  </a:lnTo>
                  <a:lnTo>
                    <a:pt x="56043" y="1451"/>
                  </a:lnTo>
                  <a:lnTo>
                    <a:pt x="48279" y="0"/>
                  </a:lnTo>
                  <a:lnTo>
                    <a:pt x="40230" y="1521"/>
                  </a:lnTo>
                  <a:lnTo>
                    <a:pt x="32231" y="6029"/>
                  </a:lnTo>
                  <a:lnTo>
                    <a:pt x="24574" y="13106"/>
                  </a:lnTo>
                  <a:lnTo>
                    <a:pt x="17586" y="22198"/>
                  </a:lnTo>
                  <a:lnTo>
                    <a:pt x="11379" y="32783"/>
                  </a:lnTo>
                  <a:lnTo>
                    <a:pt x="6211" y="44274"/>
                  </a:lnTo>
                  <a:lnTo>
                    <a:pt x="2563" y="56045"/>
                  </a:lnTo>
                  <a:lnTo>
                    <a:pt x="553" y="67732"/>
                  </a:lnTo>
                  <a:lnTo>
                    <a:pt x="0" y="79203"/>
                  </a:lnTo>
                  <a:lnTo>
                    <a:pt x="607" y="90447"/>
                  </a:lnTo>
                  <a:lnTo>
                    <a:pt x="2105" y="101481"/>
                  </a:lnTo>
                  <a:lnTo>
                    <a:pt x="4905" y="111858"/>
                  </a:lnTo>
                  <a:lnTo>
                    <a:pt x="10051" y="120697"/>
                  </a:lnTo>
                  <a:lnTo>
                    <a:pt x="17910" y="127627"/>
                  </a:lnTo>
                  <a:lnTo>
                    <a:pt x="27765" y="132280"/>
                  </a:lnTo>
                  <a:lnTo>
                    <a:pt x="38220" y="134055"/>
                  </a:lnTo>
                  <a:lnTo>
                    <a:pt x="48391" y="132910"/>
                  </a:lnTo>
                  <a:lnTo>
                    <a:pt x="57792" y="129244"/>
                  </a:lnTo>
                  <a:lnTo>
                    <a:pt x="66092" y="123594"/>
                  </a:lnTo>
                  <a:lnTo>
                    <a:pt x="73253" y="116464"/>
                  </a:lnTo>
                  <a:lnTo>
                    <a:pt x="79263" y="108106"/>
                  </a:lnTo>
                  <a:lnTo>
                    <a:pt x="84023" y="98528"/>
                  </a:lnTo>
                  <a:lnTo>
                    <a:pt x="87619" y="87924"/>
                  </a:lnTo>
                  <a:lnTo>
                    <a:pt x="90759" y="79783"/>
                  </a:lnTo>
                  <a:lnTo>
                    <a:pt x="94262" y="77846"/>
                  </a:lnTo>
                  <a:lnTo>
                    <a:pt x="98201" y="80111"/>
                  </a:lnTo>
                  <a:lnTo>
                    <a:pt x="102688" y="84794"/>
                  </a:lnTo>
                  <a:lnTo>
                    <a:pt x="107755" y="91125"/>
                  </a:lnTo>
                  <a:lnTo>
                    <a:pt x="113336" y="98669"/>
                  </a:lnTo>
                  <a:lnTo>
                    <a:pt x="119327" y="106942"/>
                  </a:lnTo>
                  <a:lnTo>
                    <a:pt x="125627" y="115384"/>
                  </a:lnTo>
                  <a:lnTo>
                    <a:pt x="132150" y="123662"/>
                  </a:lnTo>
                  <a:lnTo>
                    <a:pt x="138912" y="131176"/>
                  </a:lnTo>
                  <a:lnTo>
                    <a:pt x="146896" y="137597"/>
                  </a:lnTo>
                  <a:lnTo>
                    <a:pt x="159041" y="142367"/>
                  </a:lnTo>
                  <a:lnTo>
                    <a:pt x="180241" y="144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561829" y="1435807"/>
              <a:ext cx="123146" cy="164525"/>
            </a:xfrm>
            <a:custGeom>
              <a:avLst/>
              <a:gdLst/>
              <a:ahLst/>
              <a:cxnLst/>
              <a:rect l="0" t="0" r="0" b="0"/>
              <a:pathLst>
                <a:path w="123146" h="164525">
                  <a:moveTo>
                    <a:pt x="7331" y="80296"/>
                  </a:moveTo>
                  <a:lnTo>
                    <a:pt x="7398" y="92032"/>
                  </a:lnTo>
                  <a:lnTo>
                    <a:pt x="8039" y="103160"/>
                  </a:lnTo>
                  <a:lnTo>
                    <a:pt x="9312" y="114684"/>
                  </a:lnTo>
                  <a:lnTo>
                    <a:pt x="10296" y="124066"/>
                  </a:lnTo>
                  <a:lnTo>
                    <a:pt x="10168" y="127479"/>
                  </a:lnTo>
                  <a:lnTo>
                    <a:pt x="9606" y="125158"/>
                  </a:lnTo>
                  <a:lnTo>
                    <a:pt x="8854" y="118732"/>
                  </a:lnTo>
                  <a:lnTo>
                    <a:pt x="7725" y="109613"/>
                  </a:lnTo>
                  <a:lnTo>
                    <a:pt x="6112" y="98765"/>
                  </a:lnTo>
                  <a:lnTo>
                    <a:pt x="4194" y="86807"/>
                  </a:lnTo>
                  <a:lnTo>
                    <a:pt x="2359" y="74132"/>
                  </a:lnTo>
                  <a:lnTo>
                    <a:pt x="836" y="60999"/>
                  </a:lnTo>
                  <a:lnTo>
                    <a:pt x="0" y="47899"/>
                  </a:lnTo>
                  <a:lnTo>
                    <a:pt x="428" y="35549"/>
                  </a:lnTo>
                  <a:lnTo>
                    <a:pt x="2325" y="24291"/>
                  </a:lnTo>
                  <a:lnTo>
                    <a:pt x="5889" y="14595"/>
                  </a:lnTo>
                  <a:lnTo>
                    <a:pt x="11481" y="7210"/>
                  </a:lnTo>
                  <a:lnTo>
                    <a:pt x="19086" y="2329"/>
                  </a:lnTo>
                  <a:lnTo>
                    <a:pt x="28091" y="0"/>
                  </a:lnTo>
                  <a:lnTo>
                    <a:pt x="37503" y="391"/>
                  </a:lnTo>
                  <a:lnTo>
                    <a:pt x="46714" y="3319"/>
                  </a:lnTo>
                  <a:lnTo>
                    <a:pt x="55504" y="8348"/>
                  </a:lnTo>
                  <a:lnTo>
                    <a:pt x="63860" y="14995"/>
                  </a:lnTo>
                  <a:lnTo>
                    <a:pt x="71843" y="22833"/>
                  </a:lnTo>
                  <a:lnTo>
                    <a:pt x="79373" y="31684"/>
                  </a:lnTo>
                  <a:lnTo>
                    <a:pt x="86219" y="41602"/>
                  </a:lnTo>
                  <a:lnTo>
                    <a:pt x="92311" y="52527"/>
                  </a:lnTo>
                  <a:lnTo>
                    <a:pt x="97726" y="64134"/>
                  </a:lnTo>
                  <a:lnTo>
                    <a:pt x="102598" y="75924"/>
                  </a:lnTo>
                  <a:lnTo>
                    <a:pt x="107058" y="87597"/>
                  </a:lnTo>
                  <a:lnTo>
                    <a:pt x="111068" y="99170"/>
                  </a:lnTo>
                  <a:lnTo>
                    <a:pt x="114816" y="112342"/>
                  </a:lnTo>
                  <a:lnTo>
                    <a:pt x="118635" y="131620"/>
                  </a:lnTo>
                  <a:lnTo>
                    <a:pt x="123145" y="164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732460" y="1437752"/>
              <a:ext cx="268370" cy="204694"/>
            </a:xfrm>
            <a:custGeom>
              <a:avLst/>
              <a:gdLst/>
              <a:ahLst/>
              <a:cxnLst/>
              <a:rect l="0" t="0" r="0" b="0"/>
              <a:pathLst>
                <a:path w="268370" h="204694">
                  <a:moveTo>
                    <a:pt x="89384" y="25709"/>
                  </a:moveTo>
                  <a:lnTo>
                    <a:pt x="80583" y="22909"/>
                  </a:lnTo>
                  <a:lnTo>
                    <a:pt x="72236" y="21407"/>
                  </a:lnTo>
                  <a:lnTo>
                    <a:pt x="63542" y="21110"/>
                  </a:lnTo>
                  <a:lnTo>
                    <a:pt x="54594" y="22135"/>
                  </a:lnTo>
                  <a:lnTo>
                    <a:pt x="45747" y="24899"/>
                  </a:lnTo>
                  <a:lnTo>
                    <a:pt x="37213" y="29475"/>
                  </a:lnTo>
                  <a:lnTo>
                    <a:pt x="29198" y="35635"/>
                  </a:lnTo>
                  <a:lnTo>
                    <a:pt x="21969" y="43051"/>
                  </a:lnTo>
                  <a:lnTo>
                    <a:pt x="15596" y="51410"/>
                  </a:lnTo>
                  <a:lnTo>
                    <a:pt x="10148" y="60612"/>
                  </a:lnTo>
                  <a:lnTo>
                    <a:pt x="5780" y="70766"/>
                  </a:lnTo>
                  <a:lnTo>
                    <a:pt x="2479" y="81849"/>
                  </a:lnTo>
                  <a:lnTo>
                    <a:pt x="413" y="93561"/>
                  </a:lnTo>
                  <a:lnTo>
                    <a:pt x="0" y="105423"/>
                  </a:lnTo>
                  <a:lnTo>
                    <a:pt x="1321" y="117138"/>
                  </a:lnTo>
                  <a:lnTo>
                    <a:pt x="4325" y="128444"/>
                  </a:lnTo>
                  <a:lnTo>
                    <a:pt x="9008" y="139038"/>
                  </a:lnTo>
                  <a:lnTo>
                    <a:pt x="15200" y="148814"/>
                  </a:lnTo>
                  <a:lnTo>
                    <a:pt x="22779" y="157361"/>
                  </a:lnTo>
                  <a:lnTo>
                    <a:pt x="31762" y="163899"/>
                  </a:lnTo>
                  <a:lnTo>
                    <a:pt x="42019" y="168180"/>
                  </a:lnTo>
                  <a:lnTo>
                    <a:pt x="53160" y="170257"/>
                  </a:lnTo>
                  <a:lnTo>
                    <a:pt x="64629" y="170223"/>
                  </a:lnTo>
                  <a:lnTo>
                    <a:pt x="76073" y="168345"/>
                  </a:lnTo>
                  <a:lnTo>
                    <a:pt x="87027" y="164833"/>
                  </a:lnTo>
                  <a:lnTo>
                    <a:pt x="96850" y="159743"/>
                  </a:lnTo>
                  <a:lnTo>
                    <a:pt x="105309" y="153255"/>
                  </a:lnTo>
                  <a:lnTo>
                    <a:pt x="112667" y="145801"/>
                  </a:lnTo>
                  <a:lnTo>
                    <a:pt x="119465" y="137960"/>
                  </a:lnTo>
                  <a:lnTo>
                    <a:pt x="126087" y="130101"/>
                  </a:lnTo>
                  <a:lnTo>
                    <a:pt x="132878" y="122538"/>
                  </a:lnTo>
                  <a:lnTo>
                    <a:pt x="140210" y="115612"/>
                  </a:lnTo>
                  <a:lnTo>
                    <a:pt x="148226" y="109437"/>
                  </a:lnTo>
                  <a:lnTo>
                    <a:pt x="156883" y="103952"/>
                  </a:lnTo>
                  <a:lnTo>
                    <a:pt x="166066" y="99025"/>
                  </a:lnTo>
                  <a:lnTo>
                    <a:pt x="175648" y="94522"/>
                  </a:lnTo>
                  <a:lnTo>
                    <a:pt x="185521" y="90325"/>
                  </a:lnTo>
                  <a:lnTo>
                    <a:pt x="195601" y="86346"/>
                  </a:lnTo>
                  <a:lnTo>
                    <a:pt x="205815" y="82507"/>
                  </a:lnTo>
                  <a:lnTo>
                    <a:pt x="215792" y="78436"/>
                  </a:lnTo>
                  <a:lnTo>
                    <a:pt x="224885" y="73485"/>
                  </a:lnTo>
                  <a:lnTo>
                    <a:pt x="232805" y="67371"/>
                  </a:lnTo>
                  <a:lnTo>
                    <a:pt x="239274" y="60145"/>
                  </a:lnTo>
                  <a:lnTo>
                    <a:pt x="243870" y="51999"/>
                  </a:lnTo>
                  <a:lnTo>
                    <a:pt x="246544" y="43158"/>
                  </a:lnTo>
                  <a:lnTo>
                    <a:pt x="247220" y="34138"/>
                  </a:lnTo>
                  <a:lnTo>
                    <a:pt x="245637" y="25703"/>
                  </a:lnTo>
                  <a:lnTo>
                    <a:pt x="241866" y="18227"/>
                  </a:lnTo>
                  <a:lnTo>
                    <a:pt x="236083" y="11889"/>
                  </a:lnTo>
                  <a:lnTo>
                    <a:pt x="228389" y="6849"/>
                  </a:lnTo>
                  <a:lnTo>
                    <a:pt x="219031" y="3061"/>
                  </a:lnTo>
                  <a:lnTo>
                    <a:pt x="208343" y="652"/>
                  </a:lnTo>
                  <a:lnTo>
                    <a:pt x="196654" y="0"/>
                  </a:lnTo>
                  <a:lnTo>
                    <a:pt x="184247" y="1156"/>
                  </a:lnTo>
                  <a:lnTo>
                    <a:pt x="171665" y="4050"/>
                  </a:lnTo>
                  <a:lnTo>
                    <a:pt x="159678" y="8657"/>
                  </a:lnTo>
                  <a:lnTo>
                    <a:pt x="148661" y="14794"/>
                  </a:lnTo>
                  <a:lnTo>
                    <a:pt x="138789" y="22167"/>
                  </a:lnTo>
                  <a:lnTo>
                    <a:pt x="130223" y="30478"/>
                  </a:lnTo>
                  <a:lnTo>
                    <a:pt x="122914" y="39471"/>
                  </a:lnTo>
                  <a:lnTo>
                    <a:pt x="116987" y="48949"/>
                  </a:lnTo>
                  <a:lnTo>
                    <a:pt x="112819" y="58763"/>
                  </a:lnTo>
                  <a:lnTo>
                    <a:pt x="110458" y="68808"/>
                  </a:lnTo>
                  <a:lnTo>
                    <a:pt x="109667" y="79011"/>
                  </a:lnTo>
                  <a:lnTo>
                    <a:pt x="110115" y="89321"/>
                  </a:lnTo>
                  <a:lnTo>
                    <a:pt x="111492" y="99699"/>
                  </a:lnTo>
                  <a:lnTo>
                    <a:pt x="113702" y="109956"/>
                  </a:lnTo>
                  <a:lnTo>
                    <a:pt x="116855" y="119771"/>
                  </a:lnTo>
                  <a:lnTo>
                    <a:pt x="120940" y="129003"/>
                  </a:lnTo>
                  <a:lnTo>
                    <a:pt x="125988" y="137676"/>
                  </a:lnTo>
                  <a:lnTo>
                    <a:pt x="132133" y="145889"/>
                  </a:lnTo>
                  <a:lnTo>
                    <a:pt x="139344" y="153744"/>
                  </a:lnTo>
                  <a:lnTo>
                    <a:pt x="147458" y="161172"/>
                  </a:lnTo>
                  <a:lnTo>
                    <a:pt x="156276" y="167942"/>
                  </a:lnTo>
                  <a:lnTo>
                    <a:pt x="165613" y="173980"/>
                  </a:lnTo>
                  <a:lnTo>
                    <a:pt x="175322" y="179357"/>
                  </a:lnTo>
                  <a:lnTo>
                    <a:pt x="185293" y="184203"/>
                  </a:lnTo>
                  <a:lnTo>
                    <a:pt x="195443" y="188645"/>
                  </a:lnTo>
                  <a:lnTo>
                    <a:pt x="205839" y="192641"/>
                  </a:lnTo>
                  <a:lnTo>
                    <a:pt x="218019" y="196380"/>
                  </a:lnTo>
                  <a:lnTo>
                    <a:pt x="236404" y="200191"/>
                  </a:lnTo>
                  <a:lnTo>
                    <a:pt x="268369" y="2046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230184" y="1473989"/>
              <a:ext cx="133116" cy="168440"/>
            </a:xfrm>
            <a:custGeom>
              <a:avLst/>
              <a:gdLst/>
              <a:ahLst/>
              <a:cxnLst/>
              <a:rect l="0" t="0" r="0" b="0"/>
              <a:pathLst>
                <a:path w="133116" h="168440">
                  <a:moveTo>
                    <a:pt x="65442" y="0"/>
                  </a:moveTo>
                  <a:lnTo>
                    <a:pt x="56708" y="3001"/>
                  </a:lnTo>
                  <a:lnTo>
                    <a:pt x="49002" y="6423"/>
                  </a:lnTo>
                  <a:lnTo>
                    <a:pt x="41604" y="10624"/>
                  </a:lnTo>
                  <a:lnTo>
                    <a:pt x="34515" y="15697"/>
                  </a:lnTo>
                  <a:lnTo>
                    <a:pt x="27985" y="21827"/>
                  </a:lnTo>
                  <a:lnTo>
                    <a:pt x="22113" y="29015"/>
                  </a:lnTo>
                  <a:lnTo>
                    <a:pt x="16849" y="37275"/>
                  </a:lnTo>
                  <a:lnTo>
                    <a:pt x="12078" y="46718"/>
                  </a:lnTo>
                  <a:lnTo>
                    <a:pt x="7692" y="57287"/>
                  </a:lnTo>
                  <a:lnTo>
                    <a:pt x="3916" y="68637"/>
                  </a:lnTo>
                  <a:lnTo>
                    <a:pt x="1284" y="80246"/>
                  </a:lnTo>
                  <a:lnTo>
                    <a:pt x="0" y="91793"/>
                  </a:lnTo>
                  <a:lnTo>
                    <a:pt x="122" y="103155"/>
                  </a:lnTo>
                  <a:lnTo>
                    <a:pt x="1725" y="114317"/>
                  </a:lnTo>
                  <a:lnTo>
                    <a:pt x="4698" y="125298"/>
                  </a:lnTo>
                  <a:lnTo>
                    <a:pt x="8965" y="135807"/>
                  </a:lnTo>
                  <a:lnTo>
                    <a:pt x="14570" y="145266"/>
                  </a:lnTo>
                  <a:lnTo>
                    <a:pt x="21417" y="153435"/>
                  </a:lnTo>
                  <a:lnTo>
                    <a:pt x="29453" y="160073"/>
                  </a:lnTo>
                  <a:lnTo>
                    <a:pt x="38749" y="164784"/>
                  </a:lnTo>
                  <a:lnTo>
                    <a:pt x="49216" y="167538"/>
                  </a:lnTo>
                  <a:lnTo>
                    <a:pt x="60329" y="168439"/>
                  </a:lnTo>
                  <a:lnTo>
                    <a:pt x="71248" y="167539"/>
                  </a:lnTo>
                  <a:lnTo>
                    <a:pt x="81513" y="165048"/>
                  </a:lnTo>
                  <a:lnTo>
                    <a:pt x="91031" y="161278"/>
                  </a:lnTo>
                  <a:lnTo>
                    <a:pt x="99884" y="156539"/>
                  </a:lnTo>
                  <a:lnTo>
                    <a:pt x="108200" y="151089"/>
                  </a:lnTo>
                  <a:lnTo>
                    <a:pt x="115785" y="144804"/>
                  </a:lnTo>
                  <a:lnTo>
                    <a:pt x="122136" y="137221"/>
                  </a:lnTo>
                  <a:lnTo>
                    <a:pt x="127074" y="128192"/>
                  </a:lnTo>
                  <a:lnTo>
                    <a:pt x="130560" y="117856"/>
                  </a:lnTo>
                  <a:lnTo>
                    <a:pt x="132534" y="106468"/>
                  </a:lnTo>
                  <a:lnTo>
                    <a:pt x="133115" y="94292"/>
                  </a:lnTo>
                  <a:lnTo>
                    <a:pt x="132388" y="81710"/>
                  </a:lnTo>
                  <a:lnTo>
                    <a:pt x="130312" y="69197"/>
                  </a:lnTo>
                  <a:lnTo>
                    <a:pt x="126994" y="57017"/>
                  </a:lnTo>
                  <a:lnTo>
                    <a:pt x="122572" y="45485"/>
                  </a:lnTo>
                  <a:lnTo>
                    <a:pt x="116500" y="33825"/>
                  </a:lnTo>
                  <a:lnTo>
                    <a:pt x="106011" y="19902"/>
                  </a:lnTo>
                  <a:lnTo>
                    <a:pt x="865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366465" y="1241714"/>
              <a:ext cx="150261" cy="411261"/>
            </a:xfrm>
            <a:custGeom>
              <a:avLst/>
              <a:gdLst/>
              <a:ahLst/>
              <a:cxnLst/>
              <a:rect l="0" t="0" r="0" b="0"/>
              <a:pathLst>
                <a:path w="150261" h="411261">
                  <a:moveTo>
                    <a:pt x="66032" y="411260"/>
                  </a:moveTo>
                  <a:lnTo>
                    <a:pt x="68832" y="402458"/>
                  </a:lnTo>
                  <a:lnTo>
                    <a:pt x="70334" y="394112"/>
                  </a:lnTo>
                  <a:lnTo>
                    <a:pt x="70640" y="385408"/>
                  </a:lnTo>
                  <a:lnTo>
                    <a:pt x="69961" y="376115"/>
                  </a:lnTo>
                  <a:lnTo>
                    <a:pt x="68493" y="365971"/>
                  </a:lnTo>
                  <a:lnTo>
                    <a:pt x="66424" y="354926"/>
                  </a:lnTo>
                  <a:lnTo>
                    <a:pt x="63915" y="343087"/>
                  </a:lnTo>
                  <a:lnTo>
                    <a:pt x="61092" y="330616"/>
                  </a:lnTo>
                  <a:lnTo>
                    <a:pt x="58050" y="317678"/>
                  </a:lnTo>
                  <a:lnTo>
                    <a:pt x="54857" y="304569"/>
                  </a:lnTo>
                  <a:lnTo>
                    <a:pt x="51560" y="291695"/>
                  </a:lnTo>
                  <a:lnTo>
                    <a:pt x="48194" y="279260"/>
                  </a:lnTo>
                  <a:lnTo>
                    <a:pt x="44781" y="267284"/>
                  </a:lnTo>
                  <a:lnTo>
                    <a:pt x="41336" y="255701"/>
                  </a:lnTo>
                  <a:lnTo>
                    <a:pt x="37870" y="244417"/>
                  </a:lnTo>
                  <a:lnTo>
                    <a:pt x="34389" y="233023"/>
                  </a:lnTo>
                  <a:lnTo>
                    <a:pt x="30899" y="220841"/>
                  </a:lnTo>
                  <a:lnTo>
                    <a:pt x="27402" y="207563"/>
                  </a:lnTo>
                  <a:lnTo>
                    <a:pt x="23901" y="193218"/>
                  </a:lnTo>
                  <a:lnTo>
                    <a:pt x="20397" y="177985"/>
                  </a:lnTo>
                  <a:lnTo>
                    <a:pt x="16891" y="162075"/>
                  </a:lnTo>
                  <a:lnTo>
                    <a:pt x="13385" y="145832"/>
                  </a:lnTo>
                  <a:lnTo>
                    <a:pt x="9877" y="129709"/>
                  </a:lnTo>
                  <a:lnTo>
                    <a:pt x="6378" y="113948"/>
                  </a:lnTo>
                  <a:lnTo>
                    <a:pt x="3215" y="98756"/>
                  </a:lnTo>
                  <a:lnTo>
                    <a:pt x="1002" y="84395"/>
                  </a:lnTo>
                  <a:lnTo>
                    <a:pt x="0" y="70918"/>
                  </a:lnTo>
                  <a:lnTo>
                    <a:pt x="142" y="58223"/>
                  </a:lnTo>
                  <a:lnTo>
                    <a:pt x="1225" y="46149"/>
                  </a:lnTo>
                  <a:lnTo>
                    <a:pt x="3046" y="34554"/>
                  </a:lnTo>
                  <a:lnTo>
                    <a:pt x="6065" y="23799"/>
                  </a:lnTo>
                  <a:lnTo>
                    <a:pt x="11357" y="14707"/>
                  </a:lnTo>
                  <a:lnTo>
                    <a:pt x="19320" y="7602"/>
                  </a:lnTo>
                  <a:lnTo>
                    <a:pt x="29413" y="2663"/>
                  </a:lnTo>
                  <a:lnTo>
                    <a:pt x="40561" y="164"/>
                  </a:lnTo>
                  <a:lnTo>
                    <a:pt x="52020" y="0"/>
                  </a:lnTo>
                  <a:lnTo>
                    <a:pt x="63439" y="1634"/>
                  </a:lnTo>
                  <a:lnTo>
                    <a:pt x="74698" y="4316"/>
                  </a:lnTo>
                  <a:lnTo>
                    <a:pt x="85777" y="7522"/>
                  </a:lnTo>
                  <a:lnTo>
                    <a:pt x="96535" y="11126"/>
                  </a:lnTo>
                  <a:lnTo>
                    <a:pt x="106701" y="15296"/>
                  </a:lnTo>
                  <a:lnTo>
                    <a:pt x="116166" y="20090"/>
                  </a:lnTo>
                  <a:lnTo>
                    <a:pt x="124688" y="25144"/>
                  </a:lnTo>
                  <a:lnTo>
                    <a:pt x="132643" y="30236"/>
                  </a:lnTo>
                  <a:lnTo>
                    <a:pt x="140731" y="35817"/>
                  </a:lnTo>
                  <a:lnTo>
                    <a:pt x="150260" y="427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316684" y="1484518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43258" y="2866"/>
                  </a:lnTo>
                  <a:lnTo>
                    <a:pt x="129347" y="5009"/>
                  </a:lnTo>
                  <a:lnTo>
                    <a:pt x="114854" y="6612"/>
                  </a:lnTo>
                  <a:lnTo>
                    <a:pt x="99825" y="7792"/>
                  </a:lnTo>
                  <a:lnTo>
                    <a:pt x="84648" y="8641"/>
                  </a:lnTo>
                  <a:lnTo>
                    <a:pt x="69595" y="9238"/>
                  </a:lnTo>
                  <a:lnTo>
                    <a:pt x="55170" y="9653"/>
                  </a:lnTo>
                  <a:lnTo>
                    <a:pt x="40656" y="9983"/>
                  </a:lnTo>
                  <a:lnTo>
                    <a:pt x="23665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769409" y="1483160"/>
              <a:ext cx="105286" cy="170996"/>
            </a:xfrm>
            <a:custGeom>
              <a:avLst/>
              <a:gdLst/>
              <a:ahLst/>
              <a:cxnLst/>
              <a:rect l="0" t="0" r="0" b="0"/>
              <a:pathLst>
                <a:path w="105286" h="170996">
                  <a:moveTo>
                    <a:pt x="0" y="64529"/>
                  </a:moveTo>
                  <a:lnTo>
                    <a:pt x="67" y="79264"/>
                  </a:lnTo>
                  <a:lnTo>
                    <a:pt x="707" y="93816"/>
                  </a:lnTo>
                  <a:lnTo>
                    <a:pt x="2004" y="109597"/>
                  </a:lnTo>
                  <a:lnTo>
                    <a:pt x="3863" y="126139"/>
                  </a:lnTo>
                  <a:lnTo>
                    <a:pt x="6180" y="142336"/>
                  </a:lnTo>
                  <a:lnTo>
                    <a:pt x="8848" y="157469"/>
                  </a:lnTo>
                  <a:lnTo>
                    <a:pt x="11847" y="168157"/>
                  </a:lnTo>
                  <a:lnTo>
                    <a:pt x="14447" y="170995"/>
                  </a:lnTo>
                  <a:lnTo>
                    <a:pt x="15508" y="168316"/>
                  </a:lnTo>
                  <a:lnTo>
                    <a:pt x="15097" y="162417"/>
                  </a:lnTo>
                  <a:lnTo>
                    <a:pt x="13628" y="154663"/>
                  </a:lnTo>
                  <a:lnTo>
                    <a:pt x="11460" y="145819"/>
                  </a:lnTo>
                  <a:lnTo>
                    <a:pt x="9000" y="135996"/>
                  </a:lnTo>
                  <a:lnTo>
                    <a:pt x="6715" y="124834"/>
                  </a:lnTo>
                  <a:lnTo>
                    <a:pt x="4844" y="112231"/>
                  </a:lnTo>
                  <a:lnTo>
                    <a:pt x="3584" y="98670"/>
                  </a:lnTo>
                  <a:lnTo>
                    <a:pt x="3186" y="85022"/>
                  </a:lnTo>
                  <a:lnTo>
                    <a:pt x="3701" y="71809"/>
                  </a:lnTo>
                  <a:lnTo>
                    <a:pt x="5182" y="59344"/>
                  </a:lnTo>
                  <a:lnTo>
                    <a:pt x="7771" y="47898"/>
                  </a:lnTo>
                  <a:lnTo>
                    <a:pt x="11446" y="37504"/>
                  </a:lnTo>
                  <a:lnTo>
                    <a:pt x="16371" y="28186"/>
                  </a:lnTo>
                  <a:lnTo>
                    <a:pt x="22958" y="20058"/>
                  </a:lnTo>
                  <a:lnTo>
                    <a:pt x="31276" y="13075"/>
                  </a:lnTo>
                  <a:lnTo>
                    <a:pt x="40945" y="7383"/>
                  </a:lnTo>
                  <a:lnTo>
                    <a:pt x="51345" y="3382"/>
                  </a:lnTo>
                  <a:lnTo>
                    <a:pt x="62027" y="1130"/>
                  </a:lnTo>
                  <a:lnTo>
                    <a:pt x="72318" y="247"/>
                  </a:lnTo>
                  <a:lnTo>
                    <a:pt x="82249" y="0"/>
                  </a:lnTo>
                  <a:lnTo>
                    <a:pt x="92684" y="364"/>
                  </a:lnTo>
                  <a:lnTo>
                    <a:pt x="105285" y="1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897933" y="1537160"/>
              <a:ext cx="129216" cy="137827"/>
            </a:xfrm>
            <a:custGeom>
              <a:avLst/>
              <a:gdLst/>
              <a:ahLst/>
              <a:cxnLst/>
              <a:rect l="0" t="0" r="0" b="0"/>
              <a:pathLst>
                <a:path w="129216" h="137827">
                  <a:moveTo>
                    <a:pt x="60989" y="10529"/>
                  </a:moveTo>
                  <a:lnTo>
                    <a:pt x="55054" y="16396"/>
                  </a:lnTo>
                  <a:lnTo>
                    <a:pt x="48850" y="21961"/>
                  </a:lnTo>
                  <a:lnTo>
                    <a:pt x="41758" y="27765"/>
                  </a:lnTo>
                  <a:lnTo>
                    <a:pt x="33991" y="34018"/>
                  </a:lnTo>
                  <a:lnTo>
                    <a:pt x="25993" y="40996"/>
                  </a:lnTo>
                  <a:lnTo>
                    <a:pt x="18065" y="48777"/>
                  </a:lnTo>
                  <a:lnTo>
                    <a:pt x="10810" y="57279"/>
                  </a:lnTo>
                  <a:lnTo>
                    <a:pt x="5161" y="66358"/>
                  </a:lnTo>
                  <a:lnTo>
                    <a:pt x="1493" y="75867"/>
                  </a:lnTo>
                  <a:lnTo>
                    <a:pt x="0" y="85522"/>
                  </a:lnTo>
                  <a:lnTo>
                    <a:pt x="962" y="94923"/>
                  </a:lnTo>
                  <a:lnTo>
                    <a:pt x="4280" y="103869"/>
                  </a:lnTo>
                  <a:lnTo>
                    <a:pt x="9744" y="112179"/>
                  </a:lnTo>
                  <a:lnTo>
                    <a:pt x="17214" y="119615"/>
                  </a:lnTo>
                  <a:lnTo>
                    <a:pt x="26414" y="126126"/>
                  </a:lnTo>
                  <a:lnTo>
                    <a:pt x="36825" y="131498"/>
                  </a:lnTo>
                  <a:lnTo>
                    <a:pt x="47795" y="135285"/>
                  </a:lnTo>
                  <a:lnTo>
                    <a:pt x="58905" y="137383"/>
                  </a:lnTo>
                  <a:lnTo>
                    <a:pt x="69802" y="137826"/>
                  </a:lnTo>
                  <a:lnTo>
                    <a:pt x="80120" y="136611"/>
                  </a:lnTo>
                  <a:lnTo>
                    <a:pt x="89721" y="133901"/>
                  </a:lnTo>
                  <a:lnTo>
                    <a:pt x="98489" y="129813"/>
                  </a:lnTo>
                  <a:lnTo>
                    <a:pt x="106241" y="124328"/>
                  </a:lnTo>
                  <a:lnTo>
                    <a:pt x="112973" y="117558"/>
                  </a:lnTo>
                  <a:lnTo>
                    <a:pt x="118665" y="109403"/>
                  </a:lnTo>
                  <a:lnTo>
                    <a:pt x="123198" y="99495"/>
                  </a:lnTo>
                  <a:lnTo>
                    <a:pt x="126611" y="87803"/>
                  </a:lnTo>
                  <a:lnTo>
                    <a:pt x="128752" y="75054"/>
                  </a:lnTo>
                  <a:lnTo>
                    <a:pt x="129215" y="62497"/>
                  </a:lnTo>
                  <a:lnTo>
                    <a:pt x="127942" y="50841"/>
                  </a:lnTo>
                  <a:lnTo>
                    <a:pt x="125463" y="40347"/>
                  </a:lnTo>
                  <a:lnTo>
                    <a:pt x="122475" y="29963"/>
                  </a:lnTo>
                  <a:lnTo>
                    <a:pt x="118718" y="17669"/>
                  </a:lnTo>
                  <a:lnTo>
                    <a:pt x="1136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085264" y="1347647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83"/>
                  </a:lnTo>
                  <a:lnTo>
                    <a:pt x="3863" y="58457"/>
                  </a:lnTo>
                  <a:lnTo>
                    <a:pt x="6180" y="74930"/>
                  </a:lnTo>
                  <a:lnTo>
                    <a:pt x="8842" y="92499"/>
                  </a:lnTo>
                  <a:lnTo>
                    <a:pt x="11593" y="110842"/>
                  </a:lnTo>
                  <a:lnTo>
                    <a:pt x="14051" y="129446"/>
                  </a:lnTo>
                  <a:lnTo>
                    <a:pt x="16043" y="147989"/>
                  </a:lnTo>
                  <a:lnTo>
                    <a:pt x="17886" y="166182"/>
                  </a:lnTo>
                  <a:lnTo>
                    <a:pt x="20271" y="183705"/>
                  </a:lnTo>
                  <a:lnTo>
                    <a:pt x="23542" y="200448"/>
                  </a:lnTo>
                  <a:lnTo>
                    <a:pt x="27555" y="216319"/>
                  </a:lnTo>
                  <a:lnTo>
                    <a:pt x="31867" y="231145"/>
                  </a:lnTo>
                  <a:lnTo>
                    <a:pt x="36172" y="244923"/>
                  </a:lnTo>
                  <a:lnTo>
                    <a:pt x="40194" y="257355"/>
                  </a:lnTo>
                  <a:lnTo>
                    <a:pt x="44009" y="268980"/>
                  </a:lnTo>
                  <a:lnTo>
                    <a:pt x="47949" y="280822"/>
                  </a:lnTo>
                  <a:lnTo>
                    <a:pt x="5264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201077" y="1347647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83"/>
                  </a:lnTo>
                  <a:lnTo>
                    <a:pt x="178" y="58457"/>
                  </a:lnTo>
                  <a:lnTo>
                    <a:pt x="826" y="74930"/>
                  </a:lnTo>
                  <a:lnTo>
                    <a:pt x="2075" y="92494"/>
                  </a:lnTo>
                  <a:lnTo>
                    <a:pt x="3727" y="110664"/>
                  </a:lnTo>
                  <a:lnTo>
                    <a:pt x="5376" y="128621"/>
                  </a:lnTo>
                  <a:lnTo>
                    <a:pt x="6783" y="145914"/>
                  </a:lnTo>
                  <a:lnTo>
                    <a:pt x="8048" y="162455"/>
                  </a:lnTo>
                  <a:lnTo>
                    <a:pt x="9504" y="178329"/>
                  </a:lnTo>
                  <a:lnTo>
                    <a:pt x="11336" y="193670"/>
                  </a:lnTo>
                  <a:lnTo>
                    <a:pt x="13567" y="208448"/>
                  </a:lnTo>
                  <a:lnTo>
                    <a:pt x="16143" y="222466"/>
                  </a:lnTo>
                  <a:lnTo>
                    <a:pt x="18986" y="235671"/>
                  </a:lnTo>
                  <a:lnTo>
                    <a:pt x="21872" y="247898"/>
                  </a:lnTo>
                  <a:lnTo>
                    <a:pt x="24728" y="260101"/>
                  </a:lnTo>
                  <a:lnTo>
                    <a:pt x="27805" y="274469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333340" y="1537160"/>
              <a:ext cx="15138" cy="126343"/>
            </a:xfrm>
            <a:custGeom>
              <a:avLst/>
              <a:gdLst/>
              <a:ahLst/>
              <a:cxnLst/>
              <a:rect l="0" t="0" r="0" b="0"/>
              <a:pathLst>
                <a:path w="15138" h="126343">
                  <a:moveTo>
                    <a:pt x="4608" y="0"/>
                  </a:moveTo>
                  <a:lnTo>
                    <a:pt x="1808" y="8802"/>
                  </a:lnTo>
                  <a:lnTo>
                    <a:pt x="306" y="17148"/>
                  </a:lnTo>
                  <a:lnTo>
                    <a:pt x="0" y="25852"/>
                  </a:lnTo>
                  <a:lnTo>
                    <a:pt x="679" y="35145"/>
                  </a:lnTo>
                  <a:lnTo>
                    <a:pt x="2147" y="45289"/>
                  </a:lnTo>
                  <a:lnTo>
                    <a:pt x="4211" y="56325"/>
                  </a:lnTo>
                  <a:lnTo>
                    <a:pt x="6558" y="67921"/>
                  </a:lnTo>
                  <a:lnTo>
                    <a:pt x="8987" y="80814"/>
                  </a:lnTo>
                  <a:lnTo>
                    <a:pt x="11706" y="98373"/>
                  </a:lnTo>
                  <a:lnTo>
                    <a:pt x="1513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348477" y="1410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449917" y="1471651"/>
              <a:ext cx="140716" cy="170795"/>
            </a:xfrm>
            <a:custGeom>
              <a:avLst/>
              <a:gdLst/>
              <a:ahLst/>
              <a:cxnLst/>
              <a:rect l="0" t="0" r="0" b="0"/>
              <a:pathLst>
                <a:path w="140716" h="170795">
                  <a:moveTo>
                    <a:pt x="3844" y="107623"/>
                  </a:moveTo>
                  <a:lnTo>
                    <a:pt x="3911" y="119291"/>
                  </a:lnTo>
                  <a:lnTo>
                    <a:pt x="4552" y="129780"/>
                  </a:lnTo>
                  <a:lnTo>
                    <a:pt x="5820" y="139998"/>
                  </a:lnTo>
                  <a:lnTo>
                    <a:pt x="6632" y="147196"/>
                  </a:lnTo>
                  <a:lnTo>
                    <a:pt x="5855" y="147684"/>
                  </a:lnTo>
                  <a:lnTo>
                    <a:pt x="4054" y="142440"/>
                  </a:lnTo>
                  <a:lnTo>
                    <a:pt x="1994" y="133155"/>
                  </a:lnTo>
                  <a:lnTo>
                    <a:pt x="514" y="121130"/>
                  </a:lnTo>
                  <a:lnTo>
                    <a:pt x="0" y="107272"/>
                  </a:lnTo>
                  <a:lnTo>
                    <a:pt x="468" y="92355"/>
                  </a:lnTo>
                  <a:lnTo>
                    <a:pt x="1770" y="77095"/>
                  </a:lnTo>
                  <a:lnTo>
                    <a:pt x="3723" y="61902"/>
                  </a:lnTo>
                  <a:lnTo>
                    <a:pt x="6321" y="47254"/>
                  </a:lnTo>
                  <a:lnTo>
                    <a:pt x="9733" y="33786"/>
                  </a:lnTo>
                  <a:lnTo>
                    <a:pt x="13993" y="21743"/>
                  </a:lnTo>
                  <a:lnTo>
                    <a:pt x="19157" y="11672"/>
                  </a:lnTo>
                  <a:lnTo>
                    <a:pt x="25380" y="4559"/>
                  </a:lnTo>
                  <a:lnTo>
                    <a:pt x="32639" y="676"/>
                  </a:lnTo>
                  <a:lnTo>
                    <a:pt x="40615" y="0"/>
                  </a:lnTo>
                  <a:lnTo>
                    <a:pt x="48807" y="2571"/>
                  </a:lnTo>
                  <a:lnTo>
                    <a:pt x="56907" y="8071"/>
                  </a:lnTo>
                  <a:lnTo>
                    <a:pt x="64801" y="15794"/>
                  </a:lnTo>
                  <a:lnTo>
                    <a:pt x="72481" y="24861"/>
                  </a:lnTo>
                  <a:lnTo>
                    <a:pt x="79976" y="34656"/>
                  </a:lnTo>
                  <a:lnTo>
                    <a:pt x="87161" y="44990"/>
                  </a:lnTo>
                  <a:lnTo>
                    <a:pt x="93767" y="55985"/>
                  </a:lnTo>
                  <a:lnTo>
                    <a:pt x="99695" y="67672"/>
                  </a:lnTo>
                  <a:lnTo>
                    <a:pt x="104998" y="79808"/>
                  </a:lnTo>
                  <a:lnTo>
                    <a:pt x="109795" y="91963"/>
                  </a:lnTo>
                  <a:lnTo>
                    <a:pt x="114209" y="103879"/>
                  </a:lnTo>
                  <a:lnTo>
                    <a:pt x="118385" y="115419"/>
                  </a:lnTo>
                  <a:lnTo>
                    <a:pt x="123008" y="127821"/>
                  </a:lnTo>
                  <a:lnTo>
                    <a:pt x="129604" y="144408"/>
                  </a:lnTo>
                  <a:lnTo>
                    <a:pt x="140715" y="1707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485347" y="1485993"/>
              <a:ext cx="258918" cy="339468"/>
            </a:xfrm>
            <a:custGeom>
              <a:avLst/>
              <a:gdLst/>
              <a:ahLst/>
              <a:cxnLst/>
              <a:rect l="0" t="0" r="0" b="0"/>
              <a:pathLst>
                <a:path w="258918" h="339468">
                  <a:moveTo>
                    <a:pt x="200042" y="82753"/>
                  </a:moveTo>
                  <a:lnTo>
                    <a:pt x="205708" y="73951"/>
                  </a:lnTo>
                  <a:lnTo>
                    <a:pt x="209352" y="65605"/>
                  </a:lnTo>
                  <a:lnTo>
                    <a:pt x="211257" y="56910"/>
                  </a:lnTo>
                  <a:lnTo>
                    <a:pt x="211585" y="47962"/>
                  </a:lnTo>
                  <a:lnTo>
                    <a:pt x="210317" y="39116"/>
                  </a:lnTo>
                  <a:lnTo>
                    <a:pt x="207588" y="30582"/>
                  </a:lnTo>
                  <a:lnTo>
                    <a:pt x="203494" y="22566"/>
                  </a:lnTo>
                  <a:lnTo>
                    <a:pt x="198011" y="15337"/>
                  </a:lnTo>
                  <a:lnTo>
                    <a:pt x="191253" y="8973"/>
                  </a:lnTo>
                  <a:lnTo>
                    <a:pt x="183447" y="3872"/>
                  </a:lnTo>
                  <a:lnTo>
                    <a:pt x="174838" y="800"/>
                  </a:lnTo>
                  <a:lnTo>
                    <a:pt x="165650" y="0"/>
                  </a:lnTo>
                  <a:lnTo>
                    <a:pt x="156381" y="1413"/>
                  </a:lnTo>
                  <a:lnTo>
                    <a:pt x="147771" y="4944"/>
                  </a:lnTo>
                  <a:lnTo>
                    <a:pt x="140174" y="10323"/>
                  </a:lnTo>
                  <a:lnTo>
                    <a:pt x="133753" y="17340"/>
                  </a:lnTo>
                  <a:lnTo>
                    <a:pt x="128656" y="25935"/>
                  </a:lnTo>
                  <a:lnTo>
                    <a:pt x="124824" y="35930"/>
                  </a:lnTo>
                  <a:lnTo>
                    <a:pt x="122217" y="46892"/>
                  </a:lnTo>
                  <a:lnTo>
                    <a:pt x="120900" y="58241"/>
                  </a:lnTo>
                  <a:lnTo>
                    <a:pt x="120792" y="69609"/>
                  </a:lnTo>
                  <a:lnTo>
                    <a:pt x="121852" y="80681"/>
                  </a:lnTo>
                  <a:lnTo>
                    <a:pt x="124158" y="91116"/>
                  </a:lnTo>
                  <a:lnTo>
                    <a:pt x="127639" y="100787"/>
                  </a:lnTo>
                  <a:lnTo>
                    <a:pt x="132263" y="109263"/>
                  </a:lnTo>
                  <a:lnTo>
                    <a:pt x="138117" y="115753"/>
                  </a:lnTo>
                  <a:lnTo>
                    <a:pt x="145124" y="120002"/>
                  </a:lnTo>
                  <a:lnTo>
                    <a:pt x="152930" y="122059"/>
                  </a:lnTo>
                  <a:lnTo>
                    <a:pt x="161008" y="122010"/>
                  </a:lnTo>
                  <a:lnTo>
                    <a:pt x="169030" y="120123"/>
                  </a:lnTo>
                  <a:lnTo>
                    <a:pt x="176874" y="116604"/>
                  </a:lnTo>
                  <a:lnTo>
                    <a:pt x="184520" y="111510"/>
                  </a:lnTo>
                  <a:lnTo>
                    <a:pt x="191991" y="105043"/>
                  </a:lnTo>
                  <a:lnTo>
                    <a:pt x="199179" y="98469"/>
                  </a:lnTo>
                  <a:lnTo>
                    <a:pt x="206423" y="94560"/>
                  </a:lnTo>
                  <a:lnTo>
                    <a:pt x="213721" y="95068"/>
                  </a:lnTo>
                  <a:lnTo>
                    <a:pt x="220004" y="99711"/>
                  </a:lnTo>
                  <a:lnTo>
                    <a:pt x="225274" y="107806"/>
                  </a:lnTo>
                  <a:lnTo>
                    <a:pt x="229859" y="118612"/>
                  </a:lnTo>
                  <a:lnTo>
                    <a:pt x="234024" y="131444"/>
                  </a:lnTo>
                  <a:lnTo>
                    <a:pt x="237938" y="145732"/>
                  </a:lnTo>
                  <a:lnTo>
                    <a:pt x="241700" y="160882"/>
                  </a:lnTo>
                  <a:lnTo>
                    <a:pt x="245370" y="176272"/>
                  </a:lnTo>
                  <a:lnTo>
                    <a:pt x="248977" y="191546"/>
                  </a:lnTo>
                  <a:lnTo>
                    <a:pt x="252380" y="206582"/>
                  </a:lnTo>
                  <a:lnTo>
                    <a:pt x="255285" y="221372"/>
                  </a:lnTo>
                  <a:lnTo>
                    <a:pt x="257560" y="235950"/>
                  </a:lnTo>
                  <a:lnTo>
                    <a:pt x="258917" y="250200"/>
                  </a:lnTo>
                  <a:lnTo>
                    <a:pt x="258845" y="263856"/>
                  </a:lnTo>
                  <a:lnTo>
                    <a:pt x="257201" y="276820"/>
                  </a:lnTo>
                  <a:lnTo>
                    <a:pt x="254146" y="288984"/>
                  </a:lnTo>
                  <a:lnTo>
                    <a:pt x="249961" y="300162"/>
                  </a:lnTo>
                  <a:lnTo>
                    <a:pt x="244914" y="310338"/>
                  </a:lnTo>
                  <a:lnTo>
                    <a:pt x="238746" y="319325"/>
                  </a:lnTo>
                  <a:lnTo>
                    <a:pt x="230718" y="326691"/>
                  </a:lnTo>
                  <a:lnTo>
                    <a:pt x="220576" y="332345"/>
                  </a:lnTo>
                  <a:lnTo>
                    <a:pt x="208510" y="336329"/>
                  </a:lnTo>
                  <a:lnTo>
                    <a:pt x="194890" y="338644"/>
                  </a:lnTo>
                  <a:lnTo>
                    <a:pt x="180092" y="339467"/>
                  </a:lnTo>
                  <a:lnTo>
                    <a:pt x="164275" y="339243"/>
                  </a:lnTo>
                  <a:lnTo>
                    <a:pt x="147382" y="338571"/>
                  </a:lnTo>
                  <a:lnTo>
                    <a:pt x="129475" y="337830"/>
                  </a:lnTo>
                  <a:lnTo>
                    <a:pt x="111045" y="337184"/>
                  </a:lnTo>
                  <a:lnTo>
                    <a:pt x="92900" y="336677"/>
                  </a:lnTo>
                  <a:lnTo>
                    <a:pt x="75487" y="336301"/>
                  </a:lnTo>
                  <a:lnTo>
                    <a:pt x="59288" y="336030"/>
                  </a:lnTo>
                  <a:lnTo>
                    <a:pt x="43302" y="335811"/>
                  </a:lnTo>
                  <a:lnTo>
                    <a:pt x="25013" y="335625"/>
                  </a:lnTo>
                  <a:lnTo>
                    <a:pt x="0" y="3354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989582" y="1452280"/>
              <a:ext cx="211704" cy="143335"/>
            </a:xfrm>
            <a:custGeom>
              <a:avLst/>
              <a:gdLst/>
              <a:ahLst/>
              <a:cxnLst/>
              <a:rect l="0" t="0" r="0" b="0"/>
              <a:pathLst>
                <a:path w="211704" h="143335">
                  <a:moveTo>
                    <a:pt x="127475" y="53295"/>
                  </a:moveTo>
                  <a:lnTo>
                    <a:pt x="121607" y="47360"/>
                  </a:lnTo>
                  <a:lnTo>
                    <a:pt x="116043" y="41155"/>
                  </a:lnTo>
                  <a:lnTo>
                    <a:pt x="110239" y="34069"/>
                  </a:lnTo>
                  <a:lnTo>
                    <a:pt x="103985" y="26474"/>
                  </a:lnTo>
                  <a:lnTo>
                    <a:pt x="97007" y="19124"/>
                  </a:lnTo>
                  <a:lnTo>
                    <a:pt x="89226" y="12446"/>
                  </a:lnTo>
                  <a:lnTo>
                    <a:pt x="80724" y="6843"/>
                  </a:lnTo>
                  <a:lnTo>
                    <a:pt x="71645" y="2843"/>
                  </a:lnTo>
                  <a:lnTo>
                    <a:pt x="62136" y="573"/>
                  </a:lnTo>
                  <a:lnTo>
                    <a:pt x="52481" y="0"/>
                  </a:lnTo>
                  <a:lnTo>
                    <a:pt x="43080" y="1121"/>
                  </a:lnTo>
                  <a:lnTo>
                    <a:pt x="34134" y="3764"/>
                  </a:lnTo>
                  <a:lnTo>
                    <a:pt x="25824" y="7807"/>
                  </a:lnTo>
                  <a:lnTo>
                    <a:pt x="18388" y="13260"/>
                  </a:lnTo>
                  <a:lnTo>
                    <a:pt x="11877" y="20004"/>
                  </a:lnTo>
                  <a:lnTo>
                    <a:pt x="6505" y="27972"/>
                  </a:lnTo>
                  <a:lnTo>
                    <a:pt x="2719" y="37222"/>
                  </a:lnTo>
                  <a:lnTo>
                    <a:pt x="616" y="47664"/>
                  </a:lnTo>
                  <a:lnTo>
                    <a:pt x="0" y="58928"/>
                  </a:lnTo>
                  <a:lnTo>
                    <a:pt x="567" y="70482"/>
                  </a:lnTo>
                  <a:lnTo>
                    <a:pt x="2023" y="81991"/>
                  </a:lnTo>
                  <a:lnTo>
                    <a:pt x="4286" y="93328"/>
                  </a:lnTo>
                  <a:lnTo>
                    <a:pt x="7475" y="104474"/>
                  </a:lnTo>
                  <a:lnTo>
                    <a:pt x="11589" y="115434"/>
                  </a:lnTo>
                  <a:lnTo>
                    <a:pt x="16825" y="125590"/>
                  </a:lnTo>
                  <a:lnTo>
                    <a:pt x="23628" y="133748"/>
                  </a:lnTo>
                  <a:lnTo>
                    <a:pt x="32091" y="139412"/>
                  </a:lnTo>
                  <a:lnTo>
                    <a:pt x="41690" y="142569"/>
                  </a:lnTo>
                  <a:lnTo>
                    <a:pt x="51510" y="143334"/>
                  </a:lnTo>
                  <a:lnTo>
                    <a:pt x="60994" y="142028"/>
                  </a:lnTo>
                  <a:lnTo>
                    <a:pt x="69800" y="138917"/>
                  </a:lnTo>
                  <a:lnTo>
                    <a:pt x="77634" y="134104"/>
                  </a:lnTo>
                  <a:lnTo>
                    <a:pt x="84454" y="127801"/>
                  </a:lnTo>
                  <a:lnTo>
                    <a:pt x="90389" y="120303"/>
                  </a:lnTo>
                  <a:lnTo>
                    <a:pt x="95626" y="111901"/>
                  </a:lnTo>
                  <a:lnTo>
                    <a:pt x="100366" y="102887"/>
                  </a:lnTo>
                  <a:lnTo>
                    <a:pt x="105678" y="95061"/>
                  </a:lnTo>
                  <a:lnTo>
                    <a:pt x="112223" y="91302"/>
                  </a:lnTo>
                  <a:lnTo>
                    <a:pt x="118946" y="92108"/>
                  </a:lnTo>
                  <a:lnTo>
                    <a:pt x="125593" y="96347"/>
                  </a:lnTo>
                  <a:lnTo>
                    <a:pt x="132233" y="102840"/>
                  </a:lnTo>
                  <a:lnTo>
                    <a:pt x="139092" y="110438"/>
                  </a:lnTo>
                  <a:lnTo>
                    <a:pt x="146496" y="117998"/>
                  </a:lnTo>
                  <a:lnTo>
                    <a:pt x="154568" y="124924"/>
                  </a:lnTo>
                  <a:lnTo>
                    <a:pt x="163190" y="130733"/>
                  </a:lnTo>
                  <a:lnTo>
                    <a:pt x="173155" y="135306"/>
                  </a:lnTo>
                  <a:lnTo>
                    <a:pt x="187576" y="137919"/>
                  </a:lnTo>
                  <a:lnTo>
                    <a:pt x="211703" y="137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171029" y="1414514"/>
              <a:ext cx="146070" cy="164761"/>
            </a:xfrm>
            <a:custGeom>
              <a:avLst/>
              <a:gdLst/>
              <a:ahLst/>
              <a:cxnLst/>
              <a:rect l="0" t="0" r="0" b="0"/>
              <a:pathLst>
                <a:path w="146070" h="164761">
                  <a:moveTo>
                    <a:pt x="9199" y="80532"/>
                  </a:moveTo>
                  <a:lnTo>
                    <a:pt x="6332" y="89401"/>
                  </a:lnTo>
                  <a:lnTo>
                    <a:pt x="4190" y="98388"/>
                  </a:lnTo>
                  <a:lnTo>
                    <a:pt x="2596" y="108378"/>
                  </a:lnTo>
                  <a:lnTo>
                    <a:pt x="1761" y="119186"/>
                  </a:lnTo>
                  <a:lnTo>
                    <a:pt x="2209" y="130349"/>
                  </a:lnTo>
                  <a:lnTo>
                    <a:pt x="4101" y="141485"/>
                  </a:lnTo>
                  <a:lnTo>
                    <a:pt x="6681" y="150016"/>
                  </a:lnTo>
                  <a:lnTo>
                    <a:pt x="8467" y="152611"/>
                  </a:lnTo>
                  <a:lnTo>
                    <a:pt x="8772" y="149845"/>
                  </a:lnTo>
                  <a:lnTo>
                    <a:pt x="7822" y="143258"/>
                  </a:lnTo>
                  <a:lnTo>
                    <a:pt x="6161" y="133955"/>
                  </a:lnTo>
                  <a:lnTo>
                    <a:pt x="4396" y="122501"/>
                  </a:lnTo>
                  <a:lnTo>
                    <a:pt x="2859" y="109348"/>
                  </a:lnTo>
                  <a:lnTo>
                    <a:pt x="1648" y="95070"/>
                  </a:lnTo>
                  <a:lnTo>
                    <a:pt x="746" y="80320"/>
                  </a:lnTo>
                  <a:lnTo>
                    <a:pt x="109" y="65509"/>
                  </a:lnTo>
                  <a:lnTo>
                    <a:pt x="0" y="51137"/>
                  </a:lnTo>
                  <a:lnTo>
                    <a:pt x="983" y="37862"/>
                  </a:lnTo>
                  <a:lnTo>
                    <a:pt x="3279" y="25949"/>
                  </a:lnTo>
                  <a:lnTo>
                    <a:pt x="6957" y="15798"/>
                  </a:lnTo>
                  <a:lnTo>
                    <a:pt x="12099" y="8099"/>
                  </a:lnTo>
                  <a:lnTo>
                    <a:pt x="18593" y="3000"/>
                  </a:lnTo>
                  <a:lnTo>
                    <a:pt x="26038" y="355"/>
                  </a:lnTo>
                  <a:lnTo>
                    <a:pt x="33865" y="0"/>
                  </a:lnTo>
                  <a:lnTo>
                    <a:pt x="41721" y="1608"/>
                  </a:lnTo>
                  <a:lnTo>
                    <a:pt x="49619" y="4768"/>
                  </a:lnTo>
                  <a:lnTo>
                    <a:pt x="57835" y="9089"/>
                  </a:lnTo>
                  <a:lnTo>
                    <a:pt x="66501" y="14251"/>
                  </a:lnTo>
                  <a:lnTo>
                    <a:pt x="75289" y="20171"/>
                  </a:lnTo>
                  <a:lnTo>
                    <a:pt x="83509" y="26976"/>
                  </a:lnTo>
                  <a:lnTo>
                    <a:pt x="90821" y="34665"/>
                  </a:lnTo>
                  <a:lnTo>
                    <a:pt x="97374" y="43118"/>
                  </a:lnTo>
                  <a:lnTo>
                    <a:pt x="103617" y="52170"/>
                  </a:lnTo>
                  <a:lnTo>
                    <a:pt x="109846" y="61673"/>
                  </a:lnTo>
                  <a:lnTo>
                    <a:pt x="115861" y="71665"/>
                  </a:lnTo>
                  <a:lnTo>
                    <a:pt x="121074" y="82358"/>
                  </a:lnTo>
                  <a:lnTo>
                    <a:pt x="125217" y="93803"/>
                  </a:lnTo>
                  <a:lnTo>
                    <a:pt x="128527" y="105692"/>
                  </a:lnTo>
                  <a:lnTo>
                    <a:pt x="132009" y="118823"/>
                  </a:lnTo>
                  <a:lnTo>
                    <a:pt x="137085" y="136586"/>
                  </a:lnTo>
                  <a:lnTo>
                    <a:pt x="146069" y="164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522094" y="1504734"/>
              <a:ext cx="115100" cy="134275"/>
            </a:xfrm>
            <a:custGeom>
              <a:avLst/>
              <a:gdLst/>
              <a:ahLst/>
              <a:cxnLst/>
              <a:rect l="0" t="0" r="0" b="0"/>
              <a:pathLst>
                <a:path w="115100" h="134275">
                  <a:moveTo>
                    <a:pt x="47688" y="841"/>
                  </a:moveTo>
                  <a:lnTo>
                    <a:pt x="36154" y="3908"/>
                  </a:lnTo>
                  <a:lnTo>
                    <a:pt x="26946" y="7971"/>
                  </a:lnTo>
                  <a:lnTo>
                    <a:pt x="19242" y="13468"/>
                  </a:lnTo>
                  <a:lnTo>
                    <a:pt x="12832" y="20401"/>
                  </a:lnTo>
                  <a:lnTo>
                    <a:pt x="7770" y="28847"/>
                  </a:lnTo>
                  <a:lnTo>
                    <a:pt x="3971" y="38697"/>
                  </a:lnTo>
                  <a:lnTo>
                    <a:pt x="1389" y="49708"/>
                  </a:lnTo>
                  <a:lnTo>
                    <a:pt x="90" y="61610"/>
                  </a:lnTo>
                  <a:lnTo>
                    <a:pt x="0" y="74157"/>
                  </a:lnTo>
                  <a:lnTo>
                    <a:pt x="1242" y="86832"/>
                  </a:lnTo>
                  <a:lnTo>
                    <a:pt x="4202" y="98881"/>
                  </a:lnTo>
                  <a:lnTo>
                    <a:pt x="8936" y="109930"/>
                  </a:lnTo>
                  <a:lnTo>
                    <a:pt x="15217" y="119483"/>
                  </a:lnTo>
                  <a:lnTo>
                    <a:pt x="22720" y="126771"/>
                  </a:lnTo>
                  <a:lnTo>
                    <a:pt x="31136" y="131590"/>
                  </a:lnTo>
                  <a:lnTo>
                    <a:pt x="40209" y="134047"/>
                  </a:lnTo>
                  <a:lnTo>
                    <a:pt x="49744" y="134274"/>
                  </a:lnTo>
                  <a:lnTo>
                    <a:pt x="59594" y="132580"/>
                  </a:lnTo>
                  <a:lnTo>
                    <a:pt x="69494" y="129363"/>
                  </a:lnTo>
                  <a:lnTo>
                    <a:pt x="79068" y="125004"/>
                  </a:lnTo>
                  <a:lnTo>
                    <a:pt x="88128" y="119811"/>
                  </a:lnTo>
                  <a:lnTo>
                    <a:pt x="96349" y="113701"/>
                  </a:lnTo>
                  <a:lnTo>
                    <a:pt x="103192" y="106237"/>
                  </a:lnTo>
                  <a:lnTo>
                    <a:pt x="108491" y="97291"/>
                  </a:lnTo>
                  <a:lnTo>
                    <a:pt x="112237" y="87181"/>
                  </a:lnTo>
                  <a:lnTo>
                    <a:pt x="114393" y="76477"/>
                  </a:lnTo>
                  <a:lnTo>
                    <a:pt x="115099" y="65578"/>
                  </a:lnTo>
                  <a:lnTo>
                    <a:pt x="114456" y="54837"/>
                  </a:lnTo>
                  <a:lnTo>
                    <a:pt x="112439" y="44632"/>
                  </a:lnTo>
                  <a:lnTo>
                    <a:pt x="109155" y="35111"/>
                  </a:lnTo>
                  <a:lnTo>
                    <a:pt x="104663" y="26396"/>
                  </a:lnTo>
                  <a:lnTo>
                    <a:pt x="98901" y="18682"/>
                  </a:lnTo>
                  <a:lnTo>
                    <a:pt x="91963" y="11980"/>
                  </a:lnTo>
                  <a:lnTo>
                    <a:pt x="84512" y="6491"/>
                  </a:lnTo>
                  <a:lnTo>
                    <a:pt x="76952" y="2249"/>
                  </a:lnTo>
                  <a:lnTo>
                    <a:pt x="68622" y="0"/>
                  </a:lnTo>
                  <a:lnTo>
                    <a:pt x="58217" y="8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701637" y="1256818"/>
              <a:ext cx="109725" cy="359292"/>
            </a:xfrm>
            <a:custGeom>
              <a:avLst/>
              <a:gdLst/>
              <a:ahLst/>
              <a:cxnLst/>
              <a:rect l="0" t="0" r="0" b="0"/>
              <a:pathLst>
                <a:path w="109725" h="359292">
                  <a:moveTo>
                    <a:pt x="99772" y="311928"/>
                  </a:moveTo>
                  <a:lnTo>
                    <a:pt x="96771" y="300260"/>
                  </a:lnTo>
                  <a:lnTo>
                    <a:pt x="93349" y="289771"/>
                  </a:lnTo>
                  <a:lnTo>
                    <a:pt x="89143" y="279483"/>
                  </a:lnTo>
                  <a:lnTo>
                    <a:pt x="83898" y="269700"/>
                  </a:lnTo>
                  <a:lnTo>
                    <a:pt x="77120" y="261301"/>
                  </a:lnTo>
                  <a:lnTo>
                    <a:pt x="68692" y="254681"/>
                  </a:lnTo>
                  <a:lnTo>
                    <a:pt x="59125" y="250074"/>
                  </a:lnTo>
                  <a:lnTo>
                    <a:pt x="49331" y="247803"/>
                  </a:lnTo>
                  <a:lnTo>
                    <a:pt x="39866" y="247802"/>
                  </a:lnTo>
                  <a:lnTo>
                    <a:pt x="31074" y="249886"/>
                  </a:lnTo>
                  <a:lnTo>
                    <a:pt x="23250" y="253935"/>
                  </a:lnTo>
                  <a:lnTo>
                    <a:pt x="16441" y="259694"/>
                  </a:lnTo>
                  <a:lnTo>
                    <a:pt x="10683" y="266980"/>
                  </a:lnTo>
                  <a:lnTo>
                    <a:pt x="6099" y="275765"/>
                  </a:lnTo>
                  <a:lnTo>
                    <a:pt x="2649" y="285889"/>
                  </a:lnTo>
                  <a:lnTo>
                    <a:pt x="482" y="296941"/>
                  </a:lnTo>
                  <a:lnTo>
                    <a:pt x="0" y="308350"/>
                  </a:lnTo>
                  <a:lnTo>
                    <a:pt x="1274" y="319754"/>
                  </a:lnTo>
                  <a:lnTo>
                    <a:pt x="4247" y="330680"/>
                  </a:lnTo>
                  <a:lnTo>
                    <a:pt x="8909" y="340486"/>
                  </a:lnTo>
                  <a:lnTo>
                    <a:pt x="15082" y="348911"/>
                  </a:lnTo>
                  <a:lnTo>
                    <a:pt x="22481" y="355397"/>
                  </a:lnTo>
                  <a:lnTo>
                    <a:pt x="30808" y="358948"/>
                  </a:lnTo>
                  <a:lnTo>
                    <a:pt x="39804" y="359291"/>
                  </a:lnTo>
                  <a:lnTo>
                    <a:pt x="48943" y="356606"/>
                  </a:lnTo>
                  <a:lnTo>
                    <a:pt x="57466" y="351158"/>
                  </a:lnTo>
                  <a:lnTo>
                    <a:pt x="65008" y="343386"/>
                  </a:lnTo>
                  <a:lnTo>
                    <a:pt x="71562" y="333800"/>
                  </a:lnTo>
                  <a:lnTo>
                    <a:pt x="77281" y="322866"/>
                  </a:lnTo>
                  <a:lnTo>
                    <a:pt x="82351" y="310970"/>
                  </a:lnTo>
                  <a:lnTo>
                    <a:pt x="86946" y="298563"/>
                  </a:lnTo>
                  <a:lnTo>
                    <a:pt x="91201" y="286162"/>
                  </a:lnTo>
                  <a:lnTo>
                    <a:pt x="95213" y="274031"/>
                  </a:lnTo>
                  <a:lnTo>
                    <a:pt x="98892" y="261748"/>
                  </a:lnTo>
                  <a:lnTo>
                    <a:pt x="101985" y="248363"/>
                  </a:lnTo>
                  <a:lnTo>
                    <a:pt x="104398" y="233428"/>
                  </a:lnTo>
                  <a:lnTo>
                    <a:pt x="106186" y="217139"/>
                  </a:lnTo>
                  <a:lnTo>
                    <a:pt x="107469" y="200055"/>
                  </a:lnTo>
                  <a:lnTo>
                    <a:pt x="108369" y="182592"/>
                  </a:lnTo>
                  <a:lnTo>
                    <a:pt x="108991" y="164815"/>
                  </a:lnTo>
                  <a:lnTo>
                    <a:pt x="109417" y="146523"/>
                  </a:lnTo>
                  <a:lnTo>
                    <a:pt x="109701" y="127637"/>
                  </a:lnTo>
                  <a:lnTo>
                    <a:pt x="109724" y="108533"/>
                  </a:lnTo>
                  <a:lnTo>
                    <a:pt x="109208" y="89927"/>
                  </a:lnTo>
                  <a:lnTo>
                    <a:pt x="108043" y="72192"/>
                  </a:lnTo>
                  <a:lnTo>
                    <a:pt x="106276" y="55520"/>
                  </a:lnTo>
                  <a:lnTo>
                    <a:pt x="104020" y="40089"/>
                  </a:lnTo>
                  <a:lnTo>
                    <a:pt x="101385" y="25881"/>
                  </a:lnTo>
                  <a:lnTo>
                    <a:pt x="98289" y="13532"/>
                  </a:lnTo>
                  <a:lnTo>
                    <a:pt x="93724" y="4548"/>
                  </a:lnTo>
                  <a:lnTo>
                    <a:pt x="87709" y="0"/>
                  </a:lnTo>
                  <a:lnTo>
                    <a:pt x="82260" y="86"/>
                  </a:lnTo>
                  <a:lnTo>
                    <a:pt x="78044" y="4103"/>
                  </a:lnTo>
                  <a:lnTo>
                    <a:pt x="74981" y="11286"/>
                  </a:lnTo>
                  <a:lnTo>
                    <a:pt x="72823" y="21120"/>
                  </a:lnTo>
                  <a:lnTo>
                    <a:pt x="71330" y="33100"/>
                  </a:lnTo>
                  <a:lnTo>
                    <a:pt x="70307" y="46885"/>
                  </a:lnTo>
                  <a:lnTo>
                    <a:pt x="69613" y="62348"/>
                  </a:lnTo>
                  <a:lnTo>
                    <a:pt x="69144" y="79268"/>
                  </a:lnTo>
                  <a:lnTo>
                    <a:pt x="68828" y="97190"/>
                  </a:lnTo>
                  <a:lnTo>
                    <a:pt x="68616" y="115521"/>
                  </a:lnTo>
                  <a:lnTo>
                    <a:pt x="68478" y="133888"/>
                  </a:lnTo>
                  <a:lnTo>
                    <a:pt x="68556" y="152136"/>
                  </a:lnTo>
                  <a:lnTo>
                    <a:pt x="69141" y="170228"/>
                  </a:lnTo>
                  <a:lnTo>
                    <a:pt x="70351" y="188173"/>
                  </a:lnTo>
                  <a:lnTo>
                    <a:pt x="72148" y="205835"/>
                  </a:lnTo>
                  <a:lnTo>
                    <a:pt x="74426" y="222935"/>
                  </a:lnTo>
                  <a:lnTo>
                    <a:pt x="77069" y="239359"/>
                  </a:lnTo>
                  <a:lnTo>
                    <a:pt x="80019" y="254940"/>
                  </a:lnTo>
                  <a:lnTo>
                    <a:pt x="83668" y="271116"/>
                  </a:lnTo>
                  <a:lnTo>
                    <a:pt x="89454" y="291541"/>
                  </a:lnTo>
                  <a:lnTo>
                    <a:pt x="99772" y="322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862598" y="1240248"/>
              <a:ext cx="132446" cy="410745"/>
            </a:xfrm>
            <a:custGeom>
              <a:avLst/>
              <a:gdLst/>
              <a:ahLst/>
              <a:cxnLst/>
              <a:rect l="0" t="0" r="0" b="0"/>
              <a:pathLst>
                <a:path w="132446" h="410745">
                  <a:moveTo>
                    <a:pt x="86210" y="296912"/>
                  </a:moveTo>
                  <a:lnTo>
                    <a:pt x="85942" y="285445"/>
                  </a:lnTo>
                  <a:lnTo>
                    <a:pt x="83381" y="276877"/>
                  </a:lnTo>
                  <a:lnTo>
                    <a:pt x="78199" y="270474"/>
                  </a:lnTo>
                  <a:lnTo>
                    <a:pt x="70933" y="266098"/>
                  </a:lnTo>
                  <a:lnTo>
                    <a:pt x="62315" y="264000"/>
                  </a:lnTo>
                  <a:lnTo>
                    <a:pt x="52913" y="264121"/>
                  </a:lnTo>
                  <a:lnTo>
                    <a:pt x="43389" y="266287"/>
                  </a:lnTo>
                  <a:lnTo>
                    <a:pt x="34554" y="270392"/>
                  </a:lnTo>
                  <a:lnTo>
                    <a:pt x="26774" y="276184"/>
                  </a:lnTo>
                  <a:lnTo>
                    <a:pt x="20048" y="283323"/>
                  </a:lnTo>
                  <a:lnTo>
                    <a:pt x="14209" y="291475"/>
                  </a:lnTo>
                  <a:lnTo>
                    <a:pt x="9063" y="300372"/>
                  </a:lnTo>
                  <a:lnTo>
                    <a:pt x="4755" y="310123"/>
                  </a:lnTo>
                  <a:lnTo>
                    <a:pt x="1758" y="321186"/>
                  </a:lnTo>
                  <a:lnTo>
                    <a:pt x="221" y="333697"/>
                  </a:lnTo>
                  <a:lnTo>
                    <a:pt x="0" y="347184"/>
                  </a:lnTo>
                  <a:lnTo>
                    <a:pt x="841" y="360776"/>
                  </a:lnTo>
                  <a:lnTo>
                    <a:pt x="2493" y="373940"/>
                  </a:lnTo>
                  <a:lnTo>
                    <a:pt x="5229" y="386031"/>
                  </a:lnTo>
                  <a:lnTo>
                    <a:pt x="9799" y="396161"/>
                  </a:lnTo>
                  <a:lnTo>
                    <a:pt x="16460" y="404021"/>
                  </a:lnTo>
                  <a:lnTo>
                    <a:pt x="24695" y="409161"/>
                  </a:lnTo>
                  <a:lnTo>
                    <a:pt x="33525" y="410744"/>
                  </a:lnTo>
                  <a:lnTo>
                    <a:pt x="42312" y="408660"/>
                  </a:lnTo>
                  <a:lnTo>
                    <a:pt x="50804" y="403382"/>
                  </a:lnTo>
                  <a:lnTo>
                    <a:pt x="58952" y="395580"/>
                  </a:lnTo>
                  <a:lnTo>
                    <a:pt x="66792" y="385900"/>
                  </a:lnTo>
                  <a:lnTo>
                    <a:pt x="74225" y="375035"/>
                  </a:lnTo>
                  <a:lnTo>
                    <a:pt x="81005" y="363693"/>
                  </a:lnTo>
                  <a:lnTo>
                    <a:pt x="87052" y="352288"/>
                  </a:lnTo>
                  <a:lnTo>
                    <a:pt x="92438" y="340667"/>
                  </a:lnTo>
                  <a:lnTo>
                    <a:pt x="97291" y="328260"/>
                  </a:lnTo>
                  <a:lnTo>
                    <a:pt x="101741" y="314804"/>
                  </a:lnTo>
                  <a:lnTo>
                    <a:pt x="105900" y="300662"/>
                  </a:lnTo>
                  <a:lnTo>
                    <a:pt x="109854" y="286622"/>
                  </a:lnTo>
                  <a:lnTo>
                    <a:pt x="113662" y="273135"/>
                  </a:lnTo>
                  <a:lnTo>
                    <a:pt x="117203" y="260146"/>
                  </a:lnTo>
                  <a:lnTo>
                    <a:pt x="120201" y="247285"/>
                  </a:lnTo>
                  <a:lnTo>
                    <a:pt x="122555" y="234291"/>
                  </a:lnTo>
                  <a:lnTo>
                    <a:pt x="124474" y="220750"/>
                  </a:lnTo>
                  <a:lnTo>
                    <a:pt x="126376" y="206049"/>
                  </a:lnTo>
                  <a:lnTo>
                    <a:pt x="128501" y="189961"/>
                  </a:lnTo>
                  <a:lnTo>
                    <a:pt x="130590" y="172594"/>
                  </a:lnTo>
                  <a:lnTo>
                    <a:pt x="132006" y="154187"/>
                  </a:lnTo>
                  <a:lnTo>
                    <a:pt x="132445" y="134994"/>
                  </a:lnTo>
                  <a:lnTo>
                    <a:pt x="132077" y="115397"/>
                  </a:lnTo>
                  <a:lnTo>
                    <a:pt x="131366" y="95869"/>
                  </a:lnTo>
                  <a:lnTo>
                    <a:pt x="130623" y="76673"/>
                  </a:lnTo>
                  <a:lnTo>
                    <a:pt x="129820" y="58191"/>
                  </a:lnTo>
                  <a:lnTo>
                    <a:pt x="128683" y="41000"/>
                  </a:lnTo>
                  <a:lnTo>
                    <a:pt x="127065" y="25315"/>
                  </a:lnTo>
                  <a:lnTo>
                    <a:pt x="124787" y="12001"/>
                  </a:lnTo>
                  <a:lnTo>
                    <a:pt x="120857" y="3140"/>
                  </a:lnTo>
                  <a:lnTo>
                    <a:pt x="115159" y="0"/>
                  </a:lnTo>
                  <a:lnTo>
                    <a:pt x="109395" y="2213"/>
                  </a:lnTo>
                  <a:lnTo>
                    <a:pt x="104144" y="8774"/>
                  </a:lnTo>
                  <a:lnTo>
                    <a:pt x="99563" y="18619"/>
                  </a:lnTo>
                  <a:lnTo>
                    <a:pt x="95843" y="30845"/>
                  </a:lnTo>
                  <a:lnTo>
                    <a:pt x="93002" y="44758"/>
                  </a:lnTo>
                  <a:lnTo>
                    <a:pt x="90922" y="60008"/>
                  </a:lnTo>
                  <a:lnTo>
                    <a:pt x="89442" y="76534"/>
                  </a:lnTo>
                  <a:lnTo>
                    <a:pt x="88414" y="94210"/>
                  </a:lnTo>
                  <a:lnTo>
                    <a:pt x="87876" y="112829"/>
                  </a:lnTo>
                  <a:lnTo>
                    <a:pt x="88039" y="132167"/>
                  </a:lnTo>
                  <a:lnTo>
                    <a:pt x="88964" y="152027"/>
                  </a:lnTo>
                  <a:lnTo>
                    <a:pt x="90566" y="172094"/>
                  </a:lnTo>
                  <a:lnTo>
                    <a:pt x="92714" y="191947"/>
                  </a:lnTo>
                  <a:lnTo>
                    <a:pt x="95269" y="211369"/>
                  </a:lnTo>
                  <a:lnTo>
                    <a:pt x="98120" y="230174"/>
                  </a:lnTo>
                  <a:lnTo>
                    <a:pt x="101180" y="248116"/>
                  </a:lnTo>
                  <a:lnTo>
                    <a:pt x="104384" y="265140"/>
                  </a:lnTo>
                  <a:lnTo>
                    <a:pt x="107728" y="281143"/>
                  </a:lnTo>
                  <a:lnTo>
                    <a:pt x="111694" y="297654"/>
                  </a:lnTo>
                  <a:lnTo>
                    <a:pt x="117744" y="318361"/>
                  </a:lnTo>
                  <a:lnTo>
                    <a:pt x="128324" y="34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233077" y="1459535"/>
              <a:ext cx="157929" cy="203968"/>
            </a:xfrm>
            <a:custGeom>
              <a:avLst/>
              <a:gdLst/>
              <a:ahLst/>
              <a:cxnLst/>
              <a:rect l="0" t="0" r="0" b="0"/>
              <a:pathLst>
                <a:path w="157929" h="203968">
                  <a:moveTo>
                    <a:pt x="0" y="46040"/>
                  </a:moveTo>
                  <a:lnTo>
                    <a:pt x="68" y="60709"/>
                  </a:lnTo>
                  <a:lnTo>
                    <a:pt x="708" y="74620"/>
                  </a:lnTo>
                  <a:lnTo>
                    <a:pt x="2000" y="89113"/>
                  </a:lnTo>
                  <a:lnTo>
                    <a:pt x="3686" y="104142"/>
                  </a:lnTo>
                  <a:lnTo>
                    <a:pt x="5355" y="119318"/>
                  </a:lnTo>
                  <a:lnTo>
                    <a:pt x="6743" y="134289"/>
                  </a:lnTo>
                  <a:lnTo>
                    <a:pt x="6911" y="145586"/>
                  </a:lnTo>
                  <a:lnTo>
                    <a:pt x="5496" y="149042"/>
                  </a:lnTo>
                  <a:lnTo>
                    <a:pt x="3925" y="146114"/>
                  </a:lnTo>
                  <a:lnTo>
                    <a:pt x="2698" y="139031"/>
                  </a:lnTo>
                  <a:lnTo>
                    <a:pt x="1828" y="129367"/>
                  </a:lnTo>
                  <a:lnTo>
                    <a:pt x="1235" y="118112"/>
                  </a:lnTo>
                  <a:lnTo>
                    <a:pt x="1003" y="106030"/>
                  </a:lnTo>
                  <a:lnTo>
                    <a:pt x="1379" y="93794"/>
                  </a:lnTo>
                  <a:lnTo>
                    <a:pt x="2450" y="81760"/>
                  </a:lnTo>
                  <a:lnTo>
                    <a:pt x="4153" y="70041"/>
                  </a:lnTo>
                  <a:lnTo>
                    <a:pt x="6367" y="58623"/>
                  </a:lnTo>
                  <a:lnTo>
                    <a:pt x="8973" y="47460"/>
                  </a:lnTo>
                  <a:lnTo>
                    <a:pt x="12027" y="36655"/>
                  </a:lnTo>
                  <a:lnTo>
                    <a:pt x="15755" y="26464"/>
                  </a:lnTo>
                  <a:lnTo>
                    <a:pt x="20232" y="16994"/>
                  </a:lnTo>
                  <a:lnTo>
                    <a:pt x="25542" y="8837"/>
                  </a:lnTo>
                  <a:lnTo>
                    <a:pt x="31863" y="3101"/>
                  </a:lnTo>
                  <a:lnTo>
                    <a:pt x="39189" y="180"/>
                  </a:lnTo>
                  <a:lnTo>
                    <a:pt x="47209" y="0"/>
                  </a:lnTo>
                  <a:lnTo>
                    <a:pt x="55431" y="2381"/>
                  </a:lnTo>
                  <a:lnTo>
                    <a:pt x="63551" y="6949"/>
                  </a:lnTo>
                  <a:lnTo>
                    <a:pt x="71459" y="13402"/>
                  </a:lnTo>
                  <a:lnTo>
                    <a:pt x="79147" y="21611"/>
                  </a:lnTo>
                  <a:lnTo>
                    <a:pt x="86648" y="31343"/>
                  </a:lnTo>
                  <a:lnTo>
                    <a:pt x="93837" y="42128"/>
                  </a:lnTo>
                  <a:lnTo>
                    <a:pt x="100445" y="53357"/>
                  </a:lnTo>
                  <a:lnTo>
                    <a:pt x="106375" y="64653"/>
                  </a:lnTo>
                  <a:lnTo>
                    <a:pt x="111681" y="76017"/>
                  </a:lnTo>
                  <a:lnTo>
                    <a:pt x="116478" y="87713"/>
                  </a:lnTo>
                  <a:lnTo>
                    <a:pt x="120891" y="99875"/>
                  </a:lnTo>
                  <a:lnTo>
                    <a:pt x="125026" y="112331"/>
                  </a:lnTo>
                  <a:lnTo>
                    <a:pt x="128964" y="124701"/>
                  </a:lnTo>
                  <a:lnTo>
                    <a:pt x="132764" y="136761"/>
                  </a:lnTo>
                  <a:lnTo>
                    <a:pt x="136511" y="148398"/>
                  </a:lnTo>
                  <a:lnTo>
                    <a:pt x="140792" y="160876"/>
                  </a:lnTo>
                  <a:lnTo>
                    <a:pt x="147100" y="177523"/>
                  </a:lnTo>
                  <a:lnTo>
                    <a:pt x="157928" y="2039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434172" y="1495046"/>
              <a:ext cx="125290" cy="160278"/>
            </a:xfrm>
            <a:custGeom>
              <a:avLst/>
              <a:gdLst/>
              <a:ahLst/>
              <a:cxnLst/>
              <a:rect l="0" t="0" r="0" b="0"/>
              <a:pathLst>
                <a:path w="125290" h="160278">
                  <a:moveTo>
                    <a:pt x="9475" y="0"/>
                  </a:moveTo>
                  <a:lnTo>
                    <a:pt x="6608" y="11803"/>
                  </a:lnTo>
                  <a:lnTo>
                    <a:pt x="4467" y="23572"/>
                  </a:lnTo>
                  <a:lnTo>
                    <a:pt x="2863" y="36462"/>
                  </a:lnTo>
                  <a:lnTo>
                    <a:pt x="1684" y="50310"/>
                  </a:lnTo>
                  <a:lnTo>
                    <a:pt x="834" y="64638"/>
                  </a:lnTo>
                  <a:lnTo>
                    <a:pt x="242" y="79107"/>
                  </a:lnTo>
                  <a:lnTo>
                    <a:pt x="0" y="93557"/>
                  </a:lnTo>
                  <a:lnTo>
                    <a:pt x="364" y="107933"/>
                  </a:lnTo>
                  <a:lnTo>
                    <a:pt x="1439" y="122205"/>
                  </a:lnTo>
                  <a:lnTo>
                    <a:pt x="3651" y="135565"/>
                  </a:lnTo>
                  <a:lnTo>
                    <a:pt x="7804" y="146494"/>
                  </a:lnTo>
                  <a:lnTo>
                    <a:pt x="14151" y="154348"/>
                  </a:lnTo>
                  <a:lnTo>
                    <a:pt x="22162" y="158976"/>
                  </a:lnTo>
                  <a:lnTo>
                    <a:pt x="30832" y="160277"/>
                  </a:lnTo>
                  <a:lnTo>
                    <a:pt x="39509" y="158558"/>
                  </a:lnTo>
                  <a:lnTo>
                    <a:pt x="47925" y="154373"/>
                  </a:lnTo>
                  <a:lnTo>
                    <a:pt x="56021" y="148309"/>
                  </a:lnTo>
                  <a:lnTo>
                    <a:pt x="63827" y="140873"/>
                  </a:lnTo>
                  <a:lnTo>
                    <a:pt x="71238" y="132464"/>
                  </a:lnTo>
                  <a:lnTo>
                    <a:pt x="78002" y="123377"/>
                  </a:lnTo>
                  <a:lnTo>
                    <a:pt x="84038" y="113823"/>
                  </a:lnTo>
                  <a:lnTo>
                    <a:pt x="89416" y="103952"/>
                  </a:lnTo>
                  <a:lnTo>
                    <a:pt x="94264" y="93864"/>
                  </a:lnTo>
                  <a:lnTo>
                    <a:pt x="98712" y="83632"/>
                  </a:lnTo>
                  <a:lnTo>
                    <a:pt x="102869" y="73301"/>
                  </a:lnTo>
                  <a:lnTo>
                    <a:pt x="106822" y="62905"/>
                  </a:lnTo>
                  <a:lnTo>
                    <a:pt x="110629" y="52479"/>
                  </a:lnTo>
                  <a:lnTo>
                    <a:pt x="114181" y="42492"/>
                  </a:lnTo>
                  <a:lnTo>
                    <a:pt x="117566" y="32863"/>
                  </a:lnTo>
                  <a:lnTo>
                    <a:pt x="121080" y="22747"/>
                  </a:lnTo>
                  <a:lnTo>
                    <a:pt x="12528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622632" y="1519031"/>
              <a:ext cx="273742" cy="176058"/>
            </a:xfrm>
            <a:custGeom>
              <a:avLst/>
              <a:gdLst/>
              <a:ahLst/>
              <a:cxnLst/>
              <a:rect l="0" t="0" r="0" b="0"/>
              <a:pathLst>
                <a:path w="273742" h="176058">
                  <a:moveTo>
                    <a:pt x="0" y="49715"/>
                  </a:moveTo>
                  <a:lnTo>
                    <a:pt x="2934" y="58516"/>
                  </a:lnTo>
                  <a:lnTo>
                    <a:pt x="5717" y="66863"/>
                  </a:lnTo>
                  <a:lnTo>
                    <a:pt x="8611" y="75566"/>
                  </a:lnTo>
                  <a:lnTo>
                    <a:pt x="11478" y="84860"/>
                  </a:lnTo>
                  <a:lnTo>
                    <a:pt x="13994" y="95003"/>
                  </a:lnTo>
                  <a:lnTo>
                    <a:pt x="16011" y="106044"/>
                  </a:lnTo>
                  <a:lnTo>
                    <a:pt x="17696" y="117710"/>
                  </a:lnTo>
                  <a:lnTo>
                    <a:pt x="19439" y="129532"/>
                  </a:lnTo>
                  <a:lnTo>
                    <a:pt x="21468" y="141153"/>
                  </a:lnTo>
                  <a:lnTo>
                    <a:pt x="23943" y="150049"/>
                  </a:lnTo>
                  <a:lnTo>
                    <a:pt x="26495" y="152922"/>
                  </a:lnTo>
                  <a:lnTo>
                    <a:pt x="28373" y="150338"/>
                  </a:lnTo>
                  <a:lnTo>
                    <a:pt x="29579" y="143866"/>
                  </a:lnTo>
                  <a:lnTo>
                    <a:pt x="30324" y="134800"/>
                  </a:lnTo>
                  <a:lnTo>
                    <a:pt x="30784" y="124033"/>
                  </a:lnTo>
                  <a:lnTo>
                    <a:pt x="31072" y="112147"/>
                  </a:lnTo>
                  <a:lnTo>
                    <a:pt x="31252" y="99363"/>
                  </a:lnTo>
                  <a:lnTo>
                    <a:pt x="31368" y="85621"/>
                  </a:lnTo>
                  <a:lnTo>
                    <a:pt x="31457" y="70975"/>
                  </a:lnTo>
                  <a:lnTo>
                    <a:pt x="32025" y="56220"/>
                  </a:lnTo>
                  <a:lnTo>
                    <a:pt x="34001" y="42755"/>
                  </a:lnTo>
                  <a:lnTo>
                    <a:pt x="37777" y="31272"/>
                  </a:lnTo>
                  <a:lnTo>
                    <a:pt x="43095" y="22259"/>
                  </a:lnTo>
                  <a:lnTo>
                    <a:pt x="49346" y="16329"/>
                  </a:lnTo>
                  <a:lnTo>
                    <a:pt x="56067" y="13505"/>
                  </a:lnTo>
                  <a:lnTo>
                    <a:pt x="63000" y="13675"/>
                  </a:lnTo>
                  <a:lnTo>
                    <a:pt x="70019" y="16881"/>
                  </a:lnTo>
                  <a:lnTo>
                    <a:pt x="77067" y="22841"/>
                  </a:lnTo>
                  <a:lnTo>
                    <a:pt x="84121" y="30887"/>
                  </a:lnTo>
                  <a:lnTo>
                    <a:pt x="91168" y="40178"/>
                  </a:lnTo>
                  <a:lnTo>
                    <a:pt x="98206" y="50123"/>
                  </a:lnTo>
                  <a:lnTo>
                    <a:pt x="105069" y="60388"/>
                  </a:lnTo>
                  <a:lnTo>
                    <a:pt x="111451" y="70805"/>
                  </a:lnTo>
                  <a:lnTo>
                    <a:pt x="117234" y="81221"/>
                  </a:lnTo>
                  <a:lnTo>
                    <a:pt x="122737" y="89110"/>
                  </a:lnTo>
                  <a:lnTo>
                    <a:pt x="127874" y="91162"/>
                  </a:lnTo>
                  <a:lnTo>
                    <a:pt x="132008" y="88026"/>
                  </a:lnTo>
                  <a:lnTo>
                    <a:pt x="135444" y="81221"/>
                  </a:lnTo>
                  <a:lnTo>
                    <a:pt x="138597" y="72126"/>
                  </a:lnTo>
                  <a:lnTo>
                    <a:pt x="141701" y="61886"/>
                  </a:lnTo>
                  <a:lnTo>
                    <a:pt x="144861" y="51190"/>
                  </a:lnTo>
                  <a:lnTo>
                    <a:pt x="148263" y="40531"/>
                  </a:lnTo>
                  <a:lnTo>
                    <a:pt x="152212" y="30355"/>
                  </a:lnTo>
                  <a:lnTo>
                    <a:pt x="156835" y="20848"/>
                  </a:lnTo>
                  <a:lnTo>
                    <a:pt x="162411" y="12478"/>
                  </a:lnTo>
                  <a:lnTo>
                    <a:pt x="169441" y="6055"/>
                  </a:lnTo>
                  <a:lnTo>
                    <a:pt x="178050" y="1855"/>
                  </a:lnTo>
                  <a:lnTo>
                    <a:pt x="187577" y="0"/>
                  </a:lnTo>
                  <a:lnTo>
                    <a:pt x="196817" y="717"/>
                  </a:lnTo>
                  <a:lnTo>
                    <a:pt x="205103" y="3870"/>
                  </a:lnTo>
                  <a:lnTo>
                    <a:pt x="212457" y="9223"/>
                  </a:lnTo>
                  <a:lnTo>
                    <a:pt x="219311" y="16619"/>
                  </a:lnTo>
                  <a:lnTo>
                    <a:pt x="225991" y="25773"/>
                  </a:lnTo>
                  <a:lnTo>
                    <a:pt x="232494" y="36323"/>
                  </a:lnTo>
                  <a:lnTo>
                    <a:pt x="238577" y="47920"/>
                  </a:lnTo>
                  <a:lnTo>
                    <a:pt x="244120" y="60272"/>
                  </a:lnTo>
                  <a:lnTo>
                    <a:pt x="249149" y="73158"/>
                  </a:lnTo>
                  <a:lnTo>
                    <a:pt x="253757" y="86414"/>
                  </a:lnTo>
                  <a:lnTo>
                    <a:pt x="258033" y="99915"/>
                  </a:lnTo>
                  <a:lnTo>
                    <a:pt x="261918" y="113358"/>
                  </a:lnTo>
                  <a:lnTo>
                    <a:pt x="265568" y="127783"/>
                  </a:lnTo>
                  <a:lnTo>
                    <a:pt x="269307" y="146690"/>
                  </a:lnTo>
                  <a:lnTo>
                    <a:pt x="273741" y="176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941200" y="1252891"/>
              <a:ext cx="178068" cy="391161"/>
            </a:xfrm>
            <a:custGeom>
              <a:avLst/>
              <a:gdLst/>
              <a:ahLst/>
              <a:cxnLst/>
              <a:rect l="0" t="0" r="0" b="0"/>
              <a:pathLst>
                <a:path w="178068" h="391161">
                  <a:moveTo>
                    <a:pt x="7815" y="0"/>
                  </a:moveTo>
                  <a:lnTo>
                    <a:pt x="4949" y="11802"/>
                  </a:lnTo>
                  <a:lnTo>
                    <a:pt x="2806" y="23571"/>
                  </a:lnTo>
                  <a:lnTo>
                    <a:pt x="1208" y="36471"/>
                  </a:lnTo>
                  <a:lnTo>
                    <a:pt x="200" y="50664"/>
                  </a:lnTo>
                  <a:lnTo>
                    <a:pt x="0" y="66289"/>
                  </a:lnTo>
                  <a:lnTo>
                    <a:pt x="651" y="83265"/>
                  </a:lnTo>
                  <a:lnTo>
                    <a:pt x="1890" y="101366"/>
                  </a:lnTo>
                  <a:lnTo>
                    <a:pt x="3253" y="120335"/>
                  </a:lnTo>
                  <a:lnTo>
                    <a:pt x="4467" y="139932"/>
                  </a:lnTo>
                  <a:lnTo>
                    <a:pt x="5603" y="159648"/>
                  </a:lnTo>
                  <a:lnTo>
                    <a:pt x="6970" y="178730"/>
                  </a:lnTo>
                  <a:lnTo>
                    <a:pt x="8738" y="196826"/>
                  </a:lnTo>
                  <a:lnTo>
                    <a:pt x="10756" y="214095"/>
                  </a:lnTo>
                  <a:lnTo>
                    <a:pt x="12657" y="231000"/>
                  </a:lnTo>
                  <a:lnTo>
                    <a:pt x="14238" y="247854"/>
                  </a:lnTo>
                  <a:lnTo>
                    <a:pt x="15621" y="264634"/>
                  </a:lnTo>
                  <a:lnTo>
                    <a:pt x="17157" y="281067"/>
                  </a:lnTo>
                  <a:lnTo>
                    <a:pt x="19038" y="297017"/>
                  </a:lnTo>
                  <a:lnTo>
                    <a:pt x="21132" y="312493"/>
                  </a:lnTo>
                  <a:lnTo>
                    <a:pt x="23084" y="327571"/>
                  </a:lnTo>
                  <a:lnTo>
                    <a:pt x="24673" y="342246"/>
                  </a:lnTo>
                  <a:lnTo>
                    <a:pt x="25159" y="353184"/>
                  </a:lnTo>
                  <a:lnTo>
                    <a:pt x="24502" y="356290"/>
                  </a:lnTo>
                  <a:lnTo>
                    <a:pt x="24254" y="353113"/>
                  </a:lnTo>
                  <a:lnTo>
                    <a:pt x="24892" y="345709"/>
                  </a:lnTo>
                  <a:lnTo>
                    <a:pt x="26341" y="335311"/>
                  </a:lnTo>
                  <a:lnTo>
                    <a:pt x="28413" y="322758"/>
                  </a:lnTo>
                  <a:lnTo>
                    <a:pt x="30934" y="308993"/>
                  </a:lnTo>
                  <a:lnTo>
                    <a:pt x="33769" y="295091"/>
                  </a:lnTo>
                  <a:lnTo>
                    <a:pt x="36827" y="281649"/>
                  </a:lnTo>
                  <a:lnTo>
                    <a:pt x="40203" y="269003"/>
                  </a:lnTo>
                  <a:lnTo>
                    <a:pt x="44155" y="257422"/>
                  </a:lnTo>
                  <a:lnTo>
                    <a:pt x="48783" y="246931"/>
                  </a:lnTo>
                  <a:lnTo>
                    <a:pt x="54198" y="237545"/>
                  </a:lnTo>
                  <a:lnTo>
                    <a:pt x="60590" y="229369"/>
                  </a:lnTo>
                  <a:lnTo>
                    <a:pt x="67967" y="222359"/>
                  </a:lnTo>
                  <a:lnTo>
                    <a:pt x="76194" y="216818"/>
                  </a:lnTo>
                  <a:lnTo>
                    <a:pt x="85086" y="213450"/>
                  </a:lnTo>
                  <a:lnTo>
                    <a:pt x="94473" y="212446"/>
                  </a:lnTo>
                  <a:lnTo>
                    <a:pt x="104215" y="213551"/>
                  </a:lnTo>
                  <a:lnTo>
                    <a:pt x="114208" y="216345"/>
                  </a:lnTo>
                  <a:lnTo>
                    <a:pt x="124364" y="220410"/>
                  </a:lnTo>
                  <a:lnTo>
                    <a:pt x="134301" y="225561"/>
                  </a:lnTo>
                  <a:lnTo>
                    <a:pt x="143369" y="231833"/>
                  </a:lnTo>
                  <a:lnTo>
                    <a:pt x="151281" y="239158"/>
                  </a:lnTo>
                  <a:lnTo>
                    <a:pt x="158083" y="247363"/>
                  </a:lnTo>
                  <a:lnTo>
                    <a:pt x="163969" y="256248"/>
                  </a:lnTo>
                  <a:lnTo>
                    <a:pt x="169142" y="265639"/>
                  </a:lnTo>
                  <a:lnTo>
                    <a:pt x="173466" y="275555"/>
                  </a:lnTo>
                  <a:lnTo>
                    <a:pt x="176475" y="286197"/>
                  </a:lnTo>
                  <a:lnTo>
                    <a:pt x="178016" y="297612"/>
                  </a:lnTo>
                  <a:lnTo>
                    <a:pt x="178067" y="309550"/>
                  </a:lnTo>
                  <a:lnTo>
                    <a:pt x="176581" y="321562"/>
                  </a:lnTo>
                  <a:lnTo>
                    <a:pt x="173686" y="333374"/>
                  </a:lnTo>
                  <a:lnTo>
                    <a:pt x="169472" y="344576"/>
                  </a:lnTo>
                  <a:lnTo>
                    <a:pt x="163902" y="354567"/>
                  </a:lnTo>
                  <a:lnTo>
                    <a:pt x="157083" y="363134"/>
                  </a:lnTo>
                  <a:lnTo>
                    <a:pt x="149237" y="370394"/>
                  </a:lnTo>
                  <a:lnTo>
                    <a:pt x="140599" y="376595"/>
                  </a:lnTo>
                  <a:lnTo>
                    <a:pt x="131383" y="381983"/>
                  </a:lnTo>
                  <a:lnTo>
                    <a:pt x="121754" y="386453"/>
                  </a:lnTo>
                  <a:lnTo>
                    <a:pt x="111838" y="389559"/>
                  </a:lnTo>
                  <a:lnTo>
                    <a:pt x="101733" y="391160"/>
                  </a:lnTo>
                  <a:lnTo>
                    <a:pt x="91830" y="391082"/>
                  </a:lnTo>
                  <a:lnTo>
                    <a:pt x="82786" y="388978"/>
                  </a:lnTo>
                  <a:lnTo>
                    <a:pt x="74895" y="384869"/>
                  </a:lnTo>
                  <a:lnTo>
                    <a:pt x="68256" y="379506"/>
                  </a:lnTo>
                  <a:lnTo>
                    <a:pt x="62299" y="373665"/>
                  </a:lnTo>
                  <a:lnTo>
                    <a:pt x="56508" y="366834"/>
                  </a:lnTo>
                  <a:lnTo>
                    <a:pt x="4993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106943" y="1462492"/>
              <a:ext cx="186186" cy="194579"/>
            </a:xfrm>
            <a:custGeom>
              <a:avLst/>
              <a:gdLst/>
              <a:ahLst/>
              <a:cxnLst/>
              <a:rect l="0" t="0" r="0" b="0"/>
              <a:pathLst>
                <a:path w="186186" h="194579">
                  <a:moveTo>
                    <a:pt x="0" y="85197"/>
                  </a:moveTo>
                  <a:lnTo>
                    <a:pt x="11735" y="85197"/>
                  </a:lnTo>
                  <a:lnTo>
                    <a:pt x="22864" y="85197"/>
                  </a:lnTo>
                  <a:lnTo>
                    <a:pt x="34457" y="85192"/>
                  </a:lnTo>
                  <a:lnTo>
                    <a:pt x="46446" y="85019"/>
                  </a:lnTo>
                  <a:lnTo>
                    <a:pt x="58458" y="84371"/>
                  </a:lnTo>
                  <a:lnTo>
                    <a:pt x="70265" y="83118"/>
                  </a:lnTo>
                  <a:lnTo>
                    <a:pt x="81964" y="81292"/>
                  </a:lnTo>
                  <a:lnTo>
                    <a:pt x="93882" y="78996"/>
                  </a:lnTo>
                  <a:lnTo>
                    <a:pt x="106190" y="76340"/>
                  </a:lnTo>
                  <a:lnTo>
                    <a:pt x="118744" y="73421"/>
                  </a:lnTo>
                  <a:lnTo>
                    <a:pt x="131177" y="70317"/>
                  </a:lnTo>
                  <a:lnTo>
                    <a:pt x="143275" y="67074"/>
                  </a:lnTo>
                  <a:lnTo>
                    <a:pt x="154670" y="63405"/>
                  </a:lnTo>
                  <a:lnTo>
                    <a:pt x="164790" y="58724"/>
                  </a:lnTo>
                  <a:lnTo>
                    <a:pt x="173430" y="52797"/>
                  </a:lnTo>
                  <a:lnTo>
                    <a:pt x="180231" y="45866"/>
                  </a:lnTo>
                  <a:lnTo>
                    <a:pt x="184525" y="38449"/>
                  </a:lnTo>
                  <a:lnTo>
                    <a:pt x="186185" y="30911"/>
                  </a:lnTo>
                  <a:lnTo>
                    <a:pt x="185368" y="23580"/>
                  </a:lnTo>
                  <a:lnTo>
                    <a:pt x="182244" y="16818"/>
                  </a:lnTo>
                  <a:lnTo>
                    <a:pt x="177142" y="10766"/>
                  </a:lnTo>
                  <a:lnTo>
                    <a:pt x="170314" y="5704"/>
                  </a:lnTo>
                  <a:lnTo>
                    <a:pt x="161846" y="2128"/>
                  </a:lnTo>
                  <a:lnTo>
                    <a:pt x="151941" y="176"/>
                  </a:lnTo>
                  <a:lnTo>
                    <a:pt x="141207" y="0"/>
                  </a:lnTo>
                  <a:lnTo>
                    <a:pt x="130545" y="1927"/>
                  </a:lnTo>
                  <a:lnTo>
                    <a:pt x="120456" y="5927"/>
                  </a:lnTo>
                  <a:lnTo>
                    <a:pt x="111227" y="11697"/>
                  </a:lnTo>
                  <a:lnTo>
                    <a:pt x="103100" y="18849"/>
                  </a:lnTo>
                  <a:lnTo>
                    <a:pt x="96078" y="27030"/>
                  </a:lnTo>
                  <a:lnTo>
                    <a:pt x="90007" y="36113"/>
                  </a:lnTo>
                  <a:lnTo>
                    <a:pt x="84680" y="46187"/>
                  </a:lnTo>
                  <a:lnTo>
                    <a:pt x="79907" y="57225"/>
                  </a:lnTo>
                  <a:lnTo>
                    <a:pt x="75700" y="69248"/>
                  </a:lnTo>
                  <a:lnTo>
                    <a:pt x="72243" y="82382"/>
                  </a:lnTo>
                  <a:lnTo>
                    <a:pt x="69589" y="96583"/>
                  </a:lnTo>
                  <a:lnTo>
                    <a:pt x="67806" y="111357"/>
                  </a:lnTo>
                  <a:lnTo>
                    <a:pt x="67058" y="125888"/>
                  </a:lnTo>
                  <a:lnTo>
                    <a:pt x="67344" y="139723"/>
                  </a:lnTo>
                  <a:lnTo>
                    <a:pt x="68843" y="152451"/>
                  </a:lnTo>
                  <a:lnTo>
                    <a:pt x="71975" y="163547"/>
                  </a:lnTo>
                  <a:lnTo>
                    <a:pt x="76830" y="172892"/>
                  </a:lnTo>
                  <a:lnTo>
                    <a:pt x="83360" y="180523"/>
                  </a:lnTo>
                  <a:lnTo>
                    <a:pt x="91565" y="186448"/>
                  </a:lnTo>
                  <a:lnTo>
                    <a:pt x="101260" y="190837"/>
                  </a:lnTo>
                  <a:lnTo>
                    <a:pt x="111836" y="193653"/>
                  </a:lnTo>
                  <a:lnTo>
                    <a:pt x="122387" y="194578"/>
                  </a:lnTo>
                  <a:lnTo>
                    <a:pt x="132392" y="193619"/>
                  </a:lnTo>
                  <a:lnTo>
                    <a:pt x="141424" y="191352"/>
                  </a:lnTo>
                  <a:lnTo>
                    <a:pt x="149850" y="188531"/>
                  </a:lnTo>
                  <a:lnTo>
                    <a:pt x="158401" y="184909"/>
                  </a:lnTo>
                  <a:lnTo>
                    <a:pt x="168456" y="179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328042" y="1442404"/>
              <a:ext cx="147399" cy="234974"/>
            </a:xfrm>
            <a:custGeom>
              <a:avLst/>
              <a:gdLst/>
              <a:ahLst/>
              <a:cxnLst/>
              <a:rect l="0" t="0" r="0" b="0"/>
              <a:pathLst>
                <a:path w="147399" h="234974">
                  <a:moveTo>
                    <a:pt x="0" y="84228"/>
                  </a:moveTo>
                  <a:lnTo>
                    <a:pt x="2933" y="98830"/>
                  </a:lnTo>
                  <a:lnTo>
                    <a:pt x="5715" y="112101"/>
                  </a:lnTo>
                  <a:lnTo>
                    <a:pt x="8618" y="125297"/>
                  </a:lnTo>
                  <a:lnTo>
                    <a:pt x="11832" y="138466"/>
                  </a:lnTo>
                  <a:lnTo>
                    <a:pt x="15646" y="151326"/>
                  </a:lnTo>
                  <a:lnTo>
                    <a:pt x="20159" y="163727"/>
                  </a:lnTo>
                  <a:lnTo>
                    <a:pt x="25149" y="175667"/>
                  </a:lnTo>
                  <a:lnTo>
                    <a:pt x="30188" y="187220"/>
                  </a:lnTo>
                  <a:lnTo>
                    <a:pt x="35025" y="198468"/>
                  </a:lnTo>
                  <a:lnTo>
                    <a:pt x="39745" y="209327"/>
                  </a:lnTo>
                  <a:lnTo>
                    <a:pt x="44674" y="219552"/>
                  </a:lnTo>
                  <a:lnTo>
                    <a:pt x="49971" y="228985"/>
                  </a:lnTo>
                  <a:lnTo>
                    <a:pt x="54962" y="234973"/>
                  </a:lnTo>
                  <a:lnTo>
                    <a:pt x="58212" y="234861"/>
                  </a:lnTo>
                  <a:lnTo>
                    <a:pt x="59215" y="230698"/>
                  </a:lnTo>
                  <a:lnTo>
                    <a:pt x="58517" y="224005"/>
                  </a:lnTo>
                  <a:lnTo>
                    <a:pt x="56733" y="215398"/>
                  </a:lnTo>
                  <a:lnTo>
                    <a:pt x="54288" y="205288"/>
                  </a:lnTo>
                  <a:lnTo>
                    <a:pt x="51444" y="194196"/>
                  </a:lnTo>
                  <a:lnTo>
                    <a:pt x="48356" y="182736"/>
                  </a:lnTo>
                  <a:lnTo>
                    <a:pt x="45115" y="171272"/>
                  </a:lnTo>
                  <a:lnTo>
                    <a:pt x="41781" y="159790"/>
                  </a:lnTo>
                  <a:lnTo>
                    <a:pt x="38385" y="148012"/>
                  </a:lnTo>
                  <a:lnTo>
                    <a:pt x="34959" y="135794"/>
                  </a:lnTo>
                  <a:lnTo>
                    <a:pt x="31844" y="123300"/>
                  </a:lnTo>
                  <a:lnTo>
                    <a:pt x="29663" y="110904"/>
                  </a:lnTo>
                  <a:lnTo>
                    <a:pt x="28685" y="98822"/>
                  </a:lnTo>
                  <a:lnTo>
                    <a:pt x="29014" y="87098"/>
                  </a:lnTo>
                  <a:lnTo>
                    <a:pt x="30755" y="75692"/>
                  </a:lnTo>
                  <a:lnTo>
                    <a:pt x="33822" y="64547"/>
                  </a:lnTo>
                  <a:lnTo>
                    <a:pt x="38152" y="53928"/>
                  </a:lnTo>
                  <a:lnTo>
                    <a:pt x="43799" y="44395"/>
                  </a:lnTo>
                  <a:lnTo>
                    <a:pt x="50669" y="36168"/>
                  </a:lnTo>
                  <a:lnTo>
                    <a:pt x="58551" y="29151"/>
                  </a:lnTo>
                  <a:lnTo>
                    <a:pt x="67211" y="23122"/>
                  </a:lnTo>
                  <a:lnTo>
                    <a:pt x="76443" y="17846"/>
                  </a:lnTo>
                  <a:lnTo>
                    <a:pt x="86203" y="13271"/>
                  </a:lnTo>
                  <a:lnTo>
                    <a:pt x="97878" y="9072"/>
                  </a:lnTo>
                  <a:lnTo>
                    <a:pt x="115844" y="4878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549140" y="1716145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21057" y="0"/>
                  </a:moveTo>
                  <a:lnTo>
                    <a:pt x="15306" y="11501"/>
                  </a:lnTo>
                  <a:lnTo>
                    <a:pt x="10371" y="21371"/>
                  </a:lnTo>
                  <a:lnTo>
                    <a:pt x="5639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65854" y="168455"/>
            <a:ext cx="3222630" cy="497214"/>
            <a:chOff x="165854" y="168455"/>
            <a:chExt cx="3222630" cy="497214"/>
          </a:xfrm>
        </p:grpSpPr>
        <p:sp>
          <p:nvSpPr>
            <p:cNvPr id="2" name="Freeform 1"/>
            <p:cNvSpPr/>
            <p:nvPr/>
          </p:nvSpPr>
          <p:spPr>
            <a:xfrm>
              <a:off x="165854" y="172317"/>
              <a:ext cx="286872" cy="442880"/>
            </a:xfrm>
            <a:custGeom>
              <a:avLst/>
              <a:gdLst/>
              <a:ahLst/>
              <a:cxnLst/>
              <a:rect l="0" t="0" r="0" b="0"/>
              <a:pathLst>
                <a:path w="286872" h="442880">
                  <a:moveTo>
                    <a:pt x="213171" y="27724"/>
                  </a:moveTo>
                  <a:lnTo>
                    <a:pt x="207237" y="21923"/>
                  </a:lnTo>
                  <a:lnTo>
                    <a:pt x="201032" y="16999"/>
                  </a:lnTo>
                  <a:lnTo>
                    <a:pt x="193932" y="12501"/>
                  </a:lnTo>
                  <a:lnTo>
                    <a:pt x="185819" y="8453"/>
                  </a:lnTo>
                  <a:lnTo>
                    <a:pt x="176524" y="5088"/>
                  </a:lnTo>
                  <a:lnTo>
                    <a:pt x="166081" y="2484"/>
                  </a:lnTo>
                  <a:lnTo>
                    <a:pt x="154828" y="730"/>
                  </a:lnTo>
                  <a:lnTo>
                    <a:pt x="143291" y="0"/>
                  </a:lnTo>
                  <a:lnTo>
                    <a:pt x="131790" y="291"/>
                  </a:lnTo>
                  <a:lnTo>
                    <a:pt x="120291" y="1622"/>
                  </a:lnTo>
                  <a:lnTo>
                    <a:pt x="108505" y="4111"/>
                  </a:lnTo>
                  <a:lnTo>
                    <a:pt x="96289" y="7710"/>
                  </a:lnTo>
                  <a:lnTo>
                    <a:pt x="83965" y="12245"/>
                  </a:lnTo>
                  <a:lnTo>
                    <a:pt x="72217" y="17505"/>
                  </a:lnTo>
                  <a:lnTo>
                    <a:pt x="61393" y="23310"/>
                  </a:lnTo>
                  <a:lnTo>
                    <a:pt x="51667" y="29833"/>
                  </a:lnTo>
                  <a:lnTo>
                    <a:pt x="43206" y="37576"/>
                  </a:lnTo>
                  <a:lnTo>
                    <a:pt x="35962" y="46714"/>
                  </a:lnTo>
                  <a:lnTo>
                    <a:pt x="29740" y="57122"/>
                  </a:lnTo>
                  <a:lnTo>
                    <a:pt x="24312" y="68558"/>
                  </a:lnTo>
                  <a:lnTo>
                    <a:pt x="19468" y="80771"/>
                  </a:lnTo>
                  <a:lnTo>
                    <a:pt x="15042" y="93548"/>
                  </a:lnTo>
                  <a:lnTo>
                    <a:pt x="10908" y="106723"/>
                  </a:lnTo>
                  <a:lnTo>
                    <a:pt x="6985" y="120179"/>
                  </a:lnTo>
                  <a:lnTo>
                    <a:pt x="3536" y="133994"/>
                  </a:lnTo>
                  <a:lnTo>
                    <a:pt x="1131" y="148414"/>
                  </a:lnTo>
                  <a:lnTo>
                    <a:pt x="0" y="163521"/>
                  </a:lnTo>
                  <a:lnTo>
                    <a:pt x="55" y="179092"/>
                  </a:lnTo>
                  <a:lnTo>
                    <a:pt x="1081" y="194698"/>
                  </a:lnTo>
                  <a:lnTo>
                    <a:pt x="2845" y="210089"/>
                  </a:lnTo>
                  <a:lnTo>
                    <a:pt x="5147" y="225357"/>
                  </a:lnTo>
                  <a:lnTo>
                    <a:pt x="7829" y="240827"/>
                  </a:lnTo>
                  <a:lnTo>
                    <a:pt x="10781" y="256672"/>
                  </a:lnTo>
                  <a:lnTo>
                    <a:pt x="14083" y="272584"/>
                  </a:lnTo>
                  <a:lnTo>
                    <a:pt x="17985" y="287894"/>
                  </a:lnTo>
                  <a:lnTo>
                    <a:pt x="22576" y="302263"/>
                  </a:lnTo>
                  <a:lnTo>
                    <a:pt x="27795" y="315522"/>
                  </a:lnTo>
                  <a:lnTo>
                    <a:pt x="33524" y="327509"/>
                  </a:lnTo>
                  <a:lnTo>
                    <a:pt x="39638" y="338278"/>
                  </a:lnTo>
                  <a:lnTo>
                    <a:pt x="46031" y="348189"/>
                  </a:lnTo>
                  <a:lnTo>
                    <a:pt x="52622" y="357779"/>
                  </a:lnTo>
                  <a:lnTo>
                    <a:pt x="59351" y="367389"/>
                  </a:lnTo>
                  <a:lnTo>
                    <a:pt x="66173" y="377152"/>
                  </a:lnTo>
                  <a:lnTo>
                    <a:pt x="73060" y="387094"/>
                  </a:lnTo>
                  <a:lnTo>
                    <a:pt x="79995" y="397183"/>
                  </a:lnTo>
                  <a:lnTo>
                    <a:pt x="87127" y="407061"/>
                  </a:lnTo>
                  <a:lnTo>
                    <a:pt x="94754" y="416080"/>
                  </a:lnTo>
                  <a:lnTo>
                    <a:pt x="103005" y="423951"/>
                  </a:lnTo>
                  <a:lnTo>
                    <a:pt x="112004" y="430555"/>
                  </a:lnTo>
                  <a:lnTo>
                    <a:pt x="121956" y="435775"/>
                  </a:lnTo>
                  <a:lnTo>
                    <a:pt x="132872" y="439683"/>
                  </a:lnTo>
                  <a:lnTo>
                    <a:pt x="144456" y="442173"/>
                  </a:lnTo>
                  <a:lnTo>
                    <a:pt x="156225" y="442879"/>
                  </a:lnTo>
                  <a:lnTo>
                    <a:pt x="167878" y="441763"/>
                  </a:lnTo>
                  <a:lnTo>
                    <a:pt x="179312" y="439066"/>
                  </a:lnTo>
                  <a:lnTo>
                    <a:pt x="190522" y="435123"/>
                  </a:lnTo>
                  <a:lnTo>
                    <a:pt x="201539" y="430251"/>
                  </a:lnTo>
                  <a:lnTo>
                    <a:pt x="212242" y="424711"/>
                  </a:lnTo>
                  <a:lnTo>
                    <a:pt x="222364" y="418701"/>
                  </a:lnTo>
                  <a:lnTo>
                    <a:pt x="231805" y="412366"/>
                  </a:lnTo>
                  <a:lnTo>
                    <a:pt x="240620" y="405809"/>
                  </a:lnTo>
                  <a:lnTo>
                    <a:pt x="248929" y="399101"/>
                  </a:lnTo>
                  <a:lnTo>
                    <a:pt x="256843" y="392300"/>
                  </a:lnTo>
                  <a:lnTo>
                    <a:pt x="264168" y="385742"/>
                  </a:lnTo>
                  <a:lnTo>
                    <a:pt x="271115" y="379401"/>
                  </a:lnTo>
                  <a:lnTo>
                    <a:pt x="278297" y="372721"/>
                  </a:lnTo>
                  <a:lnTo>
                    <a:pt x="286871" y="3646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0081" y="421139"/>
              <a:ext cx="133828" cy="145718"/>
            </a:xfrm>
            <a:custGeom>
              <a:avLst/>
              <a:gdLst/>
              <a:ahLst/>
              <a:cxnLst/>
              <a:rect l="0" t="0" r="0" b="0"/>
              <a:pathLst>
                <a:path w="133828" h="145718">
                  <a:moveTo>
                    <a:pt x="88457" y="10529"/>
                  </a:moveTo>
                  <a:lnTo>
                    <a:pt x="76789" y="10663"/>
                  </a:lnTo>
                  <a:lnTo>
                    <a:pt x="66301" y="11943"/>
                  </a:lnTo>
                  <a:lnTo>
                    <a:pt x="56003" y="14536"/>
                  </a:lnTo>
                  <a:lnTo>
                    <a:pt x="45875" y="18256"/>
                  </a:lnTo>
                  <a:lnTo>
                    <a:pt x="36180" y="22889"/>
                  </a:lnTo>
                  <a:lnTo>
                    <a:pt x="27052" y="28231"/>
                  </a:lnTo>
                  <a:lnTo>
                    <a:pt x="18795" y="34424"/>
                  </a:lnTo>
                  <a:lnTo>
                    <a:pt x="11930" y="41935"/>
                  </a:lnTo>
                  <a:lnTo>
                    <a:pt x="6618" y="50908"/>
                  </a:lnTo>
                  <a:lnTo>
                    <a:pt x="2865" y="61034"/>
                  </a:lnTo>
                  <a:lnTo>
                    <a:pt x="705" y="71747"/>
                  </a:lnTo>
                  <a:lnTo>
                    <a:pt x="0" y="82652"/>
                  </a:lnTo>
                  <a:lnTo>
                    <a:pt x="813" y="93396"/>
                  </a:lnTo>
                  <a:lnTo>
                    <a:pt x="3478" y="103604"/>
                  </a:lnTo>
                  <a:lnTo>
                    <a:pt x="8010" y="113127"/>
                  </a:lnTo>
                  <a:lnTo>
                    <a:pt x="14153" y="121842"/>
                  </a:lnTo>
                  <a:lnTo>
                    <a:pt x="21564" y="129557"/>
                  </a:lnTo>
                  <a:lnTo>
                    <a:pt x="29918" y="136254"/>
                  </a:lnTo>
                  <a:lnTo>
                    <a:pt x="38949" y="141584"/>
                  </a:lnTo>
                  <a:lnTo>
                    <a:pt x="48455" y="144809"/>
                  </a:lnTo>
                  <a:lnTo>
                    <a:pt x="58286" y="145717"/>
                  </a:lnTo>
                  <a:lnTo>
                    <a:pt x="68175" y="144547"/>
                  </a:lnTo>
                  <a:lnTo>
                    <a:pt x="77740" y="141711"/>
                  </a:lnTo>
                  <a:lnTo>
                    <a:pt x="86805" y="137621"/>
                  </a:lnTo>
                  <a:lnTo>
                    <a:pt x="95366" y="132624"/>
                  </a:lnTo>
                  <a:lnTo>
                    <a:pt x="103503" y="126988"/>
                  </a:lnTo>
                  <a:lnTo>
                    <a:pt x="111304" y="120898"/>
                  </a:lnTo>
                  <a:lnTo>
                    <a:pt x="118526" y="114167"/>
                  </a:lnTo>
                  <a:lnTo>
                    <a:pt x="124625" y="106278"/>
                  </a:lnTo>
                  <a:lnTo>
                    <a:pt x="129385" y="97044"/>
                  </a:lnTo>
                  <a:lnTo>
                    <a:pt x="132581" y="86739"/>
                  </a:lnTo>
                  <a:lnTo>
                    <a:pt x="133827" y="75903"/>
                  </a:lnTo>
                  <a:lnTo>
                    <a:pt x="133107" y="64916"/>
                  </a:lnTo>
                  <a:lnTo>
                    <a:pt x="130691" y="54116"/>
                  </a:lnTo>
                  <a:lnTo>
                    <a:pt x="126943" y="43871"/>
                  </a:lnTo>
                  <a:lnTo>
                    <a:pt x="122215" y="34328"/>
                  </a:lnTo>
                  <a:lnTo>
                    <a:pt x="117090" y="25741"/>
                  </a:lnTo>
                  <a:lnTo>
                    <a:pt x="111885" y="17728"/>
                  </a:lnTo>
                  <a:lnTo>
                    <a:pt x="106148" y="9587"/>
                  </a:lnTo>
                  <a:lnTo>
                    <a:pt x="9898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42238" y="437347"/>
              <a:ext cx="178985" cy="99607"/>
            </a:xfrm>
            <a:custGeom>
              <a:avLst/>
              <a:gdLst/>
              <a:ahLst/>
              <a:cxnLst/>
              <a:rect l="0" t="0" r="0" b="0"/>
              <a:pathLst>
                <a:path w="178985" h="99607">
                  <a:moveTo>
                    <a:pt x="0" y="25906"/>
                  </a:moveTo>
                  <a:lnTo>
                    <a:pt x="5800" y="31841"/>
                  </a:lnTo>
                  <a:lnTo>
                    <a:pt x="10725" y="38046"/>
                  </a:lnTo>
                  <a:lnTo>
                    <a:pt x="15227" y="45141"/>
                  </a:lnTo>
                  <a:lnTo>
                    <a:pt x="19448" y="53082"/>
                  </a:lnTo>
                  <a:lnTo>
                    <a:pt x="23462" y="61728"/>
                  </a:lnTo>
                  <a:lnTo>
                    <a:pt x="27307" y="70851"/>
                  </a:lnTo>
                  <a:lnTo>
                    <a:pt x="30463" y="77776"/>
                  </a:lnTo>
                  <a:lnTo>
                    <a:pt x="32052" y="79264"/>
                  </a:lnTo>
                  <a:lnTo>
                    <a:pt x="32026" y="76295"/>
                  </a:lnTo>
                  <a:lnTo>
                    <a:pt x="30808" y="70445"/>
                  </a:lnTo>
                  <a:lnTo>
                    <a:pt x="29126" y="62660"/>
                  </a:lnTo>
                  <a:lnTo>
                    <a:pt x="27877" y="53319"/>
                  </a:lnTo>
                  <a:lnTo>
                    <a:pt x="27518" y="42734"/>
                  </a:lnTo>
                  <a:lnTo>
                    <a:pt x="28591" y="32170"/>
                  </a:lnTo>
                  <a:lnTo>
                    <a:pt x="31892" y="23723"/>
                  </a:lnTo>
                  <a:lnTo>
                    <a:pt x="37625" y="18376"/>
                  </a:lnTo>
                  <a:lnTo>
                    <a:pt x="45202" y="16092"/>
                  </a:lnTo>
                  <a:lnTo>
                    <a:pt x="53573" y="16376"/>
                  </a:lnTo>
                  <a:lnTo>
                    <a:pt x="62041" y="18645"/>
                  </a:lnTo>
                  <a:lnTo>
                    <a:pt x="70144" y="22537"/>
                  </a:lnTo>
                  <a:lnTo>
                    <a:pt x="77498" y="27939"/>
                  </a:lnTo>
                  <a:lnTo>
                    <a:pt x="83981" y="34591"/>
                  </a:lnTo>
                  <a:lnTo>
                    <a:pt x="89305" y="39455"/>
                  </a:lnTo>
                  <a:lnTo>
                    <a:pt x="93181" y="39174"/>
                  </a:lnTo>
                  <a:lnTo>
                    <a:pt x="96076" y="35112"/>
                  </a:lnTo>
                  <a:lnTo>
                    <a:pt x="98782" y="28879"/>
                  </a:lnTo>
                  <a:lnTo>
                    <a:pt x="101978" y="21659"/>
                  </a:lnTo>
                  <a:lnTo>
                    <a:pt x="105943" y="14133"/>
                  </a:lnTo>
                  <a:lnTo>
                    <a:pt x="110836" y="7255"/>
                  </a:lnTo>
                  <a:lnTo>
                    <a:pt x="116839" y="2362"/>
                  </a:lnTo>
                  <a:lnTo>
                    <a:pt x="123929" y="0"/>
                  </a:lnTo>
                  <a:lnTo>
                    <a:pt x="131613" y="190"/>
                  </a:lnTo>
                  <a:lnTo>
                    <a:pt x="139073" y="2816"/>
                  </a:lnTo>
                  <a:lnTo>
                    <a:pt x="145862" y="7543"/>
                  </a:lnTo>
                  <a:lnTo>
                    <a:pt x="151891" y="13932"/>
                  </a:lnTo>
                  <a:lnTo>
                    <a:pt x="157248" y="21565"/>
                  </a:lnTo>
                  <a:lnTo>
                    <a:pt x="162068" y="30101"/>
                  </a:lnTo>
                  <a:lnTo>
                    <a:pt x="166323" y="39438"/>
                  </a:lnTo>
                  <a:lnTo>
                    <a:pt x="169816" y="49689"/>
                  </a:lnTo>
                  <a:lnTo>
                    <a:pt x="172504" y="60822"/>
                  </a:lnTo>
                  <a:lnTo>
                    <a:pt x="174485" y="71907"/>
                  </a:lnTo>
                  <a:lnTo>
                    <a:pt x="176112" y="82178"/>
                  </a:lnTo>
                  <a:lnTo>
                    <a:pt x="177530" y="91419"/>
                  </a:lnTo>
                  <a:lnTo>
                    <a:pt x="178984" y="996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84393" y="364927"/>
              <a:ext cx="77295" cy="300742"/>
            </a:xfrm>
            <a:custGeom>
              <a:avLst/>
              <a:gdLst/>
              <a:ahLst/>
              <a:cxnLst/>
              <a:rect l="0" t="0" r="0" b="0"/>
              <a:pathLst>
                <a:path w="77295" h="300742">
                  <a:moveTo>
                    <a:pt x="0" y="140440"/>
                  </a:moveTo>
                  <a:lnTo>
                    <a:pt x="2867" y="152243"/>
                  </a:lnTo>
                  <a:lnTo>
                    <a:pt x="5009" y="164012"/>
                  </a:lnTo>
                  <a:lnTo>
                    <a:pt x="6617" y="176897"/>
                  </a:lnTo>
                  <a:lnTo>
                    <a:pt x="7970" y="190573"/>
                  </a:lnTo>
                  <a:lnTo>
                    <a:pt x="9467" y="204252"/>
                  </a:lnTo>
                  <a:lnTo>
                    <a:pt x="11318" y="217468"/>
                  </a:lnTo>
                  <a:lnTo>
                    <a:pt x="13558" y="230093"/>
                  </a:lnTo>
                  <a:lnTo>
                    <a:pt x="16138" y="242172"/>
                  </a:lnTo>
                  <a:lnTo>
                    <a:pt x="18983" y="253815"/>
                  </a:lnTo>
                  <a:lnTo>
                    <a:pt x="21859" y="265294"/>
                  </a:lnTo>
                  <a:lnTo>
                    <a:pt x="24404" y="277008"/>
                  </a:lnTo>
                  <a:lnTo>
                    <a:pt x="26447" y="289068"/>
                  </a:lnTo>
                  <a:lnTo>
                    <a:pt x="28084" y="298343"/>
                  </a:lnTo>
                  <a:lnTo>
                    <a:pt x="29387" y="300741"/>
                  </a:lnTo>
                  <a:lnTo>
                    <a:pt x="30253" y="297284"/>
                  </a:lnTo>
                  <a:lnTo>
                    <a:pt x="30775" y="289926"/>
                  </a:lnTo>
                  <a:lnTo>
                    <a:pt x="30915" y="280116"/>
                  </a:lnTo>
                  <a:lnTo>
                    <a:pt x="30454" y="268775"/>
                  </a:lnTo>
                  <a:lnTo>
                    <a:pt x="29319" y="256474"/>
                  </a:lnTo>
                  <a:lnTo>
                    <a:pt x="27736" y="243562"/>
                  </a:lnTo>
                  <a:lnTo>
                    <a:pt x="26131" y="230260"/>
                  </a:lnTo>
                  <a:lnTo>
                    <a:pt x="24752" y="216710"/>
                  </a:lnTo>
                  <a:lnTo>
                    <a:pt x="23504" y="203163"/>
                  </a:lnTo>
                  <a:lnTo>
                    <a:pt x="22059" y="189984"/>
                  </a:lnTo>
                  <a:lnTo>
                    <a:pt x="20240" y="177334"/>
                  </a:lnTo>
                  <a:lnTo>
                    <a:pt x="18187" y="165041"/>
                  </a:lnTo>
                  <a:lnTo>
                    <a:pt x="16263" y="152712"/>
                  </a:lnTo>
                  <a:lnTo>
                    <a:pt x="14671" y="140114"/>
                  </a:lnTo>
                  <a:lnTo>
                    <a:pt x="13450" y="127023"/>
                  </a:lnTo>
                  <a:lnTo>
                    <a:pt x="12555" y="113162"/>
                  </a:lnTo>
                  <a:lnTo>
                    <a:pt x="11923" y="98470"/>
                  </a:lnTo>
                  <a:lnTo>
                    <a:pt x="11652" y="83365"/>
                  </a:lnTo>
                  <a:lnTo>
                    <a:pt x="11995" y="68613"/>
                  </a:lnTo>
                  <a:lnTo>
                    <a:pt x="13044" y="54624"/>
                  </a:lnTo>
                  <a:lnTo>
                    <a:pt x="14901" y="41624"/>
                  </a:lnTo>
                  <a:lnTo>
                    <a:pt x="17750" y="29812"/>
                  </a:lnTo>
                  <a:lnTo>
                    <a:pt x="21595" y="19184"/>
                  </a:lnTo>
                  <a:lnTo>
                    <a:pt x="26296" y="10216"/>
                  </a:lnTo>
                  <a:lnTo>
                    <a:pt x="31668" y="3920"/>
                  </a:lnTo>
                  <a:lnTo>
                    <a:pt x="37539" y="612"/>
                  </a:lnTo>
                  <a:lnTo>
                    <a:pt x="43767" y="0"/>
                  </a:lnTo>
                  <a:lnTo>
                    <a:pt x="50247" y="1557"/>
                  </a:lnTo>
                  <a:lnTo>
                    <a:pt x="56891" y="4758"/>
                  </a:lnTo>
                  <a:lnTo>
                    <a:pt x="63318" y="9479"/>
                  </a:lnTo>
                  <a:lnTo>
                    <a:pt x="68875" y="15987"/>
                  </a:lnTo>
                  <a:lnTo>
                    <a:pt x="73267" y="24281"/>
                  </a:lnTo>
                  <a:lnTo>
                    <a:pt x="76215" y="33949"/>
                  </a:lnTo>
                  <a:lnTo>
                    <a:pt x="77294" y="44354"/>
                  </a:lnTo>
                  <a:lnTo>
                    <a:pt x="76457" y="55053"/>
                  </a:lnTo>
                  <a:lnTo>
                    <a:pt x="73793" y="65659"/>
                  </a:lnTo>
                  <a:lnTo>
                    <a:pt x="69347" y="75774"/>
                  </a:lnTo>
                  <a:lnTo>
                    <a:pt x="63322" y="85230"/>
                  </a:lnTo>
                  <a:lnTo>
                    <a:pt x="55909" y="93760"/>
                  </a:lnTo>
                  <a:lnTo>
                    <a:pt x="46155" y="101727"/>
                  </a:lnTo>
                  <a:lnTo>
                    <a:pt x="29854" y="109832"/>
                  </a:lnTo>
                  <a:lnTo>
                    <a:pt x="0" y="119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38011" y="389450"/>
              <a:ext cx="172767" cy="94461"/>
            </a:xfrm>
            <a:custGeom>
              <a:avLst/>
              <a:gdLst/>
              <a:ahLst/>
              <a:cxnLst/>
              <a:rect l="0" t="0" r="0" b="0"/>
              <a:pathLst>
                <a:path w="172767" h="94461">
                  <a:moveTo>
                    <a:pt x="88538" y="42218"/>
                  </a:moveTo>
                  <a:lnTo>
                    <a:pt x="85470" y="30684"/>
                  </a:lnTo>
                  <a:lnTo>
                    <a:pt x="81407" y="21475"/>
                  </a:lnTo>
                  <a:lnTo>
                    <a:pt x="75915" y="13776"/>
                  </a:lnTo>
                  <a:lnTo>
                    <a:pt x="69155" y="7540"/>
                  </a:lnTo>
                  <a:lnTo>
                    <a:pt x="61357" y="3126"/>
                  </a:lnTo>
                  <a:lnTo>
                    <a:pt x="52765" y="585"/>
                  </a:lnTo>
                  <a:lnTo>
                    <a:pt x="43752" y="0"/>
                  </a:lnTo>
                  <a:lnTo>
                    <a:pt x="34795" y="1646"/>
                  </a:lnTo>
                  <a:lnTo>
                    <a:pt x="26158" y="5460"/>
                  </a:lnTo>
                  <a:lnTo>
                    <a:pt x="18226" y="11274"/>
                  </a:lnTo>
                  <a:lnTo>
                    <a:pt x="11578" y="18987"/>
                  </a:lnTo>
                  <a:lnTo>
                    <a:pt x="6410" y="28353"/>
                  </a:lnTo>
                  <a:lnTo>
                    <a:pt x="2753" y="38877"/>
                  </a:lnTo>
                  <a:lnTo>
                    <a:pt x="657" y="49924"/>
                  </a:lnTo>
                  <a:lnTo>
                    <a:pt x="0" y="61077"/>
                  </a:lnTo>
                  <a:lnTo>
                    <a:pt x="1014" y="71663"/>
                  </a:lnTo>
                  <a:lnTo>
                    <a:pt x="4346" y="80708"/>
                  </a:lnTo>
                  <a:lnTo>
                    <a:pt x="10135" y="87808"/>
                  </a:lnTo>
                  <a:lnTo>
                    <a:pt x="17766" y="92591"/>
                  </a:lnTo>
                  <a:lnTo>
                    <a:pt x="26183" y="94460"/>
                  </a:lnTo>
                  <a:lnTo>
                    <a:pt x="34690" y="93382"/>
                  </a:lnTo>
                  <a:lnTo>
                    <a:pt x="42990" y="89762"/>
                  </a:lnTo>
                  <a:lnTo>
                    <a:pt x="51010" y="84144"/>
                  </a:lnTo>
                  <a:lnTo>
                    <a:pt x="58760" y="77036"/>
                  </a:lnTo>
                  <a:lnTo>
                    <a:pt x="65963" y="68693"/>
                  </a:lnTo>
                  <a:lnTo>
                    <a:pt x="72056" y="59125"/>
                  </a:lnTo>
                  <a:lnTo>
                    <a:pt x="76840" y="48466"/>
                  </a:lnTo>
                  <a:lnTo>
                    <a:pt x="80980" y="38128"/>
                  </a:lnTo>
                  <a:lnTo>
                    <a:pt x="85565" y="31748"/>
                  </a:lnTo>
                  <a:lnTo>
                    <a:pt x="90424" y="31189"/>
                  </a:lnTo>
                  <a:lnTo>
                    <a:pt x="94848" y="34632"/>
                  </a:lnTo>
                  <a:lnTo>
                    <a:pt x="98998" y="40396"/>
                  </a:lnTo>
                  <a:lnTo>
                    <a:pt x="103362" y="47269"/>
                  </a:lnTo>
                  <a:lnTo>
                    <a:pt x="108207" y="54559"/>
                  </a:lnTo>
                  <a:lnTo>
                    <a:pt x="113734" y="61780"/>
                  </a:lnTo>
                  <a:lnTo>
                    <a:pt x="120185" y="68496"/>
                  </a:lnTo>
                  <a:lnTo>
                    <a:pt x="127584" y="74531"/>
                  </a:lnTo>
                  <a:lnTo>
                    <a:pt x="135542" y="79574"/>
                  </a:lnTo>
                  <a:lnTo>
                    <a:pt x="144240" y="83469"/>
                  </a:lnTo>
                  <a:lnTo>
                    <a:pt x="155559" y="85438"/>
                  </a:lnTo>
                  <a:lnTo>
                    <a:pt x="172766" y="843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9174" y="336911"/>
              <a:ext cx="76889" cy="147063"/>
            </a:xfrm>
            <a:custGeom>
              <a:avLst/>
              <a:gdLst/>
              <a:ahLst/>
              <a:cxnLst/>
              <a:rect l="0" t="0" r="0" b="0"/>
              <a:pathLst>
                <a:path w="76889" h="147063">
                  <a:moveTo>
                    <a:pt x="3188" y="73700"/>
                  </a:moveTo>
                  <a:lnTo>
                    <a:pt x="3255" y="85368"/>
                  </a:lnTo>
                  <a:lnTo>
                    <a:pt x="3896" y="95857"/>
                  </a:lnTo>
                  <a:lnTo>
                    <a:pt x="5192" y="106159"/>
                  </a:lnTo>
                  <a:lnTo>
                    <a:pt x="7052" y="116460"/>
                  </a:lnTo>
                  <a:lnTo>
                    <a:pt x="9368" y="126804"/>
                  </a:lnTo>
                  <a:lnTo>
                    <a:pt x="12018" y="137122"/>
                  </a:lnTo>
                  <a:lnTo>
                    <a:pt x="14300" y="144921"/>
                  </a:lnTo>
                  <a:lnTo>
                    <a:pt x="15236" y="147062"/>
                  </a:lnTo>
                  <a:lnTo>
                    <a:pt x="14787" y="144516"/>
                  </a:lnTo>
                  <a:lnTo>
                    <a:pt x="13308" y="138918"/>
                  </a:lnTo>
                  <a:lnTo>
                    <a:pt x="11132" y="131282"/>
                  </a:lnTo>
                  <a:lnTo>
                    <a:pt x="8498" y="122029"/>
                  </a:lnTo>
                  <a:lnTo>
                    <a:pt x="5575" y="111469"/>
                  </a:lnTo>
                  <a:lnTo>
                    <a:pt x="2792" y="99900"/>
                  </a:lnTo>
                  <a:lnTo>
                    <a:pt x="831" y="87583"/>
                  </a:lnTo>
                  <a:lnTo>
                    <a:pt x="0" y="74739"/>
                  </a:lnTo>
                  <a:lnTo>
                    <a:pt x="425" y="61855"/>
                  </a:lnTo>
                  <a:lnTo>
                    <a:pt x="2231" y="49662"/>
                  </a:lnTo>
                  <a:lnTo>
                    <a:pt x="5345" y="38510"/>
                  </a:lnTo>
                  <a:lnTo>
                    <a:pt x="9876" y="28717"/>
                  </a:lnTo>
                  <a:lnTo>
                    <a:pt x="16190" y="20736"/>
                  </a:lnTo>
                  <a:lnTo>
                    <a:pt x="24312" y="14628"/>
                  </a:lnTo>
                  <a:lnTo>
                    <a:pt x="33579" y="10143"/>
                  </a:lnTo>
                  <a:lnTo>
                    <a:pt x="43829" y="6465"/>
                  </a:lnTo>
                  <a:lnTo>
                    <a:pt x="57080" y="3269"/>
                  </a:lnTo>
                  <a:lnTo>
                    <a:pt x="7688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53890" y="367581"/>
              <a:ext cx="120100" cy="148409"/>
            </a:xfrm>
            <a:custGeom>
              <a:avLst/>
              <a:gdLst/>
              <a:ahLst/>
              <a:cxnLst/>
              <a:rect l="0" t="0" r="0" b="0"/>
              <a:pathLst>
                <a:path w="120100" h="148409">
                  <a:moveTo>
                    <a:pt x="14814" y="32501"/>
                  </a:moveTo>
                  <a:lnTo>
                    <a:pt x="17815" y="41236"/>
                  </a:lnTo>
                  <a:lnTo>
                    <a:pt x="21237" y="48942"/>
                  </a:lnTo>
                  <a:lnTo>
                    <a:pt x="25438" y="56331"/>
                  </a:lnTo>
                  <a:lnTo>
                    <a:pt x="30511" y="63073"/>
                  </a:lnTo>
                  <a:lnTo>
                    <a:pt x="36641" y="68307"/>
                  </a:lnTo>
                  <a:lnTo>
                    <a:pt x="43825" y="71668"/>
                  </a:lnTo>
                  <a:lnTo>
                    <a:pt x="51912" y="73109"/>
                  </a:lnTo>
                  <a:lnTo>
                    <a:pt x="60707" y="72638"/>
                  </a:lnTo>
                  <a:lnTo>
                    <a:pt x="70009" y="70463"/>
                  </a:lnTo>
                  <a:lnTo>
                    <a:pt x="79014" y="66750"/>
                  </a:lnTo>
                  <a:lnTo>
                    <a:pt x="86382" y="61525"/>
                  </a:lnTo>
                  <a:lnTo>
                    <a:pt x="91509" y="54947"/>
                  </a:lnTo>
                  <a:lnTo>
                    <a:pt x="94303" y="47431"/>
                  </a:lnTo>
                  <a:lnTo>
                    <a:pt x="94823" y="39550"/>
                  </a:lnTo>
                  <a:lnTo>
                    <a:pt x="93352" y="31664"/>
                  </a:lnTo>
                  <a:lnTo>
                    <a:pt x="90131" y="24082"/>
                  </a:lnTo>
                  <a:lnTo>
                    <a:pt x="85244" y="17144"/>
                  </a:lnTo>
                  <a:lnTo>
                    <a:pt x="78892" y="10970"/>
                  </a:lnTo>
                  <a:lnTo>
                    <a:pt x="71360" y="5825"/>
                  </a:lnTo>
                  <a:lnTo>
                    <a:pt x="62936" y="2192"/>
                  </a:lnTo>
                  <a:lnTo>
                    <a:pt x="53868" y="201"/>
                  </a:lnTo>
                  <a:lnTo>
                    <a:pt x="44508" y="0"/>
                  </a:lnTo>
                  <a:lnTo>
                    <a:pt x="35305" y="1909"/>
                  </a:lnTo>
                  <a:lnTo>
                    <a:pt x="26497" y="5907"/>
                  </a:lnTo>
                  <a:lnTo>
                    <a:pt x="18448" y="12014"/>
                  </a:lnTo>
                  <a:lnTo>
                    <a:pt x="11720" y="20458"/>
                  </a:lnTo>
                  <a:lnTo>
                    <a:pt x="6497" y="31128"/>
                  </a:lnTo>
                  <a:lnTo>
                    <a:pt x="2804" y="43342"/>
                  </a:lnTo>
                  <a:lnTo>
                    <a:pt x="683" y="56062"/>
                  </a:lnTo>
                  <a:lnTo>
                    <a:pt x="0" y="68647"/>
                  </a:lnTo>
                  <a:lnTo>
                    <a:pt x="657" y="80856"/>
                  </a:lnTo>
                  <a:lnTo>
                    <a:pt x="2685" y="92661"/>
                  </a:lnTo>
                  <a:lnTo>
                    <a:pt x="5976" y="104109"/>
                  </a:lnTo>
                  <a:lnTo>
                    <a:pt x="10472" y="114949"/>
                  </a:lnTo>
                  <a:lnTo>
                    <a:pt x="16238" y="124637"/>
                  </a:lnTo>
                  <a:lnTo>
                    <a:pt x="23191" y="132964"/>
                  </a:lnTo>
                  <a:lnTo>
                    <a:pt x="31131" y="139710"/>
                  </a:lnTo>
                  <a:lnTo>
                    <a:pt x="39831" y="144494"/>
                  </a:lnTo>
                  <a:lnTo>
                    <a:pt x="49089" y="147301"/>
                  </a:lnTo>
                  <a:lnTo>
                    <a:pt x="58745" y="148408"/>
                  </a:lnTo>
                  <a:lnTo>
                    <a:pt x="68680" y="148178"/>
                  </a:lnTo>
                  <a:lnTo>
                    <a:pt x="78793" y="146961"/>
                  </a:lnTo>
                  <a:lnTo>
                    <a:pt x="88568" y="145189"/>
                  </a:lnTo>
                  <a:lnTo>
                    <a:pt x="98031" y="143212"/>
                  </a:lnTo>
                  <a:lnTo>
                    <a:pt x="108011" y="140862"/>
                  </a:lnTo>
                  <a:lnTo>
                    <a:pt x="120099" y="1377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37202" y="252683"/>
              <a:ext cx="31586" cy="242157"/>
            </a:xfrm>
            <a:custGeom>
              <a:avLst/>
              <a:gdLst/>
              <a:ahLst/>
              <a:cxnLst/>
              <a:rect l="0" t="0" r="0" b="0"/>
              <a:pathLst>
                <a:path w="31586" h="242157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2003" y="34463"/>
                  </a:lnTo>
                  <a:lnTo>
                    <a:pt x="3863" y="46624"/>
                  </a:lnTo>
                  <a:lnTo>
                    <a:pt x="6180" y="59284"/>
                  </a:lnTo>
                  <a:lnTo>
                    <a:pt x="8842" y="72340"/>
                  </a:lnTo>
                  <a:lnTo>
                    <a:pt x="11592" y="85692"/>
                  </a:lnTo>
                  <a:lnTo>
                    <a:pt x="14051" y="99257"/>
                  </a:lnTo>
                  <a:lnTo>
                    <a:pt x="16034" y="112972"/>
                  </a:lnTo>
                  <a:lnTo>
                    <a:pt x="17532" y="126791"/>
                  </a:lnTo>
                  <a:lnTo>
                    <a:pt x="18619" y="140681"/>
                  </a:lnTo>
                  <a:lnTo>
                    <a:pt x="19393" y="154615"/>
                  </a:lnTo>
                  <a:lnTo>
                    <a:pt x="20101" y="168414"/>
                  </a:lnTo>
                  <a:lnTo>
                    <a:pt x="21117" y="181759"/>
                  </a:lnTo>
                  <a:lnTo>
                    <a:pt x="22616" y="194500"/>
                  </a:lnTo>
                  <a:lnTo>
                    <a:pt x="24446" y="206214"/>
                  </a:lnTo>
                  <a:lnTo>
                    <a:pt x="26406" y="217271"/>
                  </a:lnTo>
                  <a:lnTo>
                    <a:pt x="28669" y="228642"/>
                  </a:lnTo>
                  <a:lnTo>
                    <a:pt x="31585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42445" y="347440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70116" y="2867"/>
                  </a:lnTo>
                  <a:lnTo>
                    <a:pt x="161129" y="5009"/>
                  </a:lnTo>
                  <a:lnTo>
                    <a:pt x="151134" y="6612"/>
                  </a:lnTo>
                  <a:lnTo>
                    <a:pt x="140153" y="7792"/>
                  </a:lnTo>
                  <a:lnTo>
                    <a:pt x="128342" y="8641"/>
                  </a:lnTo>
                  <a:lnTo>
                    <a:pt x="115884" y="9238"/>
                  </a:lnTo>
                  <a:lnTo>
                    <a:pt x="102946" y="9653"/>
                  </a:lnTo>
                  <a:lnTo>
                    <a:pt x="89665" y="9937"/>
                  </a:lnTo>
                  <a:lnTo>
                    <a:pt x="76152" y="10130"/>
                  </a:lnTo>
                  <a:lnTo>
                    <a:pt x="62704" y="10261"/>
                  </a:lnTo>
                  <a:lnTo>
                    <a:pt x="48276" y="10364"/>
                  </a:lnTo>
                  <a:lnTo>
                    <a:pt x="29366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31958" y="210569"/>
              <a:ext cx="253055" cy="244268"/>
            </a:xfrm>
            <a:custGeom>
              <a:avLst/>
              <a:gdLst/>
              <a:ahLst/>
              <a:cxnLst/>
              <a:rect l="0" t="0" r="0" b="0"/>
              <a:pathLst>
                <a:path w="253055" h="244268">
                  <a:moveTo>
                    <a:pt x="0" y="0"/>
                  </a:moveTo>
                  <a:lnTo>
                    <a:pt x="67" y="11736"/>
                  </a:lnTo>
                  <a:lnTo>
                    <a:pt x="707" y="22865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72" y="72335"/>
                  </a:lnTo>
                  <a:lnTo>
                    <a:pt x="8043" y="85515"/>
                  </a:lnTo>
                  <a:lnTo>
                    <a:pt x="9502" y="98431"/>
                  </a:lnTo>
                  <a:lnTo>
                    <a:pt x="11335" y="110902"/>
                  </a:lnTo>
                  <a:lnTo>
                    <a:pt x="13566" y="123242"/>
                  </a:lnTo>
                  <a:lnTo>
                    <a:pt x="16142" y="136132"/>
                  </a:lnTo>
                  <a:lnTo>
                    <a:pt x="18985" y="149916"/>
                  </a:lnTo>
                  <a:lnTo>
                    <a:pt x="21860" y="164447"/>
                  </a:lnTo>
                  <a:lnTo>
                    <a:pt x="24404" y="179281"/>
                  </a:lnTo>
                  <a:lnTo>
                    <a:pt x="26433" y="194084"/>
                  </a:lnTo>
                  <a:lnTo>
                    <a:pt x="27575" y="207626"/>
                  </a:lnTo>
                  <a:lnTo>
                    <a:pt x="27275" y="216331"/>
                  </a:lnTo>
                  <a:lnTo>
                    <a:pt x="25955" y="217998"/>
                  </a:lnTo>
                  <a:lnTo>
                    <a:pt x="24605" y="214403"/>
                  </a:lnTo>
                  <a:lnTo>
                    <a:pt x="23710" y="207471"/>
                  </a:lnTo>
                  <a:lnTo>
                    <a:pt x="23583" y="198693"/>
                  </a:lnTo>
                  <a:lnTo>
                    <a:pt x="24302" y="188986"/>
                  </a:lnTo>
                  <a:lnTo>
                    <a:pt x="26099" y="179163"/>
                  </a:lnTo>
                  <a:lnTo>
                    <a:pt x="29437" y="170080"/>
                  </a:lnTo>
                  <a:lnTo>
                    <a:pt x="34422" y="162125"/>
                  </a:lnTo>
                  <a:lnTo>
                    <a:pt x="40701" y="155779"/>
                  </a:lnTo>
                  <a:lnTo>
                    <a:pt x="47672" y="151787"/>
                  </a:lnTo>
                  <a:lnTo>
                    <a:pt x="54908" y="150327"/>
                  </a:lnTo>
                  <a:lnTo>
                    <a:pt x="62034" y="151278"/>
                  </a:lnTo>
                  <a:lnTo>
                    <a:pt x="68659" y="154490"/>
                  </a:lnTo>
                  <a:lnTo>
                    <a:pt x="74632" y="159646"/>
                  </a:lnTo>
                  <a:lnTo>
                    <a:pt x="80150" y="166341"/>
                  </a:lnTo>
                  <a:lnTo>
                    <a:pt x="85630" y="174188"/>
                  </a:lnTo>
                  <a:lnTo>
                    <a:pt x="91318" y="182867"/>
                  </a:lnTo>
                  <a:lnTo>
                    <a:pt x="97125" y="192131"/>
                  </a:lnTo>
                  <a:lnTo>
                    <a:pt x="102724" y="201802"/>
                  </a:lnTo>
                  <a:lnTo>
                    <a:pt x="107952" y="211706"/>
                  </a:lnTo>
                  <a:lnTo>
                    <a:pt x="113304" y="220169"/>
                  </a:lnTo>
                  <a:lnTo>
                    <a:pt x="118950" y="224392"/>
                  </a:lnTo>
                  <a:lnTo>
                    <a:pt x="124207" y="224062"/>
                  </a:lnTo>
                  <a:lnTo>
                    <a:pt x="129328" y="220660"/>
                  </a:lnTo>
                  <a:lnTo>
                    <a:pt x="134657" y="215534"/>
                  </a:lnTo>
                  <a:lnTo>
                    <a:pt x="140657" y="209663"/>
                  </a:lnTo>
                  <a:lnTo>
                    <a:pt x="147945" y="203798"/>
                  </a:lnTo>
                  <a:lnTo>
                    <a:pt x="156727" y="198296"/>
                  </a:lnTo>
                  <a:lnTo>
                    <a:pt x="166872" y="193243"/>
                  </a:lnTo>
                  <a:lnTo>
                    <a:pt x="178119" y="188596"/>
                  </a:lnTo>
                  <a:lnTo>
                    <a:pt x="190196" y="184270"/>
                  </a:lnTo>
                  <a:lnTo>
                    <a:pt x="202708" y="180020"/>
                  </a:lnTo>
                  <a:lnTo>
                    <a:pt x="215173" y="175471"/>
                  </a:lnTo>
                  <a:lnTo>
                    <a:pt x="227306" y="170436"/>
                  </a:lnTo>
                  <a:lnTo>
                    <a:pt x="238230" y="164747"/>
                  </a:lnTo>
                  <a:lnTo>
                    <a:pt x="246444" y="158170"/>
                  </a:lnTo>
                  <a:lnTo>
                    <a:pt x="251363" y="150678"/>
                  </a:lnTo>
                  <a:lnTo>
                    <a:pt x="253054" y="142715"/>
                  </a:lnTo>
                  <a:lnTo>
                    <a:pt x="251770" y="135064"/>
                  </a:lnTo>
                  <a:lnTo>
                    <a:pt x="247983" y="128160"/>
                  </a:lnTo>
                  <a:lnTo>
                    <a:pt x="242242" y="122561"/>
                  </a:lnTo>
                  <a:lnTo>
                    <a:pt x="235052" y="119090"/>
                  </a:lnTo>
                  <a:lnTo>
                    <a:pt x="226825" y="117990"/>
                  </a:lnTo>
                  <a:lnTo>
                    <a:pt x="218037" y="119186"/>
                  </a:lnTo>
                  <a:lnTo>
                    <a:pt x="209220" y="122564"/>
                  </a:lnTo>
                  <a:lnTo>
                    <a:pt x="200666" y="127832"/>
                  </a:lnTo>
                  <a:lnTo>
                    <a:pt x="192618" y="134603"/>
                  </a:lnTo>
                  <a:lnTo>
                    <a:pt x="185358" y="142501"/>
                  </a:lnTo>
                  <a:lnTo>
                    <a:pt x="178960" y="151218"/>
                  </a:lnTo>
                  <a:lnTo>
                    <a:pt x="173493" y="160677"/>
                  </a:lnTo>
                  <a:lnTo>
                    <a:pt x="169111" y="171011"/>
                  </a:lnTo>
                  <a:lnTo>
                    <a:pt x="165804" y="182215"/>
                  </a:lnTo>
                  <a:lnTo>
                    <a:pt x="163905" y="193840"/>
                  </a:lnTo>
                  <a:lnTo>
                    <a:pt x="164135" y="205111"/>
                  </a:lnTo>
                  <a:lnTo>
                    <a:pt x="166705" y="215608"/>
                  </a:lnTo>
                  <a:lnTo>
                    <a:pt x="171534" y="224943"/>
                  </a:lnTo>
                  <a:lnTo>
                    <a:pt x="178512" y="232609"/>
                  </a:lnTo>
                  <a:lnTo>
                    <a:pt x="187345" y="238492"/>
                  </a:lnTo>
                  <a:lnTo>
                    <a:pt x="197323" y="242476"/>
                  </a:lnTo>
                  <a:lnTo>
                    <a:pt x="207465" y="244267"/>
                  </a:lnTo>
                  <a:lnTo>
                    <a:pt x="217236" y="243906"/>
                  </a:lnTo>
                  <a:lnTo>
                    <a:pt x="227105" y="242065"/>
                  </a:lnTo>
                  <a:lnTo>
                    <a:pt x="238250" y="238239"/>
                  </a:lnTo>
                  <a:lnTo>
                    <a:pt x="252684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90642" y="311246"/>
              <a:ext cx="130913" cy="128924"/>
            </a:xfrm>
            <a:custGeom>
              <a:avLst/>
              <a:gdLst/>
              <a:ahLst/>
              <a:cxnLst/>
              <a:rect l="0" t="0" r="0" b="0"/>
              <a:pathLst>
                <a:path w="130913" h="128924">
                  <a:moveTo>
                    <a:pt x="99327" y="4608"/>
                  </a:moveTo>
                  <a:lnTo>
                    <a:pt x="90525" y="1809"/>
                  </a:lnTo>
                  <a:lnTo>
                    <a:pt x="82179" y="307"/>
                  </a:lnTo>
                  <a:lnTo>
                    <a:pt x="73480" y="0"/>
                  </a:lnTo>
                  <a:lnTo>
                    <a:pt x="64359" y="680"/>
                  </a:lnTo>
                  <a:lnTo>
                    <a:pt x="54864" y="2148"/>
                  </a:lnTo>
                  <a:lnTo>
                    <a:pt x="45081" y="4226"/>
                  </a:lnTo>
                  <a:lnTo>
                    <a:pt x="35413" y="7081"/>
                  </a:lnTo>
                  <a:lnTo>
                    <a:pt x="26536" y="11200"/>
                  </a:lnTo>
                  <a:lnTo>
                    <a:pt x="18760" y="16753"/>
                  </a:lnTo>
                  <a:lnTo>
                    <a:pt x="12220" y="23770"/>
                  </a:lnTo>
                  <a:lnTo>
                    <a:pt x="7043" y="32308"/>
                  </a:lnTo>
                  <a:lnTo>
                    <a:pt x="3164" y="42234"/>
                  </a:lnTo>
                  <a:lnTo>
                    <a:pt x="693" y="53137"/>
                  </a:lnTo>
                  <a:lnTo>
                    <a:pt x="0" y="64439"/>
                  </a:lnTo>
                  <a:lnTo>
                    <a:pt x="1125" y="75772"/>
                  </a:lnTo>
                  <a:lnTo>
                    <a:pt x="3828" y="86819"/>
                  </a:lnTo>
                  <a:lnTo>
                    <a:pt x="7775" y="97237"/>
                  </a:lnTo>
                  <a:lnTo>
                    <a:pt x="12654" y="106896"/>
                  </a:lnTo>
                  <a:lnTo>
                    <a:pt x="18369" y="115364"/>
                  </a:lnTo>
                  <a:lnTo>
                    <a:pt x="25028" y="121849"/>
                  </a:lnTo>
                  <a:lnTo>
                    <a:pt x="32616" y="126098"/>
                  </a:lnTo>
                  <a:lnTo>
                    <a:pt x="41000" y="128325"/>
                  </a:lnTo>
                  <a:lnTo>
                    <a:pt x="50005" y="128923"/>
                  </a:lnTo>
                  <a:lnTo>
                    <a:pt x="59471" y="128288"/>
                  </a:lnTo>
                  <a:lnTo>
                    <a:pt x="69269" y="126594"/>
                  </a:lnTo>
                  <a:lnTo>
                    <a:pt x="79299" y="123796"/>
                  </a:lnTo>
                  <a:lnTo>
                    <a:pt x="89476" y="119966"/>
                  </a:lnTo>
                  <a:lnTo>
                    <a:pt x="99294" y="115581"/>
                  </a:lnTo>
                  <a:lnTo>
                    <a:pt x="108790" y="111018"/>
                  </a:lnTo>
                  <a:lnTo>
                    <a:pt x="118798" y="105878"/>
                  </a:lnTo>
                  <a:lnTo>
                    <a:pt x="130912" y="993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42611" y="168455"/>
              <a:ext cx="157928" cy="252685"/>
            </a:xfrm>
            <a:custGeom>
              <a:avLst/>
              <a:gdLst/>
              <a:ahLst/>
              <a:cxnLst/>
              <a:rect l="0" t="0" r="0" b="0"/>
              <a:pathLst>
                <a:path w="157928" h="252685">
                  <a:moveTo>
                    <a:pt x="0" y="0"/>
                  </a:moveTo>
                  <a:lnTo>
                    <a:pt x="5801" y="8802"/>
                  </a:lnTo>
                  <a:lnTo>
                    <a:pt x="10725" y="17149"/>
                  </a:lnTo>
                  <a:lnTo>
                    <a:pt x="15227" y="25852"/>
                  </a:lnTo>
                  <a:lnTo>
                    <a:pt x="19448" y="35145"/>
                  </a:lnTo>
                  <a:lnTo>
                    <a:pt x="23462" y="45289"/>
                  </a:lnTo>
                  <a:lnTo>
                    <a:pt x="27323" y="56339"/>
                  </a:lnTo>
                  <a:lnTo>
                    <a:pt x="31076" y="68351"/>
                  </a:lnTo>
                  <a:lnTo>
                    <a:pt x="34751" y="81470"/>
                  </a:lnTo>
                  <a:lnTo>
                    <a:pt x="38369" y="95665"/>
                  </a:lnTo>
                  <a:lnTo>
                    <a:pt x="41781" y="110773"/>
                  </a:lnTo>
                  <a:lnTo>
                    <a:pt x="44694" y="126592"/>
                  </a:lnTo>
                  <a:lnTo>
                    <a:pt x="46989" y="142927"/>
                  </a:lnTo>
                  <a:lnTo>
                    <a:pt x="48869" y="159301"/>
                  </a:lnTo>
                  <a:lnTo>
                    <a:pt x="50746" y="174988"/>
                  </a:lnTo>
                  <a:lnTo>
                    <a:pt x="52858" y="189652"/>
                  </a:lnTo>
                  <a:lnTo>
                    <a:pt x="55109" y="203463"/>
                  </a:lnTo>
                  <a:lnTo>
                    <a:pt x="57167" y="216893"/>
                  </a:lnTo>
                  <a:lnTo>
                    <a:pt x="58846" y="230170"/>
                  </a:lnTo>
                  <a:lnTo>
                    <a:pt x="60063" y="240097"/>
                  </a:lnTo>
                  <a:lnTo>
                    <a:pt x="60552" y="242866"/>
                  </a:lnTo>
                  <a:lnTo>
                    <a:pt x="60057" y="240291"/>
                  </a:lnTo>
                  <a:lnTo>
                    <a:pt x="59018" y="234329"/>
                  </a:lnTo>
                  <a:lnTo>
                    <a:pt x="58269" y="226009"/>
                  </a:lnTo>
                  <a:lnTo>
                    <a:pt x="58262" y="215981"/>
                  </a:lnTo>
                  <a:lnTo>
                    <a:pt x="59077" y="204890"/>
                  </a:lnTo>
                  <a:lnTo>
                    <a:pt x="60615" y="193401"/>
                  </a:lnTo>
                  <a:lnTo>
                    <a:pt x="62731" y="181933"/>
                  </a:lnTo>
                  <a:lnTo>
                    <a:pt x="65608" y="171460"/>
                  </a:lnTo>
                  <a:lnTo>
                    <a:pt x="69741" y="163550"/>
                  </a:lnTo>
                  <a:lnTo>
                    <a:pt x="75293" y="158835"/>
                  </a:lnTo>
                  <a:lnTo>
                    <a:pt x="81969" y="157282"/>
                  </a:lnTo>
                  <a:lnTo>
                    <a:pt x="89213" y="158657"/>
                  </a:lnTo>
                  <a:lnTo>
                    <a:pt x="96640" y="162501"/>
                  </a:lnTo>
                  <a:lnTo>
                    <a:pt x="104066" y="168110"/>
                  </a:lnTo>
                  <a:lnTo>
                    <a:pt x="111424" y="174680"/>
                  </a:lnTo>
                  <a:lnTo>
                    <a:pt x="118699" y="181680"/>
                  </a:lnTo>
                  <a:lnTo>
                    <a:pt x="125735" y="189001"/>
                  </a:lnTo>
                  <a:lnTo>
                    <a:pt x="132241" y="196826"/>
                  </a:lnTo>
                  <a:lnTo>
                    <a:pt x="138096" y="205232"/>
                  </a:lnTo>
                  <a:lnTo>
                    <a:pt x="143198" y="213905"/>
                  </a:lnTo>
                  <a:lnTo>
                    <a:pt x="147872" y="223179"/>
                  </a:lnTo>
                  <a:lnTo>
                    <a:pt x="152529" y="234988"/>
                  </a:lnTo>
                  <a:lnTo>
                    <a:pt x="157927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31740" y="295922"/>
              <a:ext cx="179369" cy="109422"/>
            </a:xfrm>
            <a:custGeom>
              <a:avLst/>
              <a:gdLst/>
              <a:ahLst/>
              <a:cxnLst/>
              <a:rect l="0" t="0" r="0" b="0"/>
              <a:pathLst>
                <a:path w="179369" h="109422">
                  <a:moveTo>
                    <a:pt x="95140" y="51518"/>
                  </a:moveTo>
                  <a:lnTo>
                    <a:pt x="92140" y="42784"/>
                  </a:lnTo>
                  <a:lnTo>
                    <a:pt x="88717" y="35077"/>
                  </a:lnTo>
                  <a:lnTo>
                    <a:pt x="84516" y="27679"/>
                  </a:lnTo>
                  <a:lnTo>
                    <a:pt x="79443" y="20591"/>
                  </a:lnTo>
                  <a:lnTo>
                    <a:pt x="73314" y="14061"/>
                  </a:lnTo>
                  <a:lnTo>
                    <a:pt x="66130" y="8202"/>
                  </a:lnTo>
                  <a:lnTo>
                    <a:pt x="58043" y="3456"/>
                  </a:lnTo>
                  <a:lnTo>
                    <a:pt x="49248" y="631"/>
                  </a:lnTo>
                  <a:lnTo>
                    <a:pt x="39937" y="0"/>
                  </a:lnTo>
                  <a:lnTo>
                    <a:pt x="30586" y="1528"/>
                  </a:lnTo>
                  <a:lnTo>
                    <a:pt x="21921" y="5137"/>
                  </a:lnTo>
                  <a:lnTo>
                    <a:pt x="14292" y="10568"/>
                  </a:lnTo>
                  <a:lnTo>
                    <a:pt x="8020" y="17619"/>
                  </a:lnTo>
                  <a:lnTo>
                    <a:pt x="3556" y="26238"/>
                  </a:lnTo>
                  <a:lnTo>
                    <a:pt x="963" y="36249"/>
                  </a:lnTo>
                  <a:lnTo>
                    <a:pt x="0" y="47222"/>
                  </a:lnTo>
                  <a:lnTo>
                    <a:pt x="326" y="58578"/>
                  </a:lnTo>
                  <a:lnTo>
                    <a:pt x="1622" y="69946"/>
                  </a:lnTo>
                  <a:lnTo>
                    <a:pt x="3946" y="80848"/>
                  </a:lnTo>
                  <a:lnTo>
                    <a:pt x="7707" y="90637"/>
                  </a:lnTo>
                  <a:lnTo>
                    <a:pt x="13009" y="99051"/>
                  </a:lnTo>
                  <a:lnTo>
                    <a:pt x="19518" y="105530"/>
                  </a:lnTo>
                  <a:lnTo>
                    <a:pt x="26651" y="109076"/>
                  </a:lnTo>
                  <a:lnTo>
                    <a:pt x="34003" y="109421"/>
                  </a:lnTo>
                  <a:lnTo>
                    <a:pt x="41379" y="106907"/>
                  </a:lnTo>
                  <a:lnTo>
                    <a:pt x="48704" y="102106"/>
                  </a:lnTo>
                  <a:lnTo>
                    <a:pt x="55956" y="95581"/>
                  </a:lnTo>
                  <a:lnTo>
                    <a:pt x="62978" y="87647"/>
                  </a:lnTo>
                  <a:lnTo>
                    <a:pt x="69474" y="78361"/>
                  </a:lnTo>
                  <a:lnTo>
                    <a:pt x="75327" y="67895"/>
                  </a:lnTo>
                  <a:lnTo>
                    <a:pt x="80596" y="57632"/>
                  </a:lnTo>
                  <a:lnTo>
                    <a:pt x="85900" y="50457"/>
                  </a:lnTo>
                  <a:lnTo>
                    <a:pt x="91464" y="47909"/>
                  </a:lnTo>
                  <a:lnTo>
                    <a:pt x="96482" y="49338"/>
                  </a:lnTo>
                  <a:lnTo>
                    <a:pt x="100912" y="53663"/>
                  </a:lnTo>
                  <a:lnTo>
                    <a:pt x="105120" y="59835"/>
                  </a:lnTo>
                  <a:lnTo>
                    <a:pt x="109576" y="66904"/>
                  </a:lnTo>
                  <a:lnTo>
                    <a:pt x="114518" y="74285"/>
                  </a:lnTo>
                  <a:lnTo>
                    <a:pt x="120299" y="81381"/>
                  </a:lnTo>
                  <a:lnTo>
                    <a:pt x="127461" y="87473"/>
                  </a:lnTo>
                  <a:lnTo>
                    <a:pt x="136151" y="92276"/>
                  </a:lnTo>
                  <a:lnTo>
                    <a:pt x="145601" y="95866"/>
                  </a:lnTo>
                  <a:lnTo>
                    <a:pt x="155251" y="98840"/>
                  </a:lnTo>
                  <a:lnTo>
                    <a:pt x="165949" y="101456"/>
                  </a:lnTo>
                  <a:lnTo>
                    <a:pt x="179368" y="1041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16942" y="288744"/>
              <a:ext cx="99452" cy="121868"/>
            </a:xfrm>
            <a:custGeom>
              <a:avLst/>
              <a:gdLst/>
              <a:ahLst/>
              <a:cxnLst/>
              <a:rect l="0" t="0" r="0" b="0"/>
              <a:pathLst>
                <a:path w="99452" h="121868">
                  <a:moveTo>
                    <a:pt x="4695" y="37639"/>
                  </a:moveTo>
                  <a:lnTo>
                    <a:pt x="4695" y="49374"/>
                  </a:lnTo>
                  <a:lnTo>
                    <a:pt x="4695" y="60503"/>
                  </a:lnTo>
                  <a:lnTo>
                    <a:pt x="4690" y="72003"/>
                  </a:lnTo>
                  <a:lnTo>
                    <a:pt x="4517" y="80531"/>
                  </a:lnTo>
                  <a:lnTo>
                    <a:pt x="3869" y="82188"/>
                  </a:lnTo>
                  <a:lnTo>
                    <a:pt x="2625" y="78893"/>
                  </a:lnTo>
                  <a:lnTo>
                    <a:pt x="1145" y="72679"/>
                  </a:lnTo>
                  <a:lnTo>
                    <a:pt x="145" y="64767"/>
                  </a:lnTo>
                  <a:lnTo>
                    <a:pt x="0" y="55852"/>
                  </a:lnTo>
                  <a:lnTo>
                    <a:pt x="906" y="46334"/>
                  </a:lnTo>
                  <a:lnTo>
                    <a:pt x="3043" y="36448"/>
                  </a:lnTo>
                  <a:lnTo>
                    <a:pt x="6379" y="26350"/>
                  </a:lnTo>
                  <a:lnTo>
                    <a:pt x="10890" y="16780"/>
                  </a:lnTo>
                  <a:lnTo>
                    <a:pt x="16660" y="9019"/>
                  </a:lnTo>
                  <a:lnTo>
                    <a:pt x="23608" y="3622"/>
                  </a:lnTo>
                  <a:lnTo>
                    <a:pt x="31372" y="644"/>
                  </a:lnTo>
                  <a:lnTo>
                    <a:pt x="39422" y="0"/>
                  </a:lnTo>
                  <a:lnTo>
                    <a:pt x="47420" y="1386"/>
                  </a:lnTo>
                  <a:lnTo>
                    <a:pt x="55077" y="4551"/>
                  </a:lnTo>
                  <a:lnTo>
                    <a:pt x="62065" y="9400"/>
                  </a:lnTo>
                  <a:lnTo>
                    <a:pt x="68282" y="15726"/>
                  </a:lnTo>
                  <a:lnTo>
                    <a:pt x="73795" y="23241"/>
                  </a:lnTo>
                  <a:lnTo>
                    <a:pt x="78740" y="31654"/>
                  </a:lnTo>
                  <a:lnTo>
                    <a:pt x="83252" y="40724"/>
                  </a:lnTo>
                  <a:lnTo>
                    <a:pt x="87284" y="50424"/>
                  </a:lnTo>
                  <a:lnTo>
                    <a:pt x="90621" y="60920"/>
                  </a:lnTo>
                  <a:lnTo>
                    <a:pt x="93200" y="72224"/>
                  </a:lnTo>
                  <a:lnTo>
                    <a:pt x="95106" y="83621"/>
                  </a:lnTo>
                  <a:lnTo>
                    <a:pt x="96675" y="94880"/>
                  </a:lnTo>
                  <a:lnTo>
                    <a:pt x="98044" y="106990"/>
                  </a:lnTo>
                  <a:lnTo>
                    <a:pt x="99451" y="1218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63411" y="279670"/>
              <a:ext cx="89854" cy="138504"/>
            </a:xfrm>
            <a:custGeom>
              <a:avLst/>
              <a:gdLst/>
              <a:ahLst/>
              <a:cxnLst/>
              <a:rect l="0" t="0" r="0" b="0"/>
              <a:pathLst>
                <a:path w="89854" h="138504">
                  <a:moveTo>
                    <a:pt x="68796" y="4599"/>
                  </a:moveTo>
                  <a:lnTo>
                    <a:pt x="59994" y="1799"/>
                  </a:lnTo>
                  <a:lnTo>
                    <a:pt x="51648" y="297"/>
                  </a:lnTo>
                  <a:lnTo>
                    <a:pt x="42958" y="0"/>
                  </a:lnTo>
                  <a:lnTo>
                    <a:pt x="34183" y="1025"/>
                  </a:lnTo>
                  <a:lnTo>
                    <a:pt x="25985" y="3789"/>
                  </a:lnTo>
                  <a:lnTo>
                    <a:pt x="18704" y="8369"/>
                  </a:lnTo>
                  <a:lnTo>
                    <a:pt x="12513" y="14703"/>
                  </a:lnTo>
                  <a:lnTo>
                    <a:pt x="7581" y="22767"/>
                  </a:lnTo>
                  <a:lnTo>
                    <a:pt x="3865" y="32370"/>
                  </a:lnTo>
                  <a:lnTo>
                    <a:pt x="1335" y="43052"/>
                  </a:lnTo>
                  <a:lnTo>
                    <a:pt x="72" y="54205"/>
                  </a:lnTo>
                  <a:lnTo>
                    <a:pt x="0" y="65442"/>
                  </a:lnTo>
                  <a:lnTo>
                    <a:pt x="1084" y="76595"/>
                  </a:lnTo>
                  <a:lnTo>
                    <a:pt x="3407" y="87616"/>
                  </a:lnTo>
                  <a:lnTo>
                    <a:pt x="6899" y="98502"/>
                  </a:lnTo>
                  <a:lnTo>
                    <a:pt x="11531" y="108948"/>
                  </a:lnTo>
                  <a:lnTo>
                    <a:pt x="17390" y="118365"/>
                  </a:lnTo>
                  <a:lnTo>
                    <a:pt x="24405" y="126501"/>
                  </a:lnTo>
                  <a:lnTo>
                    <a:pt x="32386" y="132947"/>
                  </a:lnTo>
                  <a:lnTo>
                    <a:pt x="41113" y="136997"/>
                  </a:lnTo>
                  <a:lnTo>
                    <a:pt x="50377" y="138503"/>
                  </a:lnTo>
                  <a:lnTo>
                    <a:pt x="59563" y="138079"/>
                  </a:lnTo>
                  <a:lnTo>
                    <a:pt x="68557" y="136785"/>
                  </a:lnTo>
                  <a:lnTo>
                    <a:pt x="78147" y="134507"/>
                  </a:lnTo>
                  <a:lnTo>
                    <a:pt x="89853" y="1309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95378" y="291591"/>
              <a:ext cx="105286" cy="125843"/>
            </a:xfrm>
            <a:custGeom>
              <a:avLst/>
              <a:gdLst/>
              <a:ahLst/>
              <a:cxnLst/>
              <a:rect l="0" t="0" r="0" b="0"/>
              <a:pathLst>
                <a:path w="105286" h="125843">
                  <a:moveTo>
                    <a:pt x="0" y="76906"/>
                  </a:moveTo>
                  <a:lnTo>
                    <a:pt x="6002" y="71172"/>
                  </a:lnTo>
                  <a:lnTo>
                    <a:pt x="12846" y="66888"/>
                  </a:lnTo>
                  <a:lnTo>
                    <a:pt x="21234" y="63678"/>
                  </a:lnTo>
                  <a:lnTo>
                    <a:pt x="30861" y="61144"/>
                  </a:lnTo>
                  <a:lnTo>
                    <a:pt x="41176" y="58798"/>
                  </a:lnTo>
                  <a:lnTo>
                    <a:pt x="51774" y="56341"/>
                  </a:lnTo>
                  <a:lnTo>
                    <a:pt x="62127" y="53341"/>
                  </a:lnTo>
                  <a:lnTo>
                    <a:pt x="71530" y="49180"/>
                  </a:lnTo>
                  <a:lnTo>
                    <a:pt x="79683" y="43635"/>
                  </a:lnTo>
                  <a:lnTo>
                    <a:pt x="86152" y="36977"/>
                  </a:lnTo>
                  <a:lnTo>
                    <a:pt x="90223" y="29751"/>
                  </a:lnTo>
                  <a:lnTo>
                    <a:pt x="91728" y="22349"/>
                  </a:lnTo>
                  <a:lnTo>
                    <a:pt x="90638" y="15281"/>
                  </a:lnTo>
                  <a:lnTo>
                    <a:pt x="86798" y="9228"/>
                  </a:lnTo>
                  <a:lnTo>
                    <a:pt x="80412" y="4470"/>
                  </a:lnTo>
                  <a:lnTo>
                    <a:pt x="72246" y="1262"/>
                  </a:lnTo>
                  <a:lnTo>
                    <a:pt x="63406" y="0"/>
                  </a:lnTo>
                  <a:lnTo>
                    <a:pt x="54587" y="712"/>
                  </a:lnTo>
                  <a:lnTo>
                    <a:pt x="46230" y="3291"/>
                  </a:lnTo>
                  <a:lnTo>
                    <a:pt x="38698" y="7679"/>
                  </a:lnTo>
                  <a:lnTo>
                    <a:pt x="32082" y="13664"/>
                  </a:lnTo>
                  <a:lnTo>
                    <a:pt x="26283" y="20934"/>
                  </a:lnTo>
                  <a:lnTo>
                    <a:pt x="21138" y="29175"/>
                  </a:lnTo>
                  <a:lnTo>
                    <a:pt x="16493" y="38122"/>
                  </a:lnTo>
                  <a:lnTo>
                    <a:pt x="12540" y="47567"/>
                  </a:lnTo>
                  <a:lnTo>
                    <a:pt x="9788" y="57360"/>
                  </a:lnTo>
                  <a:lnTo>
                    <a:pt x="8423" y="67392"/>
                  </a:lnTo>
                  <a:lnTo>
                    <a:pt x="8490" y="77585"/>
                  </a:lnTo>
                  <a:lnTo>
                    <a:pt x="10056" y="87889"/>
                  </a:lnTo>
                  <a:lnTo>
                    <a:pt x="13009" y="98248"/>
                  </a:lnTo>
                  <a:lnTo>
                    <a:pt x="17432" y="107985"/>
                  </a:lnTo>
                  <a:lnTo>
                    <a:pt x="23675" y="115852"/>
                  </a:lnTo>
                  <a:lnTo>
                    <a:pt x="31758" y="121323"/>
                  </a:lnTo>
                  <a:lnTo>
                    <a:pt x="41269" y="124519"/>
                  </a:lnTo>
                  <a:lnTo>
                    <a:pt x="51562" y="125842"/>
                  </a:lnTo>
                  <a:lnTo>
                    <a:pt x="62172" y="125733"/>
                  </a:lnTo>
                  <a:lnTo>
                    <a:pt x="72415" y="124542"/>
                  </a:lnTo>
                  <a:lnTo>
                    <a:pt x="82308" y="122289"/>
                  </a:lnTo>
                  <a:lnTo>
                    <a:pt x="92713" y="117667"/>
                  </a:lnTo>
                  <a:lnTo>
                    <a:pt x="105285" y="1084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00663" y="269132"/>
              <a:ext cx="187821" cy="165610"/>
            </a:xfrm>
            <a:custGeom>
              <a:avLst/>
              <a:gdLst/>
              <a:ahLst/>
              <a:cxnLst/>
              <a:rect l="0" t="0" r="0" b="0"/>
              <a:pathLst>
                <a:path w="187821" h="165610">
                  <a:moveTo>
                    <a:pt x="157927" y="4608"/>
                  </a:moveTo>
                  <a:lnTo>
                    <a:pt x="149126" y="1809"/>
                  </a:lnTo>
                  <a:lnTo>
                    <a:pt x="140779" y="307"/>
                  </a:lnTo>
                  <a:lnTo>
                    <a:pt x="132080" y="0"/>
                  </a:lnTo>
                  <a:lnTo>
                    <a:pt x="122960" y="680"/>
                  </a:lnTo>
                  <a:lnTo>
                    <a:pt x="113464" y="2147"/>
                  </a:lnTo>
                  <a:lnTo>
                    <a:pt x="103686" y="4230"/>
                  </a:lnTo>
                  <a:lnTo>
                    <a:pt x="94191" y="7258"/>
                  </a:lnTo>
                  <a:lnTo>
                    <a:pt x="85962" y="12026"/>
                  </a:lnTo>
                  <a:lnTo>
                    <a:pt x="79449" y="18814"/>
                  </a:lnTo>
                  <a:lnTo>
                    <a:pt x="75080" y="26965"/>
                  </a:lnTo>
                  <a:lnTo>
                    <a:pt x="73497" y="35206"/>
                  </a:lnTo>
                  <a:lnTo>
                    <a:pt x="74775" y="42776"/>
                  </a:lnTo>
                  <a:lnTo>
                    <a:pt x="78701" y="49295"/>
                  </a:lnTo>
                  <a:lnTo>
                    <a:pt x="85058" y="54515"/>
                  </a:lnTo>
                  <a:lnTo>
                    <a:pt x="93471" y="58467"/>
                  </a:lnTo>
                  <a:lnTo>
                    <a:pt x="103335" y="61510"/>
                  </a:lnTo>
                  <a:lnTo>
                    <a:pt x="113930" y="64191"/>
                  </a:lnTo>
                  <a:lnTo>
                    <a:pt x="124784" y="66863"/>
                  </a:lnTo>
                  <a:lnTo>
                    <a:pt x="135509" y="69833"/>
                  </a:lnTo>
                  <a:lnTo>
                    <a:pt x="145710" y="73440"/>
                  </a:lnTo>
                  <a:lnTo>
                    <a:pt x="155232" y="77802"/>
                  </a:lnTo>
                  <a:lnTo>
                    <a:pt x="163948" y="83021"/>
                  </a:lnTo>
                  <a:lnTo>
                    <a:pt x="171665" y="89274"/>
                  </a:lnTo>
                  <a:lnTo>
                    <a:pt x="178364" y="96554"/>
                  </a:lnTo>
                  <a:lnTo>
                    <a:pt x="183694" y="104712"/>
                  </a:lnTo>
                  <a:lnTo>
                    <a:pt x="186920" y="113559"/>
                  </a:lnTo>
                  <a:lnTo>
                    <a:pt x="187820" y="122901"/>
                  </a:lnTo>
                  <a:lnTo>
                    <a:pt x="186305" y="132104"/>
                  </a:lnTo>
                  <a:lnTo>
                    <a:pt x="182172" y="140138"/>
                  </a:lnTo>
                  <a:lnTo>
                    <a:pt x="175576" y="146538"/>
                  </a:lnTo>
                  <a:lnTo>
                    <a:pt x="166929" y="151512"/>
                  </a:lnTo>
                  <a:lnTo>
                    <a:pt x="156699" y="155630"/>
                  </a:lnTo>
                  <a:lnTo>
                    <a:pt x="145307" y="159321"/>
                  </a:lnTo>
                  <a:lnTo>
                    <a:pt x="133085" y="162498"/>
                  </a:lnTo>
                  <a:lnTo>
                    <a:pt x="120283" y="164662"/>
                  </a:lnTo>
                  <a:lnTo>
                    <a:pt x="107083" y="165609"/>
                  </a:lnTo>
                  <a:lnTo>
                    <a:pt x="93609" y="165585"/>
                  </a:lnTo>
                  <a:lnTo>
                    <a:pt x="79951" y="165106"/>
                  </a:lnTo>
                  <a:lnTo>
                    <a:pt x="66181" y="164524"/>
                  </a:lnTo>
                  <a:lnTo>
                    <a:pt x="52754" y="163997"/>
                  </a:lnTo>
                  <a:lnTo>
                    <a:pt x="39086" y="163520"/>
                  </a:lnTo>
                  <a:lnTo>
                    <a:pt x="22858" y="163057"/>
                  </a:lnTo>
                  <a:lnTo>
                    <a:pt x="0" y="1625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746293" y="130673"/>
            <a:ext cx="1878181" cy="395752"/>
            <a:chOff x="3746293" y="130673"/>
            <a:chExt cx="1878181" cy="395752"/>
          </a:xfrm>
        </p:grpSpPr>
        <p:sp>
          <p:nvSpPr>
            <p:cNvPr id="20" name="Freeform 19"/>
            <p:cNvSpPr/>
            <p:nvPr/>
          </p:nvSpPr>
          <p:spPr>
            <a:xfrm>
              <a:off x="3746293" y="284269"/>
              <a:ext cx="139775" cy="158937"/>
            </a:xfrm>
            <a:custGeom>
              <a:avLst/>
              <a:gdLst/>
              <a:ahLst/>
              <a:cxnLst/>
              <a:rect l="0" t="0" r="0" b="0"/>
              <a:pathLst>
                <a:path w="139775" h="158937">
                  <a:moveTo>
                    <a:pt x="54494" y="0"/>
                  </a:moveTo>
                  <a:lnTo>
                    <a:pt x="42960" y="5935"/>
                  </a:lnTo>
                  <a:lnTo>
                    <a:pt x="33752" y="12139"/>
                  </a:lnTo>
                  <a:lnTo>
                    <a:pt x="26043" y="19235"/>
                  </a:lnTo>
                  <a:lnTo>
                    <a:pt x="19461" y="27175"/>
                  </a:lnTo>
                  <a:lnTo>
                    <a:pt x="13750" y="35822"/>
                  </a:lnTo>
                  <a:lnTo>
                    <a:pt x="8703" y="45016"/>
                  </a:lnTo>
                  <a:lnTo>
                    <a:pt x="4468" y="54616"/>
                  </a:lnTo>
                  <a:lnTo>
                    <a:pt x="1521" y="64506"/>
                  </a:lnTo>
                  <a:lnTo>
                    <a:pt x="23" y="74594"/>
                  </a:lnTo>
                  <a:lnTo>
                    <a:pt x="0" y="84654"/>
                  </a:lnTo>
                  <a:lnTo>
                    <a:pt x="1504" y="94336"/>
                  </a:lnTo>
                  <a:lnTo>
                    <a:pt x="4406" y="103477"/>
                  </a:lnTo>
                  <a:lnTo>
                    <a:pt x="8457" y="112090"/>
                  </a:lnTo>
                  <a:lnTo>
                    <a:pt x="13384" y="120262"/>
                  </a:lnTo>
                  <a:lnTo>
                    <a:pt x="18962" y="128090"/>
                  </a:lnTo>
                  <a:lnTo>
                    <a:pt x="25332" y="135500"/>
                  </a:lnTo>
                  <a:lnTo>
                    <a:pt x="32971" y="142258"/>
                  </a:lnTo>
                  <a:lnTo>
                    <a:pt x="42035" y="148278"/>
                  </a:lnTo>
                  <a:lnTo>
                    <a:pt x="52224" y="153304"/>
                  </a:lnTo>
                  <a:lnTo>
                    <a:pt x="62980" y="156850"/>
                  </a:lnTo>
                  <a:lnTo>
                    <a:pt x="73915" y="158778"/>
                  </a:lnTo>
                  <a:lnTo>
                    <a:pt x="84679" y="158936"/>
                  </a:lnTo>
                  <a:lnTo>
                    <a:pt x="94900" y="156997"/>
                  </a:lnTo>
                  <a:lnTo>
                    <a:pt x="104431" y="152983"/>
                  </a:lnTo>
                  <a:lnTo>
                    <a:pt x="113152" y="147035"/>
                  </a:lnTo>
                  <a:lnTo>
                    <a:pt x="120872" y="139230"/>
                  </a:lnTo>
                  <a:lnTo>
                    <a:pt x="127576" y="129802"/>
                  </a:lnTo>
                  <a:lnTo>
                    <a:pt x="133080" y="119237"/>
                  </a:lnTo>
                  <a:lnTo>
                    <a:pt x="136956" y="108163"/>
                  </a:lnTo>
                  <a:lnTo>
                    <a:pt x="139117" y="96978"/>
                  </a:lnTo>
                  <a:lnTo>
                    <a:pt x="139774" y="85861"/>
                  </a:lnTo>
                  <a:lnTo>
                    <a:pt x="139234" y="74863"/>
                  </a:lnTo>
                  <a:lnTo>
                    <a:pt x="137796" y="63988"/>
                  </a:lnTo>
                  <a:lnTo>
                    <a:pt x="135544" y="53380"/>
                  </a:lnTo>
                  <a:lnTo>
                    <a:pt x="132364" y="43322"/>
                  </a:lnTo>
                  <a:lnTo>
                    <a:pt x="128273" y="33933"/>
                  </a:lnTo>
                  <a:lnTo>
                    <a:pt x="123712" y="25463"/>
                  </a:lnTo>
                  <a:lnTo>
                    <a:pt x="119011" y="17549"/>
                  </a:lnTo>
                  <a:lnTo>
                    <a:pt x="113758" y="9495"/>
                  </a:lnTo>
                  <a:lnTo>
                    <a:pt x="10713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00246" y="130673"/>
              <a:ext cx="79527" cy="300996"/>
            </a:xfrm>
            <a:custGeom>
              <a:avLst/>
              <a:gdLst/>
              <a:ahLst/>
              <a:cxnLst/>
              <a:rect l="0" t="0" r="0" b="0"/>
              <a:pathLst>
                <a:path w="79527" h="300996">
                  <a:moveTo>
                    <a:pt x="79526" y="300995"/>
                  </a:moveTo>
                  <a:lnTo>
                    <a:pt x="76592" y="292127"/>
                  </a:lnTo>
                  <a:lnTo>
                    <a:pt x="73810" y="283140"/>
                  </a:lnTo>
                  <a:lnTo>
                    <a:pt x="70910" y="273149"/>
                  </a:lnTo>
                  <a:lnTo>
                    <a:pt x="67870" y="262341"/>
                  </a:lnTo>
                  <a:lnTo>
                    <a:pt x="64705" y="251178"/>
                  </a:lnTo>
                  <a:lnTo>
                    <a:pt x="61441" y="239968"/>
                  </a:lnTo>
                  <a:lnTo>
                    <a:pt x="58103" y="228683"/>
                  </a:lnTo>
                  <a:lnTo>
                    <a:pt x="54711" y="217050"/>
                  </a:lnTo>
                  <a:lnTo>
                    <a:pt x="51278" y="204931"/>
                  </a:lnTo>
                  <a:lnTo>
                    <a:pt x="47650" y="192336"/>
                  </a:lnTo>
                  <a:lnTo>
                    <a:pt x="43529" y="179342"/>
                  </a:lnTo>
                  <a:lnTo>
                    <a:pt x="38796" y="166041"/>
                  </a:lnTo>
                  <a:lnTo>
                    <a:pt x="33651" y="152514"/>
                  </a:lnTo>
                  <a:lnTo>
                    <a:pt x="28504" y="138827"/>
                  </a:lnTo>
                  <a:lnTo>
                    <a:pt x="23599" y="125033"/>
                  </a:lnTo>
                  <a:lnTo>
                    <a:pt x="19002" y="111329"/>
                  </a:lnTo>
                  <a:lnTo>
                    <a:pt x="14688" y="98048"/>
                  </a:lnTo>
                  <a:lnTo>
                    <a:pt x="10607" y="85332"/>
                  </a:lnTo>
                  <a:lnTo>
                    <a:pt x="6867" y="72996"/>
                  </a:lnTo>
                  <a:lnTo>
                    <a:pt x="3727" y="60639"/>
                  </a:lnTo>
                  <a:lnTo>
                    <a:pt x="1294" y="48040"/>
                  </a:lnTo>
                  <a:lnTo>
                    <a:pt x="0" y="35628"/>
                  </a:lnTo>
                  <a:lnTo>
                    <a:pt x="644" y="24352"/>
                  </a:lnTo>
                  <a:lnTo>
                    <a:pt x="3492" y="14672"/>
                  </a:lnTo>
                  <a:lnTo>
                    <a:pt x="8338" y="7039"/>
                  </a:lnTo>
                  <a:lnTo>
                    <a:pt x="14796" y="2118"/>
                  </a:lnTo>
                  <a:lnTo>
                    <a:pt x="22467" y="0"/>
                  </a:lnTo>
                  <a:lnTo>
                    <a:pt x="30851" y="325"/>
                  </a:lnTo>
                  <a:lnTo>
                    <a:pt x="39383" y="2579"/>
                  </a:lnTo>
                  <a:lnTo>
                    <a:pt x="47733" y="6261"/>
                  </a:lnTo>
                  <a:lnTo>
                    <a:pt x="55498" y="10663"/>
                  </a:lnTo>
                  <a:lnTo>
                    <a:pt x="62861" y="15295"/>
                  </a:lnTo>
                  <a:lnTo>
                    <a:pt x="70464" y="20557"/>
                  </a:lnTo>
                  <a:lnTo>
                    <a:pt x="79526" y="27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85015" y="305326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5821" y="2867"/>
                  </a:lnTo>
                  <a:lnTo>
                    <a:pt x="76194" y="5009"/>
                  </a:lnTo>
                  <a:lnTo>
                    <a:pt x="64921" y="6616"/>
                  </a:lnTo>
                  <a:lnTo>
                    <a:pt x="52692" y="8001"/>
                  </a:lnTo>
                  <a:lnTo>
                    <a:pt x="39603" y="9881"/>
                  </a:lnTo>
                  <a:lnTo>
                    <a:pt x="23384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19098" y="273740"/>
              <a:ext cx="55473" cy="150122"/>
            </a:xfrm>
            <a:custGeom>
              <a:avLst/>
              <a:gdLst/>
              <a:ahLst/>
              <a:cxnLst/>
              <a:rect l="0" t="0" r="0" b="0"/>
              <a:pathLst>
                <a:path w="55473" h="150122">
                  <a:moveTo>
                    <a:pt x="23886" y="105285"/>
                  </a:moveTo>
                  <a:lnTo>
                    <a:pt x="26820" y="116953"/>
                  </a:lnTo>
                  <a:lnTo>
                    <a:pt x="29602" y="127442"/>
                  </a:lnTo>
                  <a:lnTo>
                    <a:pt x="32463" y="137695"/>
                  </a:lnTo>
                  <a:lnTo>
                    <a:pt x="34066" y="146148"/>
                  </a:lnTo>
                  <a:lnTo>
                    <a:pt x="33087" y="150121"/>
                  </a:lnTo>
                  <a:lnTo>
                    <a:pt x="30622" y="149518"/>
                  </a:lnTo>
                  <a:lnTo>
                    <a:pt x="27497" y="145520"/>
                  </a:lnTo>
                  <a:lnTo>
                    <a:pt x="24095" y="139250"/>
                  </a:lnTo>
                  <a:lnTo>
                    <a:pt x="20585" y="131502"/>
                  </a:lnTo>
                  <a:lnTo>
                    <a:pt x="17041" y="122795"/>
                  </a:lnTo>
                  <a:lnTo>
                    <a:pt x="13490" y="113465"/>
                  </a:lnTo>
                  <a:lnTo>
                    <a:pt x="9945" y="103728"/>
                  </a:lnTo>
                  <a:lnTo>
                    <a:pt x="6416" y="93722"/>
                  </a:lnTo>
                  <a:lnTo>
                    <a:pt x="3232" y="83541"/>
                  </a:lnTo>
                  <a:lnTo>
                    <a:pt x="1004" y="73242"/>
                  </a:lnTo>
                  <a:lnTo>
                    <a:pt x="0" y="62871"/>
                  </a:lnTo>
                  <a:lnTo>
                    <a:pt x="479" y="52617"/>
                  </a:lnTo>
                  <a:lnTo>
                    <a:pt x="2854" y="42805"/>
                  </a:lnTo>
                  <a:lnTo>
                    <a:pt x="7156" y="33584"/>
                  </a:lnTo>
                  <a:lnTo>
                    <a:pt x="13044" y="25229"/>
                  </a:lnTo>
                  <a:lnTo>
                    <a:pt x="20784" y="17404"/>
                  </a:lnTo>
                  <a:lnTo>
                    <a:pt x="33289" y="9424"/>
                  </a:lnTo>
                  <a:lnTo>
                    <a:pt x="5547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47193" y="305326"/>
              <a:ext cx="86912" cy="129537"/>
            </a:xfrm>
            <a:custGeom>
              <a:avLst/>
              <a:gdLst/>
              <a:ahLst/>
              <a:cxnLst/>
              <a:rect l="0" t="0" r="0" b="0"/>
              <a:pathLst>
                <a:path w="86912" h="129537">
                  <a:moveTo>
                    <a:pt x="53718" y="21057"/>
                  </a:moveTo>
                  <a:lnTo>
                    <a:pt x="44984" y="24058"/>
                  </a:lnTo>
                  <a:lnTo>
                    <a:pt x="37278" y="27480"/>
                  </a:lnTo>
                  <a:lnTo>
                    <a:pt x="29880" y="31681"/>
                  </a:lnTo>
                  <a:lnTo>
                    <a:pt x="22792" y="36754"/>
                  </a:lnTo>
                  <a:lnTo>
                    <a:pt x="16261" y="42884"/>
                  </a:lnTo>
                  <a:lnTo>
                    <a:pt x="10398" y="50072"/>
                  </a:lnTo>
                  <a:lnTo>
                    <a:pt x="5479" y="58332"/>
                  </a:lnTo>
                  <a:lnTo>
                    <a:pt x="2006" y="67775"/>
                  </a:lnTo>
                  <a:lnTo>
                    <a:pt x="126" y="78335"/>
                  </a:lnTo>
                  <a:lnTo>
                    <a:pt x="0" y="89339"/>
                  </a:lnTo>
                  <a:lnTo>
                    <a:pt x="1962" y="99652"/>
                  </a:lnTo>
                  <a:lnTo>
                    <a:pt x="5990" y="108688"/>
                  </a:lnTo>
                  <a:lnTo>
                    <a:pt x="11949" y="116226"/>
                  </a:lnTo>
                  <a:lnTo>
                    <a:pt x="19760" y="122146"/>
                  </a:lnTo>
                  <a:lnTo>
                    <a:pt x="29183" y="126557"/>
                  </a:lnTo>
                  <a:lnTo>
                    <a:pt x="39405" y="129231"/>
                  </a:lnTo>
                  <a:lnTo>
                    <a:pt x="49186" y="129536"/>
                  </a:lnTo>
                  <a:lnTo>
                    <a:pt x="57865" y="127337"/>
                  </a:lnTo>
                  <a:lnTo>
                    <a:pt x="65333" y="122931"/>
                  </a:lnTo>
                  <a:lnTo>
                    <a:pt x="71738" y="116769"/>
                  </a:lnTo>
                  <a:lnTo>
                    <a:pt x="77296" y="109293"/>
                  </a:lnTo>
                  <a:lnTo>
                    <a:pt x="81895" y="100870"/>
                  </a:lnTo>
                  <a:lnTo>
                    <a:pt x="85096" y="91780"/>
                  </a:lnTo>
                  <a:lnTo>
                    <a:pt x="86768" y="82232"/>
                  </a:lnTo>
                  <a:lnTo>
                    <a:pt x="86911" y="72535"/>
                  </a:lnTo>
                  <a:lnTo>
                    <a:pt x="85487" y="63098"/>
                  </a:lnTo>
                  <a:lnTo>
                    <a:pt x="82643" y="54120"/>
                  </a:lnTo>
                  <a:lnTo>
                    <a:pt x="78755" y="45531"/>
                  </a:lnTo>
                  <a:lnTo>
                    <a:pt x="73851" y="36036"/>
                  </a:lnTo>
                  <a:lnTo>
                    <a:pt x="66385" y="22566"/>
                  </a:lnTo>
                  <a:lnTo>
                    <a:pt x="5371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43026" y="178984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2"/>
                  </a:lnTo>
                  <a:lnTo>
                    <a:pt x="3685" y="50310"/>
                  </a:lnTo>
                  <a:lnTo>
                    <a:pt x="5353" y="64638"/>
                  </a:lnTo>
                  <a:lnTo>
                    <a:pt x="6772" y="79107"/>
                  </a:lnTo>
                  <a:lnTo>
                    <a:pt x="8043" y="93557"/>
                  </a:lnTo>
                  <a:lnTo>
                    <a:pt x="9501" y="107933"/>
                  </a:lnTo>
                  <a:lnTo>
                    <a:pt x="11334" y="122223"/>
                  </a:lnTo>
                  <a:lnTo>
                    <a:pt x="13565" y="136275"/>
                  </a:lnTo>
                  <a:lnTo>
                    <a:pt x="16142" y="149796"/>
                  </a:lnTo>
                  <a:lnTo>
                    <a:pt x="18988" y="162677"/>
                  </a:lnTo>
                  <a:lnTo>
                    <a:pt x="22037" y="175126"/>
                  </a:lnTo>
                  <a:lnTo>
                    <a:pt x="25229" y="187559"/>
                  </a:lnTo>
                  <a:lnTo>
                    <a:pt x="28518" y="200205"/>
                  </a:lnTo>
                  <a:lnTo>
                    <a:pt x="31720" y="212524"/>
                  </a:lnTo>
                  <a:lnTo>
                    <a:pt x="34830" y="224511"/>
                  </a:lnTo>
                  <a:lnTo>
                    <a:pt x="38120" y="237222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12113" y="157927"/>
              <a:ext cx="36199" cy="252685"/>
            </a:xfrm>
            <a:custGeom>
              <a:avLst/>
              <a:gdLst/>
              <a:ahLst/>
              <a:cxnLst/>
              <a:rect l="0" t="0" r="0" b="0"/>
              <a:pathLst>
                <a:path w="36199" h="252685">
                  <a:moveTo>
                    <a:pt x="4612" y="0"/>
                  </a:moveTo>
                  <a:lnTo>
                    <a:pt x="1812" y="8801"/>
                  </a:lnTo>
                  <a:lnTo>
                    <a:pt x="310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6" y="45288"/>
                  </a:lnTo>
                  <a:lnTo>
                    <a:pt x="2145" y="56334"/>
                  </a:lnTo>
                  <a:lnTo>
                    <a:pt x="3002" y="68173"/>
                  </a:lnTo>
                  <a:lnTo>
                    <a:pt x="4177" y="80644"/>
                  </a:lnTo>
                  <a:lnTo>
                    <a:pt x="5812" y="93586"/>
                  </a:lnTo>
                  <a:lnTo>
                    <a:pt x="7739" y="106868"/>
                  </a:lnTo>
                  <a:lnTo>
                    <a:pt x="9578" y="120391"/>
                  </a:lnTo>
                  <a:lnTo>
                    <a:pt x="11118" y="134074"/>
                  </a:lnTo>
                  <a:lnTo>
                    <a:pt x="12474" y="147703"/>
                  </a:lnTo>
                  <a:lnTo>
                    <a:pt x="13991" y="160934"/>
                  </a:lnTo>
                  <a:lnTo>
                    <a:pt x="15863" y="173612"/>
                  </a:lnTo>
                  <a:lnTo>
                    <a:pt x="18122" y="185753"/>
                  </a:lnTo>
                  <a:lnTo>
                    <a:pt x="20717" y="197446"/>
                  </a:lnTo>
                  <a:lnTo>
                    <a:pt x="23572" y="208782"/>
                  </a:lnTo>
                  <a:lnTo>
                    <a:pt x="26467" y="219400"/>
                  </a:lnTo>
                  <a:lnTo>
                    <a:pt x="29330" y="229528"/>
                  </a:lnTo>
                  <a:lnTo>
                    <a:pt x="32411" y="240059"/>
                  </a:lnTo>
                  <a:lnTo>
                    <a:pt x="36198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90425" y="32638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53"/>
                  </a:lnTo>
                  <a:lnTo>
                    <a:pt x="3901" y="46371"/>
                  </a:lnTo>
                  <a:lnTo>
                    <a:pt x="6653" y="59489"/>
                  </a:lnTo>
                  <a:lnTo>
                    <a:pt x="11618" y="77201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90425" y="200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74653" y="282075"/>
              <a:ext cx="126342" cy="118008"/>
            </a:xfrm>
            <a:custGeom>
              <a:avLst/>
              <a:gdLst/>
              <a:ahLst/>
              <a:cxnLst/>
              <a:rect l="0" t="0" r="0" b="0"/>
              <a:pathLst>
                <a:path w="126342" h="118008">
                  <a:moveTo>
                    <a:pt x="0" y="23251"/>
                  </a:moveTo>
                  <a:lnTo>
                    <a:pt x="2933" y="34919"/>
                  </a:lnTo>
                  <a:lnTo>
                    <a:pt x="5715" y="45408"/>
                  </a:lnTo>
                  <a:lnTo>
                    <a:pt x="8615" y="55710"/>
                  </a:lnTo>
                  <a:lnTo>
                    <a:pt x="11655" y="66011"/>
                  </a:lnTo>
                  <a:lnTo>
                    <a:pt x="14821" y="76354"/>
                  </a:lnTo>
                  <a:lnTo>
                    <a:pt x="18090" y="86651"/>
                  </a:lnTo>
                  <a:lnTo>
                    <a:pt x="21605" y="93650"/>
                  </a:lnTo>
                  <a:lnTo>
                    <a:pt x="24840" y="93645"/>
                  </a:lnTo>
                  <a:lnTo>
                    <a:pt x="26647" y="88406"/>
                  </a:lnTo>
                  <a:lnTo>
                    <a:pt x="26962" y="79905"/>
                  </a:lnTo>
                  <a:lnTo>
                    <a:pt x="26439" y="69556"/>
                  </a:lnTo>
                  <a:lnTo>
                    <a:pt x="26026" y="58423"/>
                  </a:lnTo>
                  <a:lnTo>
                    <a:pt x="26246" y="47104"/>
                  </a:lnTo>
                  <a:lnTo>
                    <a:pt x="27380" y="36018"/>
                  </a:lnTo>
                  <a:lnTo>
                    <a:pt x="29662" y="25549"/>
                  </a:lnTo>
                  <a:lnTo>
                    <a:pt x="33087" y="15850"/>
                  </a:lnTo>
                  <a:lnTo>
                    <a:pt x="37512" y="7529"/>
                  </a:lnTo>
                  <a:lnTo>
                    <a:pt x="43600" y="2023"/>
                  </a:lnTo>
                  <a:lnTo>
                    <a:pt x="51386" y="0"/>
                  </a:lnTo>
                  <a:lnTo>
                    <a:pt x="59192" y="812"/>
                  </a:lnTo>
                  <a:lnTo>
                    <a:pt x="66631" y="3646"/>
                  </a:lnTo>
                  <a:lnTo>
                    <a:pt x="73816" y="8028"/>
                  </a:lnTo>
                  <a:lnTo>
                    <a:pt x="80873" y="13815"/>
                  </a:lnTo>
                  <a:lnTo>
                    <a:pt x="87875" y="20831"/>
                  </a:lnTo>
                  <a:lnTo>
                    <a:pt x="94693" y="28837"/>
                  </a:lnTo>
                  <a:lnTo>
                    <a:pt x="101035" y="37592"/>
                  </a:lnTo>
                  <a:lnTo>
                    <a:pt x="106772" y="46894"/>
                  </a:lnTo>
                  <a:lnTo>
                    <a:pt x="111791" y="56704"/>
                  </a:lnTo>
                  <a:lnTo>
                    <a:pt x="116398" y="68419"/>
                  </a:lnTo>
                  <a:lnTo>
                    <a:pt x="120998" y="86420"/>
                  </a:lnTo>
                  <a:lnTo>
                    <a:pt x="126341" y="1180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69409" y="296674"/>
              <a:ext cx="190513" cy="229751"/>
            </a:xfrm>
            <a:custGeom>
              <a:avLst/>
              <a:gdLst/>
              <a:ahLst/>
              <a:cxnLst/>
              <a:rect l="0" t="0" r="0" b="0"/>
              <a:pathLst>
                <a:path w="190513" h="229751">
                  <a:moveTo>
                    <a:pt x="147399" y="92880"/>
                  </a:moveTo>
                  <a:lnTo>
                    <a:pt x="153133" y="84012"/>
                  </a:lnTo>
                  <a:lnTo>
                    <a:pt x="157417" y="75025"/>
                  </a:lnTo>
                  <a:lnTo>
                    <a:pt x="160614" y="65038"/>
                  </a:lnTo>
                  <a:lnTo>
                    <a:pt x="162629" y="54403"/>
                  </a:lnTo>
                  <a:lnTo>
                    <a:pt x="163030" y="43889"/>
                  </a:lnTo>
                  <a:lnTo>
                    <a:pt x="161714" y="33941"/>
                  </a:lnTo>
                  <a:lnTo>
                    <a:pt x="158719" y="24828"/>
                  </a:lnTo>
                  <a:lnTo>
                    <a:pt x="154045" y="16788"/>
                  </a:lnTo>
                  <a:lnTo>
                    <a:pt x="147871" y="9845"/>
                  </a:lnTo>
                  <a:lnTo>
                    <a:pt x="140644" y="4338"/>
                  </a:lnTo>
                  <a:lnTo>
                    <a:pt x="132963" y="986"/>
                  </a:lnTo>
                  <a:lnTo>
                    <a:pt x="125210" y="0"/>
                  </a:lnTo>
                  <a:lnTo>
                    <a:pt x="117550" y="1455"/>
                  </a:lnTo>
                  <a:lnTo>
                    <a:pt x="110028" y="5548"/>
                  </a:lnTo>
                  <a:lnTo>
                    <a:pt x="102649" y="12112"/>
                  </a:lnTo>
                  <a:lnTo>
                    <a:pt x="95880" y="20568"/>
                  </a:lnTo>
                  <a:lnTo>
                    <a:pt x="90617" y="30137"/>
                  </a:lnTo>
                  <a:lnTo>
                    <a:pt x="87229" y="40268"/>
                  </a:lnTo>
                  <a:lnTo>
                    <a:pt x="85597" y="50658"/>
                  </a:lnTo>
                  <a:lnTo>
                    <a:pt x="85408" y="61159"/>
                  </a:lnTo>
                  <a:lnTo>
                    <a:pt x="86325" y="71697"/>
                  </a:lnTo>
                  <a:lnTo>
                    <a:pt x="88379" y="82078"/>
                  </a:lnTo>
                  <a:lnTo>
                    <a:pt x="91951" y="91982"/>
                  </a:lnTo>
                  <a:lnTo>
                    <a:pt x="97125" y="101260"/>
                  </a:lnTo>
                  <a:lnTo>
                    <a:pt x="103545" y="109287"/>
                  </a:lnTo>
                  <a:lnTo>
                    <a:pt x="110617" y="114937"/>
                  </a:lnTo>
                  <a:lnTo>
                    <a:pt x="117924" y="117799"/>
                  </a:lnTo>
                  <a:lnTo>
                    <a:pt x="125100" y="117940"/>
                  </a:lnTo>
                  <a:lnTo>
                    <a:pt x="131759" y="115533"/>
                  </a:lnTo>
                  <a:lnTo>
                    <a:pt x="137751" y="110953"/>
                  </a:lnTo>
                  <a:lnTo>
                    <a:pt x="143111" y="104661"/>
                  </a:lnTo>
                  <a:lnTo>
                    <a:pt x="147954" y="97093"/>
                  </a:lnTo>
                  <a:lnTo>
                    <a:pt x="152414" y="88662"/>
                  </a:lnTo>
                  <a:lnTo>
                    <a:pt x="157090" y="81685"/>
                  </a:lnTo>
                  <a:lnTo>
                    <a:pt x="162174" y="79542"/>
                  </a:lnTo>
                  <a:lnTo>
                    <a:pt x="166866" y="82651"/>
                  </a:lnTo>
                  <a:lnTo>
                    <a:pt x="171082" y="90030"/>
                  </a:lnTo>
                  <a:lnTo>
                    <a:pt x="174985" y="100553"/>
                  </a:lnTo>
                  <a:lnTo>
                    <a:pt x="178709" y="113135"/>
                  </a:lnTo>
                  <a:lnTo>
                    <a:pt x="182336" y="126784"/>
                  </a:lnTo>
                  <a:lnTo>
                    <a:pt x="185898" y="140877"/>
                  </a:lnTo>
                  <a:lnTo>
                    <a:pt x="188926" y="154778"/>
                  </a:lnTo>
                  <a:lnTo>
                    <a:pt x="190512" y="167743"/>
                  </a:lnTo>
                  <a:lnTo>
                    <a:pt x="190270" y="179461"/>
                  </a:lnTo>
                  <a:lnTo>
                    <a:pt x="188138" y="189823"/>
                  </a:lnTo>
                  <a:lnTo>
                    <a:pt x="184114" y="198728"/>
                  </a:lnTo>
                  <a:lnTo>
                    <a:pt x="178401" y="206274"/>
                  </a:lnTo>
                  <a:lnTo>
                    <a:pt x="171159" y="212531"/>
                  </a:lnTo>
                  <a:lnTo>
                    <a:pt x="162411" y="217452"/>
                  </a:lnTo>
                  <a:lnTo>
                    <a:pt x="152310" y="221138"/>
                  </a:lnTo>
                  <a:lnTo>
                    <a:pt x="141106" y="223803"/>
                  </a:lnTo>
                  <a:lnTo>
                    <a:pt x="129063" y="225684"/>
                  </a:lnTo>
                  <a:lnTo>
                    <a:pt x="116407" y="226989"/>
                  </a:lnTo>
                  <a:lnTo>
                    <a:pt x="103316" y="227885"/>
                  </a:lnTo>
                  <a:lnTo>
                    <a:pt x="89922" y="228495"/>
                  </a:lnTo>
                  <a:lnTo>
                    <a:pt x="76329" y="228907"/>
                  </a:lnTo>
                  <a:lnTo>
                    <a:pt x="62824" y="229186"/>
                  </a:lnTo>
                  <a:lnTo>
                    <a:pt x="48350" y="229403"/>
                  </a:lnTo>
                  <a:lnTo>
                    <a:pt x="29404" y="229581"/>
                  </a:lnTo>
                  <a:lnTo>
                    <a:pt x="0" y="2297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31833" y="270311"/>
              <a:ext cx="164002" cy="150829"/>
            </a:xfrm>
            <a:custGeom>
              <a:avLst/>
              <a:gdLst/>
              <a:ahLst/>
              <a:cxnLst/>
              <a:rect l="0" t="0" r="0" b="0"/>
              <a:pathLst>
                <a:path w="164002" h="150829">
                  <a:moveTo>
                    <a:pt x="79773" y="66600"/>
                  </a:moveTo>
                  <a:lnTo>
                    <a:pt x="76839" y="54865"/>
                  </a:lnTo>
                  <a:lnTo>
                    <a:pt x="74057" y="43736"/>
                  </a:lnTo>
                  <a:lnTo>
                    <a:pt x="71149" y="32161"/>
                  </a:lnTo>
                  <a:lnTo>
                    <a:pt x="67763" y="20864"/>
                  </a:lnTo>
                  <a:lnTo>
                    <a:pt x="63301" y="11445"/>
                  </a:lnTo>
                  <a:lnTo>
                    <a:pt x="57535" y="4665"/>
                  </a:lnTo>
                  <a:lnTo>
                    <a:pt x="50719" y="786"/>
                  </a:lnTo>
                  <a:lnTo>
                    <a:pt x="43382" y="0"/>
                  </a:lnTo>
                  <a:lnTo>
                    <a:pt x="35899" y="2071"/>
                  </a:lnTo>
                  <a:lnTo>
                    <a:pt x="28607" y="6495"/>
                  </a:lnTo>
                  <a:lnTo>
                    <a:pt x="21870" y="12720"/>
                  </a:lnTo>
                  <a:lnTo>
                    <a:pt x="15831" y="20269"/>
                  </a:lnTo>
                  <a:lnTo>
                    <a:pt x="10608" y="28924"/>
                  </a:lnTo>
                  <a:lnTo>
                    <a:pt x="6390" y="38708"/>
                  </a:lnTo>
                  <a:lnTo>
                    <a:pt x="3186" y="49543"/>
                  </a:lnTo>
                  <a:lnTo>
                    <a:pt x="1016" y="61089"/>
                  </a:lnTo>
                  <a:lnTo>
                    <a:pt x="0" y="72839"/>
                  </a:lnTo>
                  <a:lnTo>
                    <a:pt x="102" y="84475"/>
                  </a:lnTo>
                  <a:lnTo>
                    <a:pt x="1474" y="95559"/>
                  </a:lnTo>
                  <a:lnTo>
                    <a:pt x="4522" y="105471"/>
                  </a:lnTo>
                  <a:lnTo>
                    <a:pt x="9311" y="113971"/>
                  </a:lnTo>
                  <a:lnTo>
                    <a:pt x="15459" y="120678"/>
                  </a:lnTo>
                  <a:lnTo>
                    <a:pt x="22340" y="124910"/>
                  </a:lnTo>
                  <a:lnTo>
                    <a:pt x="29521" y="126523"/>
                  </a:lnTo>
                  <a:lnTo>
                    <a:pt x="36780" y="125506"/>
                  </a:lnTo>
                  <a:lnTo>
                    <a:pt x="44027" y="121715"/>
                  </a:lnTo>
                  <a:lnTo>
                    <a:pt x="51221" y="115353"/>
                  </a:lnTo>
                  <a:lnTo>
                    <a:pt x="58034" y="106863"/>
                  </a:lnTo>
                  <a:lnTo>
                    <a:pt x="63858" y="96740"/>
                  </a:lnTo>
                  <a:lnTo>
                    <a:pt x="68457" y="85452"/>
                  </a:lnTo>
                  <a:lnTo>
                    <a:pt x="72469" y="74529"/>
                  </a:lnTo>
                  <a:lnTo>
                    <a:pt x="76959" y="67645"/>
                  </a:lnTo>
                  <a:lnTo>
                    <a:pt x="81754" y="66714"/>
                  </a:lnTo>
                  <a:lnTo>
                    <a:pt x="86141" y="69922"/>
                  </a:lnTo>
                  <a:lnTo>
                    <a:pt x="90268" y="75714"/>
                  </a:lnTo>
                  <a:lnTo>
                    <a:pt x="94618" y="83148"/>
                  </a:lnTo>
                  <a:lnTo>
                    <a:pt x="99454" y="91634"/>
                  </a:lnTo>
                  <a:lnTo>
                    <a:pt x="104977" y="100475"/>
                  </a:lnTo>
                  <a:lnTo>
                    <a:pt x="111425" y="108819"/>
                  </a:lnTo>
                  <a:lnTo>
                    <a:pt x="118823" y="116253"/>
                  </a:lnTo>
                  <a:lnTo>
                    <a:pt x="126780" y="122787"/>
                  </a:lnTo>
                  <a:lnTo>
                    <a:pt x="135476" y="129407"/>
                  </a:lnTo>
                  <a:lnTo>
                    <a:pt x="146795" y="137806"/>
                  </a:lnTo>
                  <a:lnTo>
                    <a:pt x="164001" y="1508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85347" y="136870"/>
              <a:ext cx="139127" cy="310265"/>
            </a:xfrm>
            <a:custGeom>
              <a:avLst/>
              <a:gdLst/>
              <a:ahLst/>
              <a:cxnLst/>
              <a:rect l="0" t="0" r="0" b="0"/>
              <a:pathLst>
                <a:path w="139127" h="310265">
                  <a:moveTo>
                    <a:pt x="84228" y="0"/>
                  </a:moveTo>
                  <a:lnTo>
                    <a:pt x="78427" y="11668"/>
                  </a:lnTo>
                  <a:lnTo>
                    <a:pt x="73503" y="22157"/>
                  </a:lnTo>
                  <a:lnTo>
                    <a:pt x="69001" y="32463"/>
                  </a:lnTo>
                  <a:lnTo>
                    <a:pt x="64780" y="42937"/>
                  </a:lnTo>
                  <a:lnTo>
                    <a:pt x="60766" y="53929"/>
                  </a:lnTo>
                  <a:lnTo>
                    <a:pt x="56904" y="65572"/>
                  </a:lnTo>
                  <a:lnTo>
                    <a:pt x="53152" y="77826"/>
                  </a:lnTo>
                  <a:lnTo>
                    <a:pt x="49477" y="90580"/>
                  </a:lnTo>
                  <a:lnTo>
                    <a:pt x="45855" y="103716"/>
                  </a:lnTo>
                  <a:lnTo>
                    <a:pt x="42269" y="117130"/>
                  </a:lnTo>
                  <a:lnTo>
                    <a:pt x="38709" y="130740"/>
                  </a:lnTo>
                  <a:lnTo>
                    <a:pt x="35169" y="144492"/>
                  </a:lnTo>
                  <a:lnTo>
                    <a:pt x="31809" y="158506"/>
                  </a:lnTo>
                  <a:lnTo>
                    <a:pt x="28933" y="173060"/>
                  </a:lnTo>
                  <a:lnTo>
                    <a:pt x="26670" y="188258"/>
                  </a:lnTo>
                  <a:lnTo>
                    <a:pt x="25152" y="203889"/>
                  </a:lnTo>
                  <a:lnTo>
                    <a:pt x="24583" y="219535"/>
                  </a:lnTo>
                  <a:lnTo>
                    <a:pt x="24984" y="234945"/>
                  </a:lnTo>
                  <a:lnTo>
                    <a:pt x="26389" y="249885"/>
                  </a:lnTo>
                  <a:lnTo>
                    <a:pt x="28928" y="264070"/>
                  </a:lnTo>
                  <a:lnTo>
                    <a:pt x="32566" y="277407"/>
                  </a:lnTo>
                  <a:lnTo>
                    <a:pt x="37296" y="289328"/>
                  </a:lnTo>
                  <a:lnTo>
                    <a:pt x="43220" y="298752"/>
                  </a:lnTo>
                  <a:lnTo>
                    <a:pt x="50274" y="305305"/>
                  </a:lnTo>
                  <a:lnTo>
                    <a:pt x="58111" y="309078"/>
                  </a:lnTo>
                  <a:lnTo>
                    <a:pt x="66209" y="310264"/>
                  </a:lnTo>
                  <a:lnTo>
                    <a:pt x="74246" y="309249"/>
                  </a:lnTo>
                  <a:lnTo>
                    <a:pt x="82098" y="306504"/>
                  </a:lnTo>
                  <a:lnTo>
                    <a:pt x="89751" y="302470"/>
                  </a:lnTo>
                  <a:lnTo>
                    <a:pt x="97226" y="297503"/>
                  </a:lnTo>
                  <a:lnTo>
                    <a:pt x="104399" y="291715"/>
                  </a:lnTo>
                  <a:lnTo>
                    <a:pt x="110996" y="285001"/>
                  </a:lnTo>
                  <a:lnTo>
                    <a:pt x="116918" y="277372"/>
                  </a:lnTo>
                  <a:lnTo>
                    <a:pt x="122218" y="268960"/>
                  </a:lnTo>
                  <a:lnTo>
                    <a:pt x="127013" y="259934"/>
                  </a:lnTo>
                  <a:lnTo>
                    <a:pt x="131415" y="250454"/>
                  </a:lnTo>
                  <a:lnTo>
                    <a:pt x="135202" y="240647"/>
                  </a:lnTo>
                  <a:lnTo>
                    <a:pt x="137842" y="230610"/>
                  </a:lnTo>
                  <a:lnTo>
                    <a:pt x="139126" y="220425"/>
                  </a:lnTo>
                  <a:lnTo>
                    <a:pt x="138835" y="210467"/>
                  </a:lnTo>
                  <a:lnTo>
                    <a:pt x="136587" y="201386"/>
                  </a:lnTo>
                  <a:lnTo>
                    <a:pt x="132367" y="193480"/>
                  </a:lnTo>
                  <a:lnTo>
                    <a:pt x="126448" y="187189"/>
                  </a:lnTo>
                  <a:lnTo>
                    <a:pt x="119195" y="183244"/>
                  </a:lnTo>
                  <a:lnTo>
                    <a:pt x="110956" y="181817"/>
                  </a:lnTo>
                  <a:lnTo>
                    <a:pt x="102172" y="182622"/>
                  </a:lnTo>
                  <a:lnTo>
                    <a:pt x="93365" y="185206"/>
                  </a:lnTo>
                  <a:lnTo>
                    <a:pt x="84813" y="189123"/>
                  </a:lnTo>
                  <a:lnTo>
                    <a:pt x="76428" y="194002"/>
                  </a:lnTo>
                  <a:lnTo>
                    <a:pt x="67877" y="199559"/>
                  </a:lnTo>
                  <a:lnTo>
                    <a:pt x="58982" y="205590"/>
                  </a:lnTo>
                  <a:lnTo>
                    <a:pt x="50040" y="212112"/>
                  </a:lnTo>
                  <a:lnTo>
                    <a:pt x="41716" y="219329"/>
                  </a:lnTo>
                  <a:lnTo>
                    <a:pt x="34339" y="227289"/>
                  </a:lnTo>
                  <a:lnTo>
                    <a:pt x="27863" y="235647"/>
                  </a:lnTo>
                  <a:lnTo>
                    <a:pt x="21299" y="244667"/>
                  </a:lnTo>
                  <a:lnTo>
                    <a:pt x="12956" y="25626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934766" y="94756"/>
            <a:ext cx="3940966" cy="368498"/>
            <a:chOff x="5934766" y="94756"/>
            <a:chExt cx="3940966" cy="368498"/>
          </a:xfrm>
        </p:grpSpPr>
        <p:sp>
          <p:nvSpPr>
            <p:cNvPr id="34" name="Freeform 33"/>
            <p:cNvSpPr/>
            <p:nvPr/>
          </p:nvSpPr>
          <p:spPr>
            <a:xfrm>
              <a:off x="5934766" y="273740"/>
              <a:ext cx="153617" cy="168727"/>
            </a:xfrm>
            <a:custGeom>
              <a:avLst/>
              <a:gdLst/>
              <a:ahLst/>
              <a:cxnLst/>
              <a:rect l="0" t="0" r="0" b="0"/>
              <a:pathLst>
                <a:path w="153617" h="168727">
                  <a:moveTo>
                    <a:pt x="98063" y="0"/>
                  </a:moveTo>
                  <a:lnTo>
                    <a:pt x="89261" y="3001"/>
                  </a:lnTo>
                  <a:lnTo>
                    <a:pt x="80914" y="6424"/>
                  </a:lnTo>
                  <a:lnTo>
                    <a:pt x="72220" y="10620"/>
                  </a:lnTo>
                  <a:lnTo>
                    <a:pt x="63272" y="15520"/>
                  </a:lnTo>
                  <a:lnTo>
                    <a:pt x="54426" y="21001"/>
                  </a:lnTo>
                  <a:lnTo>
                    <a:pt x="45887" y="26932"/>
                  </a:lnTo>
                  <a:lnTo>
                    <a:pt x="37698" y="33193"/>
                  </a:lnTo>
                  <a:lnTo>
                    <a:pt x="29821" y="39692"/>
                  </a:lnTo>
                  <a:lnTo>
                    <a:pt x="22200" y="46365"/>
                  </a:lnTo>
                  <a:lnTo>
                    <a:pt x="15099" y="53490"/>
                  </a:lnTo>
                  <a:lnTo>
                    <a:pt x="9083" y="61643"/>
                  </a:lnTo>
                  <a:lnTo>
                    <a:pt x="4379" y="71050"/>
                  </a:lnTo>
                  <a:lnTo>
                    <a:pt x="1220" y="81302"/>
                  </a:lnTo>
                  <a:lnTo>
                    <a:pt x="0" y="91568"/>
                  </a:lnTo>
                  <a:lnTo>
                    <a:pt x="737" y="101364"/>
                  </a:lnTo>
                  <a:lnTo>
                    <a:pt x="3165" y="110720"/>
                  </a:lnTo>
                  <a:lnTo>
                    <a:pt x="6919" y="119989"/>
                  </a:lnTo>
                  <a:lnTo>
                    <a:pt x="11666" y="129398"/>
                  </a:lnTo>
                  <a:lnTo>
                    <a:pt x="17291" y="138700"/>
                  </a:lnTo>
                  <a:lnTo>
                    <a:pt x="23889" y="147274"/>
                  </a:lnTo>
                  <a:lnTo>
                    <a:pt x="31446" y="154813"/>
                  </a:lnTo>
                  <a:lnTo>
                    <a:pt x="40146" y="161011"/>
                  </a:lnTo>
                  <a:lnTo>
                    <a:pt x="50429" y="165419"/>
                  </a:lnTo>
                  <a:lnTo>
                    <a:pt x="62377" y="167966"/>
                  </a:lnTo>
                  <a:lnTo>
                    <a:pt x="75299" y="168726"/>
                  </a:lnTo>
                  <a:lnTo>
                    <a:pt x="87972" y="167732"/>
                  </a:lnTo>
                  <a:lnTo>
                    <a:pt x="99711" y="165173"/>
                  </a:lnTo>
                  <a:lnTo>
                    <a:pt x="110369" y="161187"/>
                  </a:lnTo>
                  <a:lnTo>
                    <a:pt x="120062" y="155772"/>
                  </a:lnTo>
                  <a:lnTo>
                    <a:pt x="128977" y="149048"/>
                  </a:lnTo>
                  <a:lnTo>
                    <a:pt x="136982" y="140925"/>
                  </a:lnTo>
                  <a:lnTo>
                    <a:pt x="143622" y="131038"/>
                  </a:lnTo>
                  <a:lnTo>
                    <a:pt x="148752" y="119356"/>
                  </a:lnTo>
                  <a:lnTo>
                    <a:pt x="152200" y="106443"/>
                  </a:lnTo>
                  <a:lnTo>
                    <a:pt x="153616" y="93245"/>
                  </a:lnTo>
                  <a:lnTo>
                    <a:pt x="153009" y="80339"/>
                  </a:lnTo>
                  <a:lnTo>
                    <a:pt x="150669" y="68084"/>
                  </a:lnTo>
                  <a:lnTo>
                    <a:pt x="146974" y="56780"/>
                  </a:lnTo>
                  <a:lnTo>
                    <a:pt x="142270" y="46486"/>
                  </a:lnTo>
                  <a:lnTo>
                    <a:pt x="136766" y="37376"/>
                  </a:lnTo>
                  <a:lnTo>
                    <a:pt x="129775" y="28947"/>
                  </a:lnTo>
                  <a:lnTo>
                    <a:pt x="118456" y="20458"/>
                  </a:lnTo>
                  <a:lnTo>
                    <a:pt x="98063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27585" y="231626"/>
              <a:ext cx="73701" cy="178835"/>
            </a:xfrm>
            <a:custGeom>
              <a:avLst/>
              <a:gdLst/>
              <a:ahLst/>
              <a:cxnLst/>
              <a:rect l="0" t="0" r="0" b="0"/>
              <a:pathLst>
                <a:path w="73701" h="178835">
                  <a:moveTo>
                    <a:pt x="0" y="115814"/>
                  </a:moveTo>
                  <a:lnTo>
                    <a:pt x="5868" y="124615"/>
                  </a:lnTo>
                  <a:lnTo>
                    <a:pt x="11432" y="132962"/>
                  </a:lnTo>
                  <a:lnTo>
                    <a:pt x="17227" y="141661"/>
                  </a:lnTo>
                  <a:lnTo>
                    <a:pt x="23136" y="150782"/>
                  </a:lnTo>
                  <a:lnTo>
                    <a:pt x="28817" y="160277"/>
                  </a:lnTo>
                  <a:lnTo>
                    <a:pt x="34066" y="169994"/>
                  </a:lnTo>
                  <a:lnTo>
                    <a:pt x="37944" y="177239"/>
                  </a:lnTo>
                  <a:lnTo>
                    <a:pt x="39156" y="178834"/>
                  </a:lnTo>
                  <a:lnTo>
                    <a:pt x="37829" y="175985"/>
                  </a:lnTo>
                  <a:lnTo>
                    <a:pt x="34790" y="170289"/>
                  </a:lnTo>
                  <a:lnTo>
                    <a:pt x="30944" y="162823"/>
                  </a:lnTo>
                  <a:lnTo>
                    <a:pt x="26850" y="154254"/>
                  </a:lnTo>
                  <a:lnTo>
                    <a:pt x="22765" y="144991"/>
                  </a:lnTo>
                  <a:lnTo>
                    <a:pt x="18778" y="135285"/>
                  </a:lnTo>
                  <a:lnTo>
                    <a:pt x="14909" y="125290"/>
                  </a:lnTo>
                  <a:lnTo>
                    <a:pt x="11305" y="114943"/>
                  </a:lnTo>
                  <a:lnTo>
                    <a:pt x="8255" y="104000"/>
                  </a:lnTo>
                  <a:lnTo>
                    <a:pt x="5878" y="92377"/>
                  </a:lnTo>
                  <a:lnTo>
                    <a:pt x="4448" y="80298"/>
                  </a:lnTo>
                  <a:lnTo>
                    <a:pt x="4470" y="68190"/>
                  </a:lnTo>
                  <a:lnTo>
                    <a:pt x="6086" y="56313"/>
                  </a:lnTo>
                  <a:lnTo>
                    <a:pt x="9291" y="45067"/>
                  </a:lnTo>
                  <a:lnTo>
                    <a:pt x="14108" y="35047"/>
                  </a:lnTo>
                  <a:lnTo>
                    <a:pt x="20381" y="26465"/>
                  </a:lnTo>
                  <a:lnTo>
                    <a:pt x="27764" y="19344"/>
                  </a:lnTo>
                  <a:lnTo>
                    <a:pt x="36750" y="13006"/>
                  </a:lnTo>
                  <a:lnTo>
                    <a:pt x="50362" y="689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85315" y="261397"/>
              <a:ext cx="184509" cy="139447"/>
            </a:xfrm>
            <a:custGeom>
              <a:avLst/>
              <a:gdLst/>
              <a:ahLst/>
              <a:cxnLst/>
              <a:rect l="0" t="0" r="0" b="0"/>
              <a:pathLst>
                <a:path w="184509" h="139447">
                  <a:moveTo>
                    <a:pt x="100280" y="12343"/>
                  </a:moveTo>
                  <a:lnTo>
                    <a:pt x="91479" y="9410"/>
                  </a:lnTo>
                  <a:lnTo>
                    <a:pt x="83133" y="6627"/>
                  </a:lnTo>
                  <a:lnTo>
                    <a:pt x="74434" y="3742"/>
                  </a:lnTo>
                  <a:lnTo>
                    <a:pt x="65313" y="1220"/>
                  </a:lnTo>
                  <a:lnTo>
                    <a:pt x="55819" y="0"/>
                  </a:lnTo>
                  <a:lnTo>
                    <a:pt x="46036" y="500"/>
                  </a:lnTo>
                  <a:lnTo>
                    <a:pt x="36367" y="2811"/>
                  </a:lnTo>
                  <a:lnTo>
                    <a:pt x="27489" y="6958"/>
                  </a:lnTo>
                  <a:lnTo>
                    <a:pt x="19715" y="12755"/>
                  </a:lnTo>
                  <a:lnTo>
                    <a:pt x="13174" y="20054"/>
                  </a:lnTo>
                  <a:lnTo>
                    <a:pt x="7998" y="28839"/>
                  </a:lnTo>
                  <a:lnTo>
                    <a:pt x="4113" y="38962"/>
                  </a:lnTo>
                  <a:lnTo>
                    <a:pt x="1471" y="50010"/>
                  </a:lnTo>
                  <a:lnTo>
                    <a:pt x="130" y="61416"/>
                  </a:lnTo>
                  <a:lnTo>
                    <a:pt x="0" y="72827"/>
                  </a:lnTo>
                  <a:lnTo>
                    <a:pt x="878" y="84097"/>
                  </a:lnTo>
                  <a:lnTo>
                    <a:pt x="2528" y="95198"/>
                  </a:lnTo>
                  <a:lnTo>
                    <a:pt x="4761" y="106133"/>
                  </a:lnTo>
                  <a:lnTo>
                    <a:pt x="7903" y="116442"/>
                  </a:lnTo>
                  <a:lnTo>
                    <a:pt x="12754" y="125235"/>
                  </a:lnTo>
                  <a:lnTo>
                    <a:pt x="19605" y="132138"/>
                  </a:lnTo>
                  <a:lnTo>
                    <a:pt x="27971" y="136943"/>
                  </a:lnTo>
                  <a:lnTo>
                    <a:pt x="36888" y="139352"/>
                  </a:lnTo>
                  <a:lnTo>
                    <a:pt x="45730" y="139446"/>
                  </a:lnTo>
                  <a:lnTo>
                    <a:pt x="54087" y="137426"/>
                  </a:lnTo>
                  <a:lnTo>
                    <a:pt x="61613" y="133420"/>
                  </a:lnTo>
                  <a:lnTo>
                    <a:pt x="68223" y="127690"/>
                  </a:lnTo>
                  <a:lnTo>
                    <a:pt x="74015" y="120423"/>
                  </a:lnTo>
                  <a:lnTo>
                    <a:pt x="79155" y="111651"/>
                  </a:lnTo>
                  <a:lnTo>
                    <a:pt x="83810" y="101563"/>
                  </a:lnTo>
                  <a:lnTo>
                    <a:pt x="88303" y="91569"/>
                  </a:lnTo>
                  <a:lnTo>
                    <a:pt x="93861" y="84584"/>
                  </a:lnTo>
                  <a:lnTo>
                    <a:pt x="100926" y="82004"/>
                  </a:lnTo>
                  <a:lnTo>
                    <a:pt x="108133" y="82877"/>
                  </a:lnTo>
                  <a:lnTo>
                    <a:pt x="115145" y="86013"/>
                  </a:lnTo>
                  <a:lnTo>
                    <a:pt x="122039" y="90569"/>
                  </a:lnTo>
                  <a:lnTo>
                    <a:pt x="128902" y="96012"/>
                  </a:lnTo>
                  <a:lnTo>
                    <a:pt x="135778" y="102005"/>
                  </a:lnTo>
                  <a:lnTo>
                    <a:pt x="142765" y="108041"/>
                  </a:lnTo>
                  <a:lnTo>
                    <a:pt x="150918" y="113986"/>
                  </a:lnTo>
                  <a:lnTo>
                    <a:pt x="163193" y="120356"/>
                  </a:lnTo>
                  <a:lnTo>
                    <a:pt x="184508" y="1281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62415" y="278760"/>
              <a:ext cx="112736" cy="121323"/>
            </a:xfrm>
            <a:custGeom>
              <a:avLst/>
              <a:gdLst/>
              <a:ahLst/>
              <a:cxnLst/>
              <a:rect l="0" t="0" r="0" b="0"/>
              <a:pathLst>
                <a:path w="112736" h="121323">
                  <a:moveTo>
                    <a:pt x="7450" y="37094"/>
                  </a:moveTo>
                  <a:lnTo>
                    <a:pt x="7516" y="51629"/>
                  </a:lnTo>
                  <a:lnTo>
                    <a:pt x="8157" y="64260"/>
                  </a:lnTo>
                  <a:lnTo>
                    <a:pt x="9426" y="76093"/>
                  </a:lnTo>
                  <a:lnTo>
                    <a:pt x="10238" y="84913"/>
                  </a:lnTo>
                  <a:lnTo>
                    <a:pt x="9461" y="87727"/>
                  </a:lnTo>
                  <a:lnTo>
                    <a:pt x="7655" y="85658"/>
                  </a:lnTo>
                  <a:lnTo>
                    <a:pt x="5424" y="80246"/>
                  </a:lnTo>
                  <a:lnTo>
                    <a:pt x="3296" y="72391"/>
                  </a:lnTo>
                  <a:lnTo>
                    <a:pt x="1532" y="62720"/>
                  </a:lnTo>
                  <a:lnTo>
                    <a:pt x="346" y="51888"/>
                  </a:lnTo>
                  <a:lnTo>
                    <a:pt x="0" y="40583"/>
                  </a:lnTo>
                  <a:lnTo>
                    <a:pt x="556" y="29238"/>
                  </a:lnTo>
                  <a:lnTo>
                    <a:pt x="2233" y="18680"/>
                  </a:lnTo>
                  <a:lnTo>
                    <a:pt x="5486" y="10182"/>
                  </a:lnTo>
                  <a:lnTo>
                    <a:pt x="10412" y="4254"/>
                  </a:lnTo>
                  <a:lnTo>
                    <a:pt x="16651" y="902"/>
                  </a:lnTo>
                  <a:lnTo>
                    <a:pt x="23595" y="0"/>
                  </a:lnTo>
                  <a:lnTo>
                    <a:pt x="30816" y="1209"/>
                  </a:lnTo>
                  <a:lnTo>
                    <a:pt x="38102" y="4254"/>
                  </a:lnTo>
                  <a:lnTo>
                    <a:pt x="45366" y="9021"/>
                  </a:lnTo>
                  <a:lnTo>
                    <a:pt x="52582" y="15298"/>
                  </a:lnTo>
                  <a:lnTo>
                    <a:pt x="59749" y="22948"/>
                  </a:lnTo>
                  <a:lnTo>
                    <a:pt x="66875" y="31985"/>
                  </a:lnTo>
                  <a:lnTo>
                    <a:pt x="73964" y="42283"/>
                  </a:lnTo>
                  <a:lnTo>
                    <a:pt x="80862" y="53451"/>
                  </a:lnTo>
                  <a:lnTo>
                    <a:pt x="87268" y="64940"/>
                  </a:lnTo>
                  <a:lnTo>
                    <a:pt x="93054" y="76393"/>
                  </a:lnTo>
                  <a:lnTo>
                    <a:pt x="98107" y="87221"/>
                  </a:lnTo>
                  <a:lnTo>
                    <a:pt x="102743" y="97579"/>
                  </a:lnTo>
                  <a:lnTo>
                    <a:pt x="107368" y="108371"/>
                  </a:lnTo>
                  <a:lnTo>
                    <a:pt x="112735" y="1213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09449" y="273740"/>
              <a:ext cx="98060" cy="144741"/>
            </a:xfrm>
            <a:custGeom>
              <a:avLst/>
              <a:gdLst/>
              <a:ahLst/>
              <a:cxnLst/>
              <a:rect l="0" t="0" r="0" b="0"/>
              <a:pathLst>
                <a:path w="98060" h="144741">
                  <a:moveTo>
                    <a:pt x="7815" y="0"/>
                  </a:moveTo>
                  <a:lnTo>
                    <a:pt x="4949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199" y="38654"/>
                  </a:lnTo>
                  <a:lnTo>
                    <a:pt x="0" y="49817"/>
                  </a:lnTo>
                  <a:lnTo>
                    <a:pt x="655" y="61023"/>
                  </a:lnTo>
                  <a:lnTo>
                    <a:pt x="2067" y="72135"/>
                  </a:lnTo>
                  <a:lnTo>
                    <a:pt x="4079" y="83119"/>
                  </a:lnTo>
                  <a:lnTo>
                    <a:pt x="6546" y="93980"/>
                  </a:lnTo>
                  <a:lnTo>
                    <a:pt x="9507" y="104577"/>
                  </a:lnTo>
                  <a:lnTo>
                    <a:pt x="13172" y="114627"/>
                  </a:lnTo>
                  <a:lnTo>
                    <a:pt x="17605" y="124005"/>
                  </a:lnTo>
                  <a:lnTo>
                    <a:pt x="22886" y="132269"/>
                  </a:lnTo>
                  <a:lnTo>
                    <a:pt x="29188" y="138610"/>
                  </a:lnTo>
                  <a:lnTo>
                    <a:pt x="36500" y="142755"/>
                  </a:lnTo>
                  <a:lnTo>
                    <a:pt x="44512" y="144740"/>
                  </a:lnTo>
                  <a:lnTo>
                    <a:pt x="52729" y="144643"/>
                  </a:lnTo>
                  <a:lnTo>
                    <a:pt x="60840" y="142723"/>
                  </a:lnTo>
                  <a:lnTo>
                    <a:pt x="68572" y="139182"/>
                  </a:lnTo>
                  <a:lnTo>
                    <a:pt x="75611" y="134073"/>
                  </a:lnTo>
                  <a:lnTo>
                    <a:pt x="81857" y="127564"/>
                  </a:lnTo>
                  <a:lnTo>
                    <a:pt x="87221" y="119755"/>
                  </a:lnTo>
                  <a:lnTo>
                    <a:pt x="91533" y="110612"/>
                  </a:lnTo>
                  <a:lnTo>
                    <a:pt x="94801" y="100238"/>
                  </a:lnTo>
                  <a:lnTo>
                    <a:pt x="97015" y="88848"/>
                  </a:lnTo>
                  <a:lnTo>
                    <a:pt x="98059" y="76679"/>
                  </a:lnTo>
                  <a:lnTo>
                    <a:pt x="97990" y="63952"/>
                  </a:lnTo>
                  <a:lnTo>
                    <a:pt x="97141" y="51246"/>
                  </a:lnTo>
                  <a:lnTo>
                    <a:pt x="95957" y="38148"/>
                  </a:lnTo>
                  <a:lnTo>
                    <a:pt x="94336" y="22395"/>
                  </a:lnTo>
                  <a:lnTo>
                    <a:pt x="9204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64663" y="268919"/>
              <a:ext cx="189514" cy="141693"/>
            </a:xfrm>
            <a:custGeom>
              <a:avLst/>
              <a:gdLst/>
              <a:ahLst/>
              <a:cxnLst/>
              <a:rect l="0" t="0" r="0" b="0"/>
              <a:pathLst>
                <a:path w="189514" h="141693">
                  <a:moveTo>
                    <a:pt x="0" y="46935"/>
                  </a:moveTo>
                  <a:lnTo>
                    <a:pt x="2933" y="61537"/>
                  </a:lnTo>
                  <a:lnTo>
                    <a:pt x="5716" y="74808"/>
                  </a:lnTo>
                  <a:lnTo>
                    <a:pt x="8579" y="87914"/>
                  </a:lnTo>
                  <a:lnTo>
                    <a:pt x="10297" y="97701"/>
                  </a:lnTo>
                  <a:lnTo>
                    <a:pt x="9696" y="100350"/>
                  </a:lnTo>
                  <a:lnTo>
                    <a:pt x="7965" y="97541"/>
                  </a:lnTo>
                  <a:lnTo>
                    <a:pt x="6072" y="91078"/>
                  </a:lnTo>
                  <a:lnTo>
                    <a:pt x="4433" y="82153"/>
                  </a:lnTo>
                  <a:lnTo>
                    <a:pt x="3318" y="71725"/>
                  </a:lnTo>
                  <a:lnTo>
                    <a:pt x="3011" y="60643"/>
                  </a:lnTo>
                  <a:lnTo>
                    <a:pt x="3595" y="49424"/>
                  </a:lnTo>
                  <a:lnTo>
                    <a:pt x="5461" y="38938"/>
                  </a:lnTo>
                  <a:lnTo>
                    <a:pt x="9372" y="30482"/>
                  </a:lnTo>
                  <a:lnTo>
                    <a:pt x="15553" y="24580"/>
                  </a:lnTo>
                  <a:lnTo>
                    <a:pt x="23449" y="21244"/>
                  </a:lnTo>
                  <a:lnTo>
                    <a:pt x="32042" y="20351"/>
                  </a:lnTo>
                  <a:lnTo>
                    <a:pt x="40664" y="21567"/>
                  </a:lnTo>
                  <a:lnTo>
                    <a:pt x="48871" y="24616"/>
                  </a:lnTo>
                  <a:lnTo>
                    <a:pt x="56296" y="29386"/>
                  </a:lnTo>
                  <a:lnTo>
                    <a:pt x="62854" y="35624"/>
                  </a:lnTo>
                  <a:lnTo>
                    <a:pt x="69194" y="41755"/>
                  </a:lnTo>
                  <a:lnTo>
                    <a:pt x="76084" y="44288"/>
                  </a:lnTo>
                  <a:lnTo>
                    <a:pt x="82803" y="41910"/>
                  </a:lnTo>
                  <a:lnTo>
                    <a:pt x="88473" y="36548"/>
                  </a:lnTo>
                  <a:lnTo>
                    <a:pt x="93401" y="29606"/>
                  </a:lnTo>
                  <a:lnTo>
                    <a:pt x="98241" y="22018"/>
                  </a:lnTo>
                  <a:lnTo>
                    <a:pt x="103376" y="14304"/>
                  </a:lnTo>
                  <a:lnTo>
                    <a:pt x="108915" y="7330"/>
                  </a:lnTo>
                  <a:lnTo>
                    <a:pt x="114834" y="2388"/>
                  </a:lnTo>
                  <a:lnTo>
                    <a:pt x="121065" y="0"/>
                  </a:lnTo>
                  <a:lnTo>
                    <a:pt x="127529" y="178"/>
                  </a:lnTo>
                  <a:lnTo>
                    <a:pt x="134166" y="2797"/>
                  </a:lnTo>
                  <a:lnTo>
                    <a:pt x="140919" y="7524"/>
                  </a:lnTo>
                  <a:lnTo>
                    <a:pt x="147587" y="14084"/>
                  </a:lnTo>
                  <a:lnTo>
                    <a:pt x="153838" y="22364"/>
                  </a:lnTo>
                  <a:lnTo>
                    <a:pt x="159522" y="32144"/>
                  </a:lnTo>
                  <a:lnTo>
                    <a:pt x="164662" y="42960"/>
                  </a:lnTo>
                  <a:lnTo>
                    <a:pt x="169347" y="54211"/>
                  </a:lnTo>
                  <a:lnTo>
                    <a:pt x="173682" y="65516"/>
                  </a:lnTo>
                  <a:lnTo>
                    <a:pt x="177606" y="76842"/>
                  </a:lnTo>
                  <a:lnTo>
                    <a:pt x="181289" y="89820"/>
                  </a:lnTo>
                  <a:lnTo>
                    <a:pt x="185054" y="108939"/>
                  </a:lnTo>
                  <a:lnTo>
                    <a:pt x="189513" y="1416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75233" y="147398"/>
              <a:ext cx="118330" cy="264536"/>
            </a:xfrm>
            <a:custGeom>
              <a:avLst/>
              <a:gdLst/>
              <a:ahLst/>
              <a:cxnLst/>
              <a:rect l="0" t="0" r="0" b="0"/>
              <a:pathLst>
                <a:path w="118330" h="26453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5"/>
                  </a:lnTo>
                  <a:lnTo>
                    <a:pt x="3863" y="54416"/>
                  </a:lnTo>
                  <a:lnTo>
                    <a:pt x="6180" y="67925"/>
                  </a:lnTo>
                  <a:lnTo>
                    <a:pt x="8842" y="81578"/>
                  </a:lnTo>
                  <a:lnTo>
                    <a:pt x="11592" y="95345"/>
                  </a:lnTo>
                  <a:lnTo>
                    <a:pt x="14052" y="109194"/>
                  </a:lnTo>
                  <a:lnTo>
                    <a:pt x="16033" y="123103"/>
                  </a:lnTo>
                  <a:lnTo>
                    <a:pt x="17532" y="137053"/>
                  </a:lnTo>
                  <a:lnTo>
                    <a:pt x="18621" y="151031"/>
                  </a:lnTo>
                  <a:lnTo>
                    <a:pt x="19390" y="165029"/>
                  </a:lnTo>
                  <a:lnTo>
                    <a:pt x="19924" y="179040"/>
                  </a:lnTo>
                  <a:lnTo>
                    <a:pt x="20292" y="193059"/>
                  </a:lnTo>
                  <a:lnTo>
                    <a:pt x="20529" y="207055"/>
                  </a:lnTo>
                  <a:lnTo>
                    <a:pt x="20252" y="219889"/>
                  </a:lnTo>
                  <a:lnTo>
                    <a:pt x="18997" y="228000"/>
                  </a:lnTo>
                  <a:lnTo>
                    <a:pt x="17526" y="229234"/>
                  </a:lnTo>
                  <a:lnTo>
                    <a:pt x="16922" y="225362"/>
                  </a:lnTo>
                  <a:lnTo>
                    <a:pt x="17377" y="218263"/>
                  </a:lnTo>
                  <a:lnTo>
                    <a:pt x="18720" y="209384"/>
                  </a:lnTo>
                  <a:lnTo>
                    <a:pt x="20728" y="199613"/>
                  </a:lnTo>
                  <a:lnTo>
                    <a:pt x="23378" y="189579"/>
                  </a:lnTo>
                  <a:lnTo>
                    <a:pt x="26834" y="179824"/>
                  </a:lnTo>
                  <a:lnTo>
                    <a:pt x="31128" y="170602"/>
                  </a:lnTo>
                  <a:lnTo>
                    <a:pt x="36317" y="162421"/>
                  </a:lnTo>
                  <a:lnTo>
                    <a:pt x="42556" y="156126"/>
                  </a:lnTo>
                  <a:lnTo>
                    <a:pt x="49826" y="152007"/>
                  </a:lnTo>
                  <a:lnTo>
                    <a:pt x="57810" y="150036"/>
                  </a:lnTo>
                  <a:lnTo>
                    <a:pt x="66007" y="150142"/>
                  </a:lnTo>
                  <a:lnTo>
                    <a:pt x="74111" y="152068"/>
                  </a:lnTo>
                  <a:lnTo>
                    <a:pt x="82008" y="155611"/>
                  </a:lnTo>
                  <a:lnTo>
                    <a:pt x="89691" y="160722"/>
                  </a:lnTo>
                  <a:lnTo>
                    <a:pt x="97182" y="167233"/>
                  </a:lnTo>
                  <a:lnTo>
                    <a:pt x="104195" y="175043"/>
                  </a:lnTo>
                  <a:lnTo>
                    <a:pt x="110154" y="184186"/>
                  </a:lnTo>
                  <a:lnTo>
                    <a:pt x="114814" y="194551"/>
                  </a:lnTo>
                  <a:lnTo>
                    <a:pt x="117774" y="205595"/>
                  </a:lnTo>
                  <a:lnTo>
                    <a:pt x="118329" y="216468"/>
                  </a:lnTo>
                  <a:lnTo>
                    <a:pt x="116326" y="226698"/>
                  </a:lnTo>
                  <a:lnTo>
                    <a:pt x="112066" y="236023"/>
                  </a:lnTo>
                  <a:lnTo>
                    <a:pt x="106009" y="244214"/>
                  </a:lnTo>
                  <a:lnTo>
                    <a:pt x="98607" y="251267"/>
                  </a:lnTo>
                  <a:lnTo>
                    <a:pt x="90236" y="257021"/>
                  </a:lnTo>
                  <a:lnTo>
                    <a:pt x="81180" y="261071"/>
                  </a:lnTo>
                  <a:lnTo>
                    <a:pt x="71659" y="263359"/>
                  </a:lnTo>
                  <a:lnTo>
                    <a:pt x="62087" y="264267"/>
                  </a:lnTo>
                  <a:lnTo>
                    <a:pt x="52040" y="264535"/>
                  </a:lnTo>
                  <a:lnTo>
                    <a:pt x="39519" y="264189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18049" y="272352"/>
              <a:ext cx="86011" cy="135669"/>
            </a:xfrm>
            <a:custGeom>
              <a:avLst/>
              <a:gdLst/>
              <a:ahLst/>
              <a:cxnLst/>
              <a:rect l="0" t="0" r="0" b="0"/>
              <a:pathLst>
                <a:path w="86011" h="135669">
                  <a:moveTo>
                    <a:pt x="15112" y="64559"/>
                  </a:moveTo>
                  <a:lnTo>
                    <a:pt x="26778" y="64492"/>
                  </a:lnTo>
                  <a:lnTo>
                    <a:pt x="37268" y="63852"/>
                  </a:lnTo>
                  <a:lnTo>
                    <a:pt x="47561" y="62547"/>
                  </a:lnTo>
                  <a:lnTo>
                    <a:pt x="57517" y="60341"/>
                  </a:lnTo>
                  <a:lnTo>
                    <a:pt x="66564" y="56728"/>
                  </a:lnTo>
                  <a:lnTo>
                    <a:pt x="74433" y="51555"/>
                  </a:lnTo>
                  <a:lnTo>
                    <a:pt x="80692" y="44980"/>
                  </a:lnTo>
                  <a:lnTo>
                    <a:pt x="84612" y="37280"/>
                  </a:lnTo>
                  <a:lnTo>
                    <a:pt x="86010" y="28747"/>
                  </a:lnTo>
                  <a:lnTo>
                    <a:pt x="84847" y="20104"/>
                  </a:lnTo>
                  <a:lnTo>
                    <a:pt x="80957" y="12456"/>
                  </a:lnTo>
                  <a:lnTo>
                    <a:pt x="74537" y="6331"/>
                  </a:lnTo>
                  <a:lnTo>
                    <a:pt x="66348" y="2054"/>
                  </a:lnTo>
                  <a:lnTo>
                    <a:pt x="57493" y="0"/>
                  </a:lnTo>
                  <a:lnTo>
                    <a:pt x="48658" y="145"/>
                  </a:lnTo>
                  <a:lnTo>
                    <a:pt x="40122" y="2325"/>
                  </a:lnTo>
                  <a:lnTo>
                    <a:pt x="31937" y="6438"/>
                  </a:lnTo>
                  <a:lnTo>
                    <a:pt x="24073" y="12240"/>
                  </a:lnTo>
                  <a:lnTo>
                    <a:pt x="16792" y="19555"/>
                  </a:lnTo>
                  <a:lnTo>
                    <a:pt x="10646" y="28358"/>
                  </a:lnTo>
                  <a:lnTo>
                    <a:pt x="5846" y="38500"/>
                  </a:lnTo>
                  <a:lnTo>
                    <a:pt x="2452" y="49733"/>
                  </a:lnTo>
                  <a:lnTo>
                    <a:pt x="540" y="61796"/>
                  </a:lnTo>
                  <a:lnTo>
                    <a:pt x="0" y="74457"/>
                  </a:lnTo>
                  <a:lnTo>
                    <a:pt x="755" y="87211"/>
                  </a:lnTo>
                  <a:lnTo>
                    <a:pt x="2847" y="99315"/>
                  </a:lnTo>
                  <a:lnTo>
                    <a:pt x="6183" y="110401"/>
                  </a:lnTo>
                  <a:lnTo>
                    <a:pt x="10708" y="119979"/>
                  </a:lnTo>
                  <a:lnTo>
                    <a:pt x="16495" y="127284"/>
                  </a:lnTo>
                  <a:lnTo>
                    <a:pt x="23457" y="132119"/>
                  </a:lnTo>
                  <a:lnTo>
                    <a:pt x="31322" y="134728"/>
                  </a:lnTo>
                  <a:lnTo>
                    <a:pt x="40693" y="135668"/>
                  </a:lnTo>
                  <a:lnTo>
                    <a:pt x="54627" y="133904"/>
                  </a:lnTo>
                  <a:lnTo>
                    <a:pt x="78282" y="1277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48974" y="242155"/>
              <a:ext cx="94757" cy="157859"/>
            </a:xfrm>
            <a:custGeom>
              <a:avLst/>
              <a:gdLst/>
              <a:ahLst/>
              <a:cxnLst/>
              <a:rect l="0" t="0" r="0" b="0"/>
              <a:pathLst>
                <a:path w="94757" h="157859">
                  <a:moveTo>
                    <a:pt x="0" y="115813"/>
                  </a:moveTo>
                  <a:lnTo>
                    <a:pt x="67" y="127481"/>
                  </a:lnTo>
                  <a:lnTo>
                    <a:pt x="708" y="137970"/>
                  </a:lnTo>
                  <a:lnTo>
                    <a:pt x="2007" y="148201"/>
                  </a:lnTo>
                  <a:lnTo>
                    <a:pt x="3945" y="155858"/>
                  </a:lnTo>
                  <a:lnTo>
                    <a:pt x="5920" y="157858"/>
                  </a:lnTo>
                  <a:lnTo>
                    <a:pt x="6888" y="155211"/>
                  </a:lnTo>
                  <a:lnTo>
                    <a:pt x="6686" y="149550"/>
                  </a:lnTo>
                  <a:lnTo>
                    <a:pt x="5685" y="141874"/>
                  </a:lnTo>
                  <a:lnTo>
                    <a:pt x="4441" y="132597"/>
                  </a:lnTo>
                  <a:lnTo>
                    <a:pt x="3296" y="122028"/>
                  </a:lnTo>
                  <a:lnTo>
                    <a:pt x="2538" y="110622"/>
                  </a:lnTo>
                  <a:lnTo>
                    <a:pt x="2481" y="98948"/>
                  </a:lnTo>
                  <a:lnTo>
                    <a:pt x="3231" y="87349"/>
                  </a:lnTo>
                  <a:lnTo>
                    <a:pt x="5041" y="76115"/>
                  </a:lnTo>
                  <a:lnTo>
                    <a:pt x="8384" y="65568"/>
                  </a:lnTo>
                  <a:lnTo>
                    <a:pt x="13375" y="55813"/>
                  </a:lnTo>
                  <a:lnTo>
                    <a:pt x="19826" y="46940"/>
                  </a:lnTo>
                  <a:lnTo>
                    <a:pt x="27445" y="39118"/>
                  </a:lnTo>
                  <a:lnTo>
                    <a:pt x="35932" y="32335"/>
                  </a:lnTo>
                  <a:lnTo>
                    <a:pt x="44975" y="26392"/>
                  </a:lnTo>
                  <a:lnTo>
                    <a:pt x="55338" y="20310"/>
                  </a:lnTo>
                  <a:lnTo>
                    <a:pt x="70163" y="1243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06943" y="168455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4" y="90416"/>
                  </a:lnTo>
                  <a:lnTo>
                    <a:pt x="177" y="106760"/>
                  </a:lnTo>
                  <a:lnTo>
                    <a:pt x="825" y="122420"/>
                  </a:lnTo>
                  <a:lnTo>
                    <a:pt x="2074" y="137062"/>
                  </a:lnTo>
                  <a:lnTo>
                    <a:pt x="3727" y="150857"/>
                  </a:lnTo>
                  <a:lnTo>
                    <a:pt x="5376" y="164275"/>
                  </a:lnTo>
                  <a:lnTo>
                    <a:pt x="6778" y="177626"/>
                  </a:lnTo>
                  <a:lnTo>
                    <a:pt x="7874" y="190637"/>
                  </a:lnTo>
                  <a:lnTo>
                    <a:pt x="8801" y="203915"/>
                  </a:lnTo>
                  <a:lnTo>
                    <a:pt x="9640" y="219751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78662" y="240820"/>
              <a:ext cx="96738" cy="157337"/>
            </a:xfrm>
            <a:custGeom>
              <a:avLst/>
              <a:gdLst/>
              <a:ahLst/>
              <a:cxnLst/>
              <a:rect l="0" t="0" r="0" b="0"/>
              <a:pathLst>
                <a:path w="96738" h="157337">
                  <a:moveTo>
                    <a:pt x="12509" y="75034"/>
                  </a:moveTo>
                  <a:lnTo>
                    <a:pt x="21310" y="72101"/>
                  </a:lnTo>
                  <a:lnTo>
                    <a:pt x="29657" y="69318"/>
                  </a:lnTo>
                  <a:lnTo>
                    <a:pt x="38351" y="66410"/>
                  </a:lnTo>
                  <a:lnTo>
                    <a:pt x="47299" y="63024"/>
                  </a:lnTo>
                  <a:lnTo>
                    <a:pt x="56146" y="58562"/>
                  </a:lnTo>
                  <a:lnTo>
                    <a:pt x="64672" y="52792"/>
                  </a:lnTo>
                  <a:lnTo>
                    <a:pt x="72342" y="45803"/>
                  </a:lnTo>
                  <a:lnTo>
                    <a:pt x="78273" y="37818"/>
                  </a:lnTo>
                  <a:lnTo>
                    <a:pt x="82130" y="29091"/>
                  </a:lnTo>
                  <a:lnTo>
                    <a:pt x="83581" y="20318"/>
                  </a:lnTo>
                  <a:lnTo>
                    <a:pt x="82060" y="12582"/>
                  </a:lnTo>
                  <a:lnTo>
                    <a:pt x="77557" y="6398"/>
                  </a:lnTo>
                  <a:lnTo>
                    <a:pt x="70653" y="2081"/>
                  </a:lnTo>
                  <a:lnTo>
                    <a:pt x="62209" y="0"/>
                  </a:lnTo>
                  <a:lnTo>
                    <a:pt x="52882" y="132"/>
                  </a:lnTo>
                  <a:lnTo>
                    <a:pt x="43388" y="2473"/>
                  </a:lnTo>
                  <a:lnTo>
                    <a:pt x="34563" y="7226"/>
                  </a:lnTo>
                  <a:lnTo>
                    <a:pt x="26785" y="14267"/>
                  </a:lnTo>
                  <a:lnTo>
                    <a:pt x="20056" y="23058"/>
                  </a:lnTo>
                  <a:lnTo>
                    <a:pt x="14214" y="32859"/>
                  </a:lnTo>
                  <a:lnTo>
                    <a:pt x="9066" y="43149"/>
                  </a:lnTo>
                  <a:lnTo>
                    <a:pt x="4757" y="53648"/>
                  </a:lnTo>
                  <a:lnTo>
                    <a:pt x="1759" y="64222"/>
                  </a:lnTo>
                  <a:lnTo>
                    <a:pt x="222" y="74813"/>
                  </a:lnTo>
                  <a:lnTo>
                    <a:pt x="0" y="85400"/>
                  </a:lnTo>
                  <a:lnTo>
                    <a:pt x="841" y="95975"/>
                  </a:lnTo>
                  <a:lnTo>
                    <a:pt x="2484" y="106534"/>
                  </a:lnTo>
                  <a:lnTo>
                    <a:pt x="4874" y="116915"/>
                  </a:lnTo>
                  <a:lnTo>
                    <a:pt x="8147" y="126813"/>
                  </a:lnTo>
                  <a:lnTo>
                    <a:pt x="12319" y="136087"/>
                  </a:lnTo>
                  <a:lnTo>
                    <a:pt x="17594" y="144280"/>
                  </a:lnTo>
                  <a:lnTo>
                    <a:pt x="24424" y="150572"/>
                  </a:lnTo>
                  <a:lnTo>
                    <a:pt x="32904" y="154689"/>
                  </a:lnTo>
                  <a:lnTo>
                    <a:pt x="42612" y="156796"/>
                  </a:lnTo>
                  <a:lnTo>
                    <a:pt x="53954" y="157336"/>
                  </a:lnTo>
                  <a:lnTo>
                    <a:pt x="70158" y="155237"/>
                  </a:lnTo>
                  <a:lnTo>
                    <a:pt x="96737" y="1487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12173" y="242155"/>
              <a:ext cx="94833" cy="157928"/>
            </a:xfrm>
            <a:custGeom>
              <a:avLst/>
              <a:gdLst/>
              <a:ahLst/>
              <a:cxnLst/>
              <a:rect l="0" t="0" r="0" b="0"/>
              <a:pathLst>
                <a:path w="94833" h="157928">
                  <a:moveTo>
                    <a:pt x="79039" y="0"/>
                  </a:moveTo>
                  <a:lnTo>
                    <a:pt x="70305" y="3001"/>
                  </a:lnTo>
                  <a:lnTo>
                    <a:pt x="62598" y="6423"/>
                  </a:lnTo>
                  <a:lnTo>
                    <a:pt x="55191" y="10619"/>
                  </a:lnTo>
                  <a:lnTo>
                    <a:pt x="47757" y="15519"/>
                  </a:lnTo>
                  <a:lnTo>
                    <a:pt x="39931" y="21001"/>
                  </a:lnTo>
                  <a:lnTo>
                    <a:pt x="31561" y="26936"/>
                  </a:lnTo>
                  <a:lnTo>
                    <a:pt x="22991" y="33370"/>
                  </a:lnTo>
                  <a:lnTo>
                    <a:pt x="14924" y="40517"/>
                  </a:lnTo>
                  <a:lnTo>
                    <a:pt x="7747" y="48421"/>
                  </a:lnTo>
                  <a:lnTo>
                    <a:pt x="2303" y="56507"/>
                  </a:lnTo>
                  <a:lnTo>
                    <a:pt x="0" y="63715"/>
                  </a:lnTo>
                  <a:lnTo>
                    <a:pt x="1316" y="69526"/>
                  </a:lnTo>
                  <a:lnTo>
                    <a:pt x="5932" y="74086"/>
                  </a:lnTo>
                  <a:lnTo>
                    <a:pt x="13216" y="77920"/>
                  </a:lnTo>
                  <a:lnTo>
                    <a:pt x="22513" y="81430"/>
                  </a:lnTo>
                  <a:lnTo>
                    <a:pt x="33104" y="84993"/>
                  </a:lnTo>
                  <a:lnTo>
                    <a:pt x="44254" y="89013"/>
                  </a:lnTo>
                  <a:lnTo>
                    <a:pt x="55509" y="93659"/>
                  </a:lnTo>
                  <a:lnTo>
                    <a:pt x="66348" y="99072"/>
                  </a:lnTo>
                  <a:lnTo>
                    <a:pt x="76101" y="105455"/>
                  </a:lnTo>
                  <a:lnTo>
                    <a:pt x="84493" y="112814"/>
                  </a:lnTo>
                  <a:lnTo>
                    <a:pt x="90959" y="120686"/>
                  </a:lnTo>
                  <a:lnTo>
                    <a:pt x="94497" y="128275"/>
                  </a:lnTo>
                  <a:lnTo>
                    <a:pt x="94832" y="135147"/>
                  </a:lnTo>
                  <a:lnTo>
                    <a:pt x="92142" y="141063"/>
                  </a:lnTo>
                  <a:lnTo>
                    <a:pt x="86691" y="145812"/>
                  </a:lnTo>
                  <a:lnTo>
                    <a:pt x="78926" y="149410"/>
                  </a:lnTo>
                  <a:lnTo>
                    <a:pt x="69585" y="152036"/>
                  </a:lnTo>
                  <a:lnTo>
                    <a:pt x="58475" y="154181"/>
                  </a:lnTo>
                  <a:lnTo>
                    <a:pt x="42395" y="156037"/>
                  </a:lnTo>
                  <a:lnTo>
                    <a:pt x="15869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464911" y="221098"/>
              <a:ext cx="123545" cy="179714"/>
            </a:xfrm>
            <a:custGeom>
              <a:avLst/>
              <a:gdLst/>
              <a:ahLst/>
              <a:cxnLst/>
              <a:rect l="0" t="0" r="0" b="0"/>
              <a:pathLst>
                <a:path w="123545" h="179714">
                  <a:moveTo>
                    <a:pt x="84229" y="0"/>
                  </a:moveTo>
                  <a:lnTo>
                    <a:pt x="75427" y="3001"/>
                  </a:lnTo>
                  <a:lnTo>
                    <a:pt x="67081" y="6423"/>
                  </a:lnTo>
                  <a:lnTo>
                    <a:pt x="58387" y="10619"/>
                  </a:lnTo>
                  <a:lnTo>
                    <a:pt x="49439" y="15519"/>
                  </a:lnTo>
                  <a:lnTo>
                    <a:pt x="40591" y="21001"/>
                  </a:lnTo>
                  <a:lnTo>
                    <a:pt x="32057" y="26936"/>
                  </a:lnTo>
                  <a:lnTo>
                    <a:pt x="24042" y="33370"/>
                  </a:lnTo>
                  <a:lnTo>
                    <a:pt x="16813" y="40517"/>
                  </a:lnTo>
                  <a:lnTo>
                    <a:pt x="10449" y="48435"/>
                  </a:lnTo>
                  <a:lnTo>
                    <a:pt x="5347" y="57039"/>
                  </a:lnTo>
                  <a:lnTo>
                    <a:pt x="2276" y="66192"/>
                  </a:lnTo>
                  <a:lnTo>
                    <a:pt x="1481" y="75740"/>
                  </a:lnTo>
                  <a:lnTo>
                    <a:pt x="3066" y="84913"/>
                  </a:lnTo>
                  <a:lnTo>
                    <a:pt x="7247" y="92394"/>
                  </a:lnTo>
                  <a:lnTo>
                    <a:pt x="13869" y="97611"/>
                  </a:lnTo>
                  <a:lnTo>
                    <a:pt x="22364" y="100974"/>
                  </a:lnTo>
                  <a:lnTo>
                    <a:pt x="31961" y="103473"/>
                  </a:lnTo>
                  <a:lnTo>
                    <a:pt x="42110" y="105790"/>
                  </a:lnTo>
                  <a:lnTo>
                    <a:pt x="52512" y="108233"/>
                  </a:lnTo>
                  <a:lnTo>
                    <a:pt x="63021" y="110895"/>
                  </a:lnTo>
                  <a:lnTo>
                    <a:pt x="73563" y="113775"/>
                  </a:lnTo>
                  <a:lnTo>
                    <a:pt x="83947" y="117002"/>
                  </a:lnTo>
                  <a:lnTo>
                    <a:pt x="93854" y="120839"/>
                  </a:lnTo>
                  <a:lnTo>
                    <a:pt x="103138" y="125384"/>
                  </a:lnTo>
                  <a:lnTo>
                    <a:pt x="111339" y="130740"/>
                  </a:lnTo>
                  <a:lnTo>
                    <a:pt x="117637" y="137091"/>
                  </a:lnTo>
                  <a:lnTo>
                    <a:pt x="121750" y="144430"/>
                  </a:lnTo>
                  <a:lnTo>
                    <a:pt x="123544" y="152291"/>
                  </a:lnTo>
                  <a:lnTo>
                    <a:pt x="122785" y="159873"/>
                  </a:lnTo>
                  <a:lnTo>
                    <a:pt x="119604" y="166736"/>
                  </a:lnTo>
                  <a:lnTo>
                    <a:pt x="114232" y="172476"/>
                  </a:lnTo>
                  <a:lnTo>
                    <a:pt x="106823" y="176575"/>
                  </a:lnTo>
                  <a:lnTo>
                    <a:pt x="97660" y="178919"/>
                  </a:lnTo>
                  <a:lnTo>
                    <a:pt x="87103" y="179713"/>
                  </a:lnTo>
                  <a:lnTo>
                    <a:pt x="75503" y="179273"/>
                  </a:lnTo>
                  <a:lnTo>
                    <a:pt x="63161" y="177915"/>
                  </a:lnTo>
                  <a:lnTo>
                    <a:pt x="50717" y="176049"/>
                  </a:lnTo>
                  <a:lnTo>
                    <a:pt x="37823" y="173998"/>
                  </a:lnTo>
                  <a:lnTo>
                    <a:pt x="22236" y="17158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70910" y="168455"/>
              <a:ext cx="25671" cy="273742"/>
            </a:xfrm>
            <a:custGeom>
              <a:avLst/>
              <a:gdLst/>
              <a:ahLst/>
              <a:cxnLst/>
              <a:rect l="0" t="0" r="0" b="0"/>
              <a:pathLst>
                <a:path w="25671" h="273742">
                  <a:moveTo>
                    <a:pt x="4613" y="0"/>
                  </a:moveTo>
                  <a:lnTo>
                    <a:pt x="1814" y="11736"/>
                  </a:lnTo>
                  <a:lnTo>
                    <a:pt x="312" y="22864"/>
                  </a:lnTo>
                  <a:lnTo>
                    <a:pt x="0" y="34467"/>
                  </a:lnTo>
                  <a:lnTo>
                    <a:pt x="506" y="46801"/>
                  </a:lnTo>
                  <a:lnTo>
                    <a:pt x="1326" y="60110"/>
                  </a:lnTo>
                  <a:lnTo>
                    <a:pt x="2146" y="74410"/>
                  </a:lnTo>
                  <a:lnTo>
                    <a:pt x="3003" y="89242"/>
                  </a:lnTo>
                  <a:lnTo>
                    <a:pt x="4179" y="103807"/>
                  </a:lnTo>
                  <a:lnTo>
                    <a:pt x="5817" y="117676"/>
                  </a:lnTo>
                  <a:lnTo>
                    <a:pt x="7918" y="130935"/>
                  </a:lnTo>
                  <a:lnTo>
                    <a:pt x="10406" y="143985"/>
                  </a:lnTo>
                  <a:lnTo>
                    <a:pt x="13188" y="157099"/>
                  </a:lnTo>
                  <a:lnTo>
                    <a:pt x="16025" y="170382"/>
                  </a:lnTo>
                  <a:lnTo>
                    <a:pt x="18541" y="183847"/>
                  </a:lnTo>
                  <a:lnTo>
                    <a:pt x="20565" y="197459"/>
                  </a:lnTo>
                  <a:lnTo>
                    <a:pt x="22093" y="210962"/>
                  </a:lnTo>
                  <a:lnTo>
                    <a:pt x="23368" y="225427"/>
                  </a:lnTo>
                  <a:lnTo>
                    <a:pt x="24495" y="244360"/>
                  </a:lnTo>
                  <a:lnTo>
                    <a:pt x="2567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770238" y="263212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74844" y="10528"/>
                  </a:lnTo>
                  <a:lnTo>
                    <a:pt x="160933" y="10528"/>
                  </a:lnTo>
                  <a:lnTo>
                    <a:pt x="146439" y="10524"/>
                  </a:lnTo>
                  <a:lnTo>
                    <a:pt x="131410" y="10351"/>
                  </a:lnTo>
                  <a:lnTo>
                    <a:pt x="116234" y="9703"/>
                  </a:lnTo>
                  <a:lnTo>
                    <a:pt x="101167" y="8454"/>
                  </a:lnTo>
                  <a:lnTo>
                    <a:pt x="86302" y="6801"/>
                  </a:lnTo>
                  <a:lnTo>
                    <a:pt x="71644" y="5153"/>
                  </a:lnTo>
                  <a:lnTo>
                    <a:pt x="57173" y="3750"/>
                  </a:lnTo>
                  <a:lnTo>
                    <a:pt x="43460" y="2655"/>
                  </a:lnTo>
                  <a:lnTo>
                    <a:pt x="30305" y="1727"/>
                  </a:lnTo>
                  <a:lnTo>
                    <a:pt x="16552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015107" y="94756"/>
              <a:ext cx="165744" cy="336913"/>
            </a:xfrm>
            <a:custGeom>
              <a:avLst/>
              <a:gdLst/>
              <a:ahLst/>
              <a:cxnLst/>
              <a:rect l="0" t="0" r="0" b="0"/>
              <a:pathLst>
                <a:path w="165744" h="336913">
                  <a:moveTo>
                    <a:pt x="7815" y="0"/>
                  </a:moveTo>
                  <a:lnTo>
                    <a:pt x="4949" y="8935"/>
                  </a:lnTo>
                  <a:lnTo>
                    <a:pt x="2806" y="18562"/>
                  </a:lnTo>
                  <a:lnTo>
                    <a:pt x="1208" y="29859"/>
                  </a:lnTo>
                  <a:lnTo>
                    <a:pt x="200" y="42872"/>
                  </a:lnTo>
                  <a:lnTo>
                    <a:pt x="0" y="57648"/>
                  </a:lnTo>
                  <a:lnTo>
                    <a:pt x="656" y="74026"/>
                  </a:lnTo>
                  <a:lnTo>
                    <a:pt x="2066" y="91713"/>
                  </a:lnTo>
                  <a:lnTo>
                    <a:pt x="4079" y="110398"/>
                  </a:lnTo>
                  <a:lnTo>
                    <a:pt x="6538" y="129802"/>
                  </a:lnTo>
                  <a:lnTo>
                    <a:pt x="9153" y="149387"/>
                  </a:lnTo>
                  <a:lnTo>
                    <a:pt x="11521" y="168381"/>
                  </a:lnTo>
                  <a:lnTo>
                    <a:pt x="13446" y="186418"/>
                  </a:lnTo>
                  <a:lnTo>
                    <a:pt x="15077" y="203647"/>
                  </a:lnTo>
                  <a:lnTo>
                    <a:pt x="16786" y="220525"/>
                  </a:lnTo>
                  <a:lnTo>
                    <a:pt x="18787" y="237361"/>
                  </a:lnTo>
                  <a:lnTo>
                    <a:pt x="20962" y="254129"/>
                  </a:lnTo>
                  <a:lnTo>
                    <a:pt x="22970" y="270555"/>
                  </a:lnTo>
                  <a:lnTo>
                    <a:pt x="24620" y="286400"/>
                  </a:lnTo>
                  <a:lnTo>
                    <a:pt x="25986" y="298173"/>
                  </a:lnTo>
                  <a:lnTo>
                    <a:pt x="27106" y="301474"/>
                  </a:lnTo>
                  <a:lnTo>
                    <a:pt x="27844" y="297613"/>
                  </a:lnTo>
                  <a:lnTo>
                    <a:pt x="28278" y="289061"/>
                  </a:lnTo>
                  <a:lnTo>
                    <a:pt x="28525" y="277852"/>
                  </a:lnTo>
                  <a:lnTo>
                    <a:pt x="28675" y="265257"/>
                  </a:lnTo>
                  <a:lnTo>
                    <a:pt x="29102" y="252288"/>
                  </a:lnTo>
                  <a:lnTo>
                    <a:pt x="30447" y="239911"/>
                  </a:lnTo>
                  <a:lnTo>
                    <a:pt x="32988" y="228570"/>
                  </a:lnTo>
                  <a:lnTo>
                    <a:pt x="36828" y="218450"/>
                  </a:lnTo>
                  <a:lnTo>
                    <a:pt x="42081" y="209703"/>
                  </a:lnTo>
                  <a:lnTo>
                    <a:pt x="48648" y="202269"/>
                  </a:lnTo>
                  <a:lnTo>
                    <a:pt x="56142" y="196426"/>
                  </a:lnTo>
                  <a:lnTo>
                    <a:pt x="64001" y="192846"/>
                  </a:lnTo>
                  <a:lnTo>
                    <a:pt x="71873" y="191700"/>
                  </a:lnTo>
                  <a:lnTo>
                    <a:pt x="79615" y="192879"/>
                  </a:lnTo>
                  <a:lnTo>
                    <a:pt x="87192" y="196253"/>
                  </a:lnTo>
                  <a:lnTo>
                    <a:pt x="94621" y="201521"/>
                  </a:lnTo>
                  <a:lnTo>
                    <a:pt x="101932" y="208294"/>
                  </a:lnTo>
                  <a:lnTo>
                    <a:pt x="109155" y="216193"/>
                  </a:lnTo>
                  <a:lnTo>
                    <a:pt x="116310" y="224907"/>
                  </a:lnTo>
                  <a:lnTo>
                    <a:pt x="123253" y="234196"/>
                  </a:lnTo>
                  <a:lnTo>
                    <a:pt x="129689" y="243883"/>
                  </a:lnTo>
                  <a:lnTo>
                    <a:pt x="135499" y="253843"/>
                  </a:lnTo>
                  <a:lnTo>
                    <a:pt x="140721" y="263988"/>
                  </a:lnTo>
                  <a:lnTo>
                    <a:pt x="145464" y="274260"/>
                  </a:lnTo>
                  <a:lnTo>
                    <a:pt x="149835" y="284607"/>
                  </a:lnTo>
                  <a:lnTo>
                    <a:pt x="153786" y="294740"/>
                  </a:lnTo>
                  <a:lnTo>
                    <a:pt x="157487" y="305227"/>
                  </a:lnTo>
                  <a:lnTo>
                    <a:pt x="161269" y="318105"/>
                  </a:lnTo>
                  <a:lnTo>
                    <a:pt x="165743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189166" y="285749"/>
              <a:ext cx="139084" cy="114334"/>
            </a:xfrm>
            <a:custGeom>
              <a:avLst/>
              <a:gdLst/>
              <a:ahLst/>
              <a:cxnLst/>
              <a:rect l="0" t="0" r="0" b="0"/>
              <a:pathLst>
                <a:path w="139084" h="114334">
                  <a:moveTo>
                    <a:pt x="54855" y="82748"/>
                  </a:moveTo>
                  <a:lnTo>
                    <a:pt x="60655" y="73947"/>
                  </a:lnTo>
                  <a:lnTo>
                    <a:pt x="65579" y="65600"/>
                  </a:lnTo>
                  <a:lnTo>
                    <a:pt x="70068" y="56906"/>
                  </a:lnTo>
                  <a:lnTo>
                    <a:pt x="73770" y="47958"/>
                  </a:lnTo>
                  <a:lnTo>
                    <a:pt x="75839" y="39111"/>
                  </a:lnTo>
                  <a:lnTo>
                    <a:pt x="75938" y="30577"/>
                  </a:lnTo>
                  <a:lnTo>
                    <a:pt x="74040" y="22561"/>
                  </a:lnTo>
                  <a:lnTo>
                    <a:pt x="70178" y="15332"/>
                  </a:lnTo>
                  <a:lnTo>
                    <a:pt x="64583" y="8969"/>
                  </a:lnTo>
                  <a:lnTo>
                    <a:pt x="57761" y="3867"/>
                  </a:lnTo>
                  <a:lnTo>
                    <a:pt x="50359" y="795"/>
                  </a:lnTo>
                  <a:lnTo>
                    <a:pt x="42803" y="0"/>
                  </a:lnTo>
                  <a:lnTo>
                    <a:pt x="35446" y="1586"/>
                  </a:lnTo>
                  <a:lnTo>
                    <a:pt x="28659" y="5765"/>
                  </a:lnTo>
                  <a:lnTo>
                    <a:pt x="22577" y="12389"/>
                  </a:lnTo>
                  <a:lnTo>
                    <a:pt x="17156" y="20884"/>
                  </a:lnTo>
                  <a:lnTo>
                    <a:pt x="12272" y="30480"/>
                  </a:lnTo>
                  <a:lnTo>
                    <a:pt x="7806" y="40629"/>
                  </a:lnTo>
                  <a:lnTo>
                    <a:pt x="3974" y="51031"/>
                  </a:lnTo>
                  <a:lnTo>
                    <a:pt x="1304" y="61540"/>
                  </a:lnTo>
                  <a:lnTo>
                    <a:pt x="0" y="72078"/>
                  </a:lnTo>
                  <a:lnTo>
                    <a:pt x="276" y="82290"/>
                  </a:lnTo>
                  <a:lnTo>
                    <a:pt x="2514" y="91548"/>
                  </a:lnTo>
                  <a:lnTo>
                    <a:pt x="6729" y="99579"/>
                  </a:lnTo>
                  <a:lnTo>
                    <a:pt x="12642" y="105954"/>
                  </a:lnTo>
                  <a:lnTo>
                    <a:pt x="19893" y="109956"/>
                  </a:lnTo>
                  <a:lnTo>
                    <a:pt x="28127" y="111417"/>
                  </a:lnTo>
                  <a:lnTo>
                    <a:pt x="36735" y="110465"/>
                  </a:lnTo>
                  <a:lnTo>
                    <a:pt x="44892" y="107251"/>
                  </a:lnTo>
                  <a:lnTo>
                    <a:pt x="52183" y="102088"/>
                  </a:lnTo>
                  <a:lnTo>
                    <a:pt x="58397" y="95218"/>
                  </a:lnTo>
                  <a:lnTo>
                    <a:pt x="63353" y="86722"/>
                  </a:lnTo>
                  <a:lnTo>
                    <a:pt x="67121" y="76859"/>
                  </a:lnTo>
                  <a:lnTo>
                    <a:pt x="70807" y="68371"/>
                  </a:lnTo>
                  <a:lnTo>
                    <a:pt x="75358" y="64828"/>
                  </a:lnTo>
                  <a:lnTo>
                    <a:pt x="80168" y="65698"/>
                  </a:lnTo>
                  <a:lnTo>
                    <a:pt x="85219" y="69341"/>
                  </a:lnTo>
                  <a:lnTo>
                    <a:pt x="90628" y="74531"/>
                  </a:lnTo>
                  <a:lnTo>
                    <a:pt x="96413" y="80554"/>
                  </a:lnTo>
                  <a:lnTo>
                    <a:pt x="102524" y="87014"/>
                  </a:lnTo>
                  <a:lnTo>
                    <a:pt x="108779" y="93401"/>
                  </a:lnTo>
                  <a:lnTo>
                    <a:pt x="115610" y="99637"/>
                  </a:lnTo>
                  <a:lnTo>
                    <a:pt x="124735" y="106265"/>
                  </a:lnTo>
                  <a:lnTo>
                    <a:pt x="139083" y="1143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307192" y="268201"/>
              <a:ext cx="126343" cy="142411"/>
            </a:xfrm>
            <a:custGeom>
              <a:avLst/>
              <a:gdLst/>
              <a:ahLst/>
              <a:cxnLst/>
              <a:rect l="0" t="0" r="0" b="0"/>
              <a:pathLst>
                <a:path w="126343" h="142411">
                  <a:moveTo>
                    <a:pt x="0" y="16068"/>
                  </a:moveTo>
                  <a:lnTo>
                    <a:pt x="67" y="27803"/>
                  </a:lnTo>
                  <a:lnTo>
                    <a:pt x="708" y="38932"/>
                  </a:lnTo>
                  <a:lnTo>
                    <a:pt x="2005" y="50530"/>
                  </a:lnTo>
                  <a:lnTo>
                    <a:pt x="3863" y="62691"/>
                  </a:lnTo>
                  <a:lnTo>
                    <a:pt x="6179" y="75351"/>
                  </a:lnTo>
                  <a:lnTo>
                    <a:pt x="8847" y="88403"/>
                  </a:lnTo>
                  <a:lnTo>
                    <a:pt x="11770" y="101582"/>
                  </a:lnTo>
                  <a:lnTo>
                    <a:pt x="14878" y="114499"/>
                  </a:lnTo>
                  <a:lnTo>
                    <a:pt x="18088" y="126891"/>
                  </a:lnTo>
                  <a:lnTo>
                    <a:pt x="20489" y="136273"/>
                  </a:lnTo>
                  <a:lnTo>
                    <a:pt x="21014" y="139586"/>
                  </a:lnTo>
                  <a:lnTo>
                    <a:pt x="20065" y="137848"/>
                  </a:lnTo>
                  <a:lnTo>
                    <a:pt x="18336" y="132464"/>
                  </a:lnTo>
                  <a:lnTo>
                    <a:pt x="16496" y="124075"/>
                  </a:lnTo>
                  <a:lnTo>
                    <a:pt x="14892" y="113211"/>
                  </a:lnTo>
                  <a:lnTo>
                    <a:pt x="13630" y="100419"/>
                  </a:lnTo>
                  <a:lnTo>
                    <a:pt x="12691" y="86193"/>
                  </a:lnTo>
                  <a:lnTo>
                    <a:pt x="12026" y="70947"/>
                  </a:lnTo>
                  <a:lnTo>
                    <a:pt x="11898" y="55481"/>
                  </a:lnTo>
                  <a:lnTo>
                    <a:pt x="12867" y="40939"/>
                  </a:lnTo>
                  <a:lnTo>
                    <a:pt x="15159" y="27880"/>
                  </a:lnTo>
                  <a:lnTo>
                    <a:pt x="19004" y="16809"/>
                  </a:lnTo>
                  <a:lnTo>
                    <a:pt x="24792" y="8419"/>
                  </a:lnTo>
                  <a:lnTo>
                    <a:pt x="32532" y="2825"/>
                  </a:lnTo>
                  <a:lnTo>
                    <a:pt x="41628" y="0"/>
                  </a:lnTo>
                  <a:lnTo>
                    <a:pt x="51101" y="49"/>
                  </a:lnTo>
                  <a:lnTo>
                    <a:pt x="60350" y="2743"/>
                  </a:lnTo>
                  <a:lnTo>
                    <a:pt x="68995" y="7614"/>
                  </a:lnTo>
                  <a:lnTo>
                    <a:pt x="76722" y="14154"/>
                  </a:lnTo>
                  <a:lnTo>
                    <a:pt x="83470" y="21916"/>
                  </a:lnTo>
                  <a:lnTo>
                    <a:pt x="89356" y="30547"/>
                  </a:lnTo>
                  <a:lnTo>
                    <a:pt x="94558" y="39784"/>
                  </a:lnTo>
                  <a:lnTo>
                    <a:pt x="99251" y="49439"/>
                  </a:lnTo>
                  <a:lnTo>
                    <a:pt x="103576" y="59378"/>
                  </a:lnTo>
                  <a:lnTo>
                    <a:pt x="107642" y="69511"/>
                  </a:lnTo>
                  <a:lnTo>
                    <a:pt x="111525" y="79770"/>
                  </a:lnTo>
                  <a:lnTo>
                    <a:pt x="115129" y="90042"/>
                  </a:lnTo>
                  <a:lnTo>
                    <a:pt x="118554" y="101381"/>
                  </a:lnTo>
                  <a:lnTo>
                    <a:pt x="122101" y="117019"/>
                  </a:lnTo>
                  <a:lnTo>
                    <a:pt x="126342" y="1424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637165" y="126341"/>
              <a:ext cx="137940" cy="316579"/>
            </a:xfrm>
            <a:custGeom>
              <a:avLst/>
              <a:gdLst/>
              <a:ahLst/>
              <a:cxnLst/>
              <a:rect l="0" t="0" r="0" b="0"/>
              <a:pathLst>
                <a:path w="137940" h="316579">
                  <a:moveTo>
                    <a:pt x="91166" y="0"/>
                  </a:moveTo>
                  <a:lnTo>
                    <a:pt x="85298" y="8869"/>
                  </a:lnTo>
                  <a:lnTo>
                    <a:pt x="79735" y="17856"/>
                  </a:lnTo>
                  <a:lnTo>
                    <a:pt x="73936" y="27846"/>
                  </a:lnTo>
                  <a:lnTo>
                    <a:pt x="67855" y="38654"/>
                  </a:lnTo>
                  <a:lnTo>
                    <a:pt x="61525" y="49817"/>
                  </a:lnTo>
                  <a:lnTo>
                    <a:pt x="55002" y="61027"/>
                  </a:lnTo>
                  <a:lnTo>
                    <a:pt x="48498" y="72312"/>
                  </a:lnTo>
                  <a:lnTo>
                    <a:pt x="42365" y="83945"/>
                  </a:lnTo>
                  <a:lnTo>
                    <a:pt x="36760" y="96064"/>
                  </a:lnTo>
                  <a:lnTo>
                    <a:pt x="31676" y="108659"/>
                  </a:lnTo>
                  <a:lnTo>
                    <a:pt x="27028" y="121653"/>
                  </a:lnTo>
                  <a:lnTo>
                    <a:pt x="22713" y="134950"/>
                  </a:lnTo>
                  <a:lnTo>
                    <a:pt x="18646" y="148304"/>
                  </a:lnTo>
                  <a:lnTo>
                    <a:pt x="14754" y="161342"/>
                  </a:lnTo>
                  <a:lnTo>
                    <a:pt x="10988" y="173893"/>
                  </a:lnTo>
                  <a:lnTo>
                    <a:pt x="7475" y="186117"/>
                  </a:lnTo>
                  <a:lnTo>
                    <a:pt x="4496" y="198398"/>
                  </a:lnTo>
                  <a:lnTo>
                    <a:pt x="2165" y="210955"/>
                  </a:lnTo>
                  <a:lnTo>
                    <a:pt x="600" y="223678"/>
                  </a:lnTo>
                  <a:lnTo>
                    <a:pt x="0" y="236227"/>
                  </a:lnTo>
                  <a:lnTo>
                    <a:pt x="380" y="248412"/>
                  </a:lnTo>
                  <a:lnTo>
                    <a:pt x="1770" y="260205"/>
                  </a:lnTo>
                  <a:lnTo>
                    <a:pt x="4300" y="271657"/>
                  </a:lnTo>
                  <a:lnTo>
                    <a:pt x="7940" y="282827"/>
                  </a:lnTo>
                  <a:lnTo>
                    <a:pt x="13011" y="293294"/>
                  </a:lnTo>
                  <a:lnTo>
                    <a:pt x="20230" y="302192"/>
                  </a:lnTo>
                  <a:lnTo>
                    <a:pt x="29779" y="309167"/>
                  </a:lnTo>
                  <a:lnTo>
                    <a:pt x="40921" y="314018"/>
                  </a:lnTo>
                  <a:lnTo>
                    <a:pt x="52314" y="316458"/>
                  </a:lnTo>
                  <a:lnTo>
                    <a:pt x="63157" y="316578"/>
                  </a:lnTo>
                  <a:lnTo>
                    <a:pt x="73194" y="314745"/>
                  </a:lnTo>
                  <a:lnTo>
                    <a:pt x="82462" y="311397"/>
                  </a:lnTo>
                  <a:lnTo>
                    <a:pt x="91098" y="306926"/>
                  </a:lnTo>
                  <a:lnTo>
                    <a:pt x="99253" y="301489"/>
                  </a:lnTo>
                  <a:lnTo>
                    <a:pt x="107058" y="295017"/>
                  </a:lnTo>
                  <a:lnTo>
                    <a:pt x="114607" y="287549"/>
                  </a:lnTo>
                  <a:lnTo>
                    <a:pt x="121646" y="279078"/>
                  </a:lnTo>
                  <a:lnTo>
                    <a:pt x="127614" y="269481"/>
                  </a:lnTo>
                  <a:lnTo>
                    <a:pt x="132289" y="258804"/>
                  </a:lnTo>
                  <a:lnTo>
                    <a:pt x="135597" y="247379"/>
                  </a:lnTo>
                  <a:lnTo>
                    <a:pt x="137449" y="235717"/>
                  </a:lnTo>
                  <a:lnTo>
                    <a:pt x="137939" y="224153"/>
                  </a:lnTo>
                  <a:lnTo>
                    <a:pt x="136812" y="213459"/>
                  </a:lnTo>
                  <a:lnTo>
                    <a:pt x="133402" y="204874"/>
                  </a:lnTo>
                  <a:lnTo>
                    <a:pt x="127562" y="198891"/>
                  </a:lnTo>
                  <a:lnTo>
                    <a:pt x="119896" y="195504"/>
                  </a:lnTo>
                  <a:lnTo>
                    <a:pt x="111455" y="194578"/>
                  </a:lnTo>
                  <a:lnTo>
                    <a:pt x="102932" y="195767"/>
                  </a:lnTo>
                  <a:lnTo>
                    <a:pt x="94621" y="198629"/>
                  </a:lnTo>
                  <a:lnTo>
                    <a:pt x="86594" y="202741"/>
                  </a:lnTo>
                  <a:lnTo>
                    <a:pt x="78836" y="207760"/>
                  </a:lnTo>
                  <a:lnTo>
                    <a:pt x="71457" y="213583"/>
                  </a:lnTo>
                  <a:lnTo>
                    <a:pt x="64713" y="220321"/>
                  </a:lnTo>
                  <a:lnTo>
                    <a:pt x="58696" y="227956"/>
                  </a:lnTo>
                  <a:lnTo>
                    <a:pt x="53483" y="236094"/>
                  </a:lnTo>
                  <a:lnTo>
                    <a:pt x="48721" y="244942"/>
                  </a:lnTo>
                  <a:lnTo>
                    <a:pt x="43992" y="256395"/>
                  </a:lnTo>
                  <a:lnTo>
                    <a:pt x="38524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875731" y="44219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5" name="Straight Connector 54"/>
          <p:cNvCxnSpPr/>
          <p:nvPr/>
        </p:nvCxnSpPr>
        <p:spPr>
          <a:xfrm flipH="1">
            <a:off x="114300" y="1010735"/>
            <a:ext cx="9856187" cy="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5043808" y="1031792"/>
            <a:ext cx="0" cy="5306363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Group 78"/>
          <p:cNvGrpSpPr/>
          <p:nvPr/>
        </p:nvGrpSpPr>
        <p:grpSpPr>
          <a:xfrm>
            <a:off x="168460" y="1148670"/>
            <a:ext cx="2868348" cy="493776"/>
            <a:chOff x="168460" y="1148670"/>
            <a:chExt cx="2868348" cy="493776"/>
          </a:xfrm>
        </p:grpSpPr>
        <p:sp>
          <p:nvSpPr>
            <p:cNvPr id="57" name="Freeform 56"/>
            <p:cNvSpPr/>
            <p:nvPr/>
          </p:nvSpPr>
          <p:spPr>
            <a:xfrm>
              <a:off x="168460" y="1221305"/>
              <a:ext cx="189509" cy="320585"/>
            </a:xfrm>
            <a:custGeom>
              <a:avLst/>
              <a:gdLst/>
              <a:ahLst/>
              <a:cxnLst/>
              <a:rect l="0" t="0" r="0" b="0"/>
              <a:pathLst>
                <a:path w="189509" h="320585">
                  <a:moveTo>
                    <a:pt x="10524" y="0"/>
                  </a:moveTo>
                  <a:lnTo>
                    <a:pt x="7657" y="8869"/>
                  </a:lnTo>
                  <a:lnTo>
                    <a:pt x="5515" y="17856"/>
                  </a:lnTo>
                  <a:lnTo>
                    <a:pt x="3912" y="27851"/>
                  </a:lnTo>
                  <a:lnTo>
                    <a:pt x="2732" y="38831"/>
                  </a:lnTo>
                  <a:lnTo>
                    <a:pt x="1883" y="50643"/>
                  </a:lnTo>
                  <a:lnTo>
                    <a:pt x="1286" y="63101"/>
                  </a:lnTo>
                  <a:lnTo>
                    <a:pt x="871" y="76039"/>
                  </a:lnTo>
                  <a:lnTo>
                    <a:pt x="587" y="89320"/>
                  </a:lnTo>
                  <a:lnTo>
                    <a:pt x="394" y="102842"/>
                  </a:lnTo>
                  <a:lnTo>
                    <a:pt x="263" y="116530"/>
                  </a:lnTo>
                  <a:lnTo>
                    <a:pt x="175" y="130332"/>
                  </a:lnTo>
                  <a:lnTo>
                    <a:pt x="115" y="144216"/>
                  </a:lnTo>
                  <a:lnTo>
                    <a:pt x="76" y="158320"/>
                  </a:lnTo>
                  <a:lnTo>
                    <a:pt x="49" y="172935"/>
                  </a:lnTo>
                  <a:lnTo>
                    <a:pt x="31" y="188174"/>
                  </a:lnTo>
                  <a:lnTo>
                    <a:pt x="19" y="203833"/>
                  </a:lnTo>
                  <a:lnTo>
                    <a:pt x="11" y="219498"/>
                  </a:lnTo>
                  <a:lnTo>
                    <a:pt x="6" y="234924"/>
                  </a:lnTo>
                  <a:lnTo>
                    <a:pt x="3" y="250046"/>
                  </a:lnTo>
                  <a:lnTo>
                    <a:pt x="0" y="264885"/>
                  </a:lnTo>
                  <a:lnTo>
                    <a:pt x="12" y="279474"/>
                  </a:lnTo>
                  <a:lnTo>
                    <a:pt x="530" y="293050"/>
                  </a:lnTo>
                  <a:lnTo>
                    <a:pt x="2474" y="304124"/>
                  </a:lnTo>
                  <a:lnTo>
                    <a:pt x="6233" y="312086"/>
                  </a:lnTo>
                  <a:lnTo>
                    <a:pt x="11710" y="317125"/>
                  </a:lnTo>
                  <a:lnTo>
                    <a:pt x="18599" y="319768"/>
                  </a:lnTo>
                  <a:lnTo>
                    <a:pt x="26567" y="320584"/>
                  </a:lnTo>
                  <a:lnTo>
                    <a:pt x="35322" y="320070"/>
                  </a:lnTo>
                  <a:lnTo>
                    <a:pt x="44635" y="318612"/>
                  </a:lnTo>
                  <a:lnTo>
                    <a:pt x="54337" y="316497"/>
                  </a:lnTo>
                  <a:lnTo>
                    <a:pt x="64307" y="313931"/>
                  </a:lnTo>
                  <a:lnTo>
                    <a:pt x="74459" y="311056"/>
                  </a:lnTo>
                  <a:lnTo>
                    <a:pt x="84739" y="307978"/>
                  </a:lnTo>
                  <a:lnTo>
                    <a:pt x="95271" y="304928"/>
                  </a:lnTo>
                  <a:lnTo>
                    <a:pt x="106334" y="302258"/>
                  </a:lnTo>
                  <a:lnTo>
                    <a:pt x="118031" y="300130"/>
                  </a:lnTo>
                  <a:lnTo>
                    <a:pt x="130092" y="298528"/>
                  </a:lnTo>
                  <a:lnTo>
                    <a:pt x="143357" y="297196"/>
                  </a:lnTo>
                  <a:lnTo>
                    <a:pt x="161229" y="296020"/>
                  </a:lnTo>
                  <a:lnTo>
                    <a:pt x="18950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0041" y="1358176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85888" y="2866"/>
                  </a:lnTo>
                  <a:lnTo>
                    <a:pt x="76901" y="5008"/>
                  </a:lnTo>
                  <a:lnTo>
                    <a:pt x="66915" y="6612"/>
                  </a:lnTo>
                  <a:lnTo>
                    <a:pt x="56180" y="7795"/>
                  </a:lnTo>
                  <a:lnTo>
                    <a:pt x="44040" y="8773"/>
                  </a:lnTo>
                  <a:lnTo>
                    <a:pt x="27190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8984" y="1221305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46192" y="0"/>
                  </a:lnTo>
                  <a:lnTo>
                    <a:pt x="135063" y="0"/>
                  </a:lnTo>
                  <a:lnTo>
                    <a:pt x="123465" y="0"/>
                  </a:lnTo>
                  <a:lnTo>
                    <a:pt x="111304" y="0"/>
                  </a:lnTo>
                  <a:lnTo>
                    <a:pt x="98644" y="0"/>
                  </a:lnTo>
                  <a:lnTo>
                    <a:pt x="85592" y="0"/>
                  </a:lnTo>
                  <a:lnTo>
                    <a:pt x="72279" y="0"/>
                  </a:lnTo>
                  <a:lnTo>
                    <a:pt x="57223" y="0"/>
                  </a:lnTo>
                  <a:lnTo>
                    <a:pt x="3575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8497" y="1358176"/>
              <a:ext cx="94757" cy="138072"/>
            </a:xfrm>
            <a:custGeom>
              <a:avLst/>
              <a:gdLst/>
              <a:ahLst/>
              <a:cxnLst/>
              <a:rect l="0" t="0" r="0" b="0"/>
              <a:pathLst>
                <a:path w="94757" h="138072">
                  <a:moveTo>
                    <a:pt x="0" y="21057"/>
                  </a:moveTo>
                  <a:lnTo>
                    <a:pt x="134" y="32725"/>
                  </a:lnTo>
                  <a:lnTo>
                    <a:pt x="1414" y="43214"/>
                  </a:lnTo>
                  <a:lnTo>
                    <a:pt x="4003" y="53515"/>
                  </a:lnTo>
                  <a:lnTo>
                    <a:pt x="7550" y="63817"/>
                  </a:lnTo>
                  <a:lnTo>
                    <a:pt x="11534" y="74160"/>
                  </a:lnTo>
                  <a:lnTo>
                    <a:pt x="15618" y="84550"/>
                  </a:lnTo>
                  <a:lnTo>
                    <a:pt x="19813" y="94978"/>
                  </a:lnTo>
                  <a:lnTo>
                    <a:pt x="24379" y="105436"/>
                  </a:lnTo>
                  <a:lnTo>
                    <a:pt x="29447" y="115893"/>
                  </a:lnTo>
                  <a:lnTo>
                    <a:pt x="35002" y="125524"/>
                  </a:lnTo>
                  <a:lnTo>
                    <a:pt x="40963" y="132788"/>
                  </a:lnTo>
                  <a:lnTo>
                    <a:pt x="47226" y="137026"/>
                  </a:lnTo>
                  <a:lnTo>
                    <a:pt x="53382" y="138071"/>
                  </a:lnTo>
                  <a:lnTo>
                    <a:pt x="58749" y="135813"/>
                  </a:lnTo>
                  <a:lnTo>
                    <a:pt x="63020" y="130551"/>
                  </a:lnTo>
                  <a:lnTo>
                    <a:pt x="66224" y="122833"/>
                  </a:lnTo>
                  <a:lnTo>
                    <a:pt x="68540" y="113244"/>
                  </a:lnTo>
                  <a:lnTo>
                    <a:pt x="70178" y="102293"/>
                  </a:lnTo>
                  <a:lnTo>
                    <a:pt x="71483" y="90541"/>
                  </a:lnTo>
                  <a:lnTo>
                    <a:pt x="72908" y="78588"/>
                  </a:lnTo>
                  <a:lnTo>
                    <a:pt x="74690" y="66779"/>
                  </a:lnTo>
                  <a:lnTo>
                    <a:pt x="76912" y="55298"/>
                  </a:lnTo>
                  <a:lnTo>
                    <a:pt x="79920" y="42934"/>
                  </a:lnTo>
                  <a:lnTo>
                    <a:pt x="85102" y="2637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3606" y="1379677"/>
              <a:ext cx="107576" cy="113357"/>
            </a:xfrm>
            <a:custGeom>
              <a:avLst/>
              <a:gdLst/>
              <a:ahLst/>
              <a:cxnLst/>
              <a:rect l="0" t="0" r="0" b="0"/>
              <a:pathLst>
                <a:path w="107576" h="113357">
                  <a:moveTo>
                    <a:pt x="12818" y="62727"/>
                  </a:moveTo>
                  <a:lnTo>
                    <a:pt x="21620" y="65526"/>
                  </a:lnTo>
                  <a:lnTo>
                    <a:pt x="29966" y="67028"/>
                  </a:lnTo>
                  <a:lnTo>
                    <a:pt x="38661" y="67330"/>
                  </a:lnTo>
                  <a:lnTo>
                    <a:pt x="47609" y="66478"/>
                  </a:lnTo>
                  <a:lnTo>
                    <a:pt x="56455" y="64362"/>
                  </a:lnTo>
                  <a:lnTo>
                    <a:pt x="64980" y="61031"/>
                  </a:lnTo>
                  <a:lnTo>
                    <a:pt x="72650" y="56350"/>
                  </a:lnTo>
                  <a:lnTo>
                    <a:pt x="78583" y="49934"/>
                  </a:lnTo>
                  <a:lnTo>
                    <a:pt x="82444" y="41743"/>
                  </a:lnTo>
                  <a:lnTo>
                    <a:pt x="84068" y="32499"/>
                  </a:lnTo>
                  <a:lnTo>
                    <a:pt x="83195" y="23451"/>
                  </a:lnTo>
                  <a:lnTo>
                    <a:pt x="79936" y="15307"/>
                  </a:lnTo>
                  <a:lnTo>
                    <a:pt x="74512" y="8556"/>
                  </a:lnTo>
                  <a:lnTo>
                    <a:pt x="67068" y="3704"/>
                  </a:lnTo>
                  <a:lnTo>
                    <a:pt x="57891" y="828"/>
                  </a:lnTo>
                  <a:lnTo>
                    <a:pt x="47665" y="0"/>
                  </a:lnTo>
                  <a:lnTo>
                    <a:pt x="37351" y="1473"/>
                  </a:lnTo>
                  <a:lnTo>
                    <a:pt x="27504" y="5167"/>
                  </a:lnTo>
                  <a:lnTo>
                    <a:pt x="18608" y="10897"/>
                  </a:lnTo>
                  <a:lnTo>
                    <a:pt x="11238" y="18554"/>
                  </a:lnTo>
                  <a:lnTo>
                    <a:pt x="5553" y="27883"/>
                  </a:lnTo>
                  <a:lnTo>
                    <a:pt x="1702" y="38381"/>
                  </a:lnTo>
                  <a:lnTo>
                    <a:pt x="0" y="49411"/>
                  </a:lnTo>
                  <a:lnTo>
                    <a:pt x="408" y="60561"/>
                  </a:lnTo>
                  <a:lnTo>
                    <a:pt x="2610" y="71486"/>
                  </a:lnTo>
                  <a:lnTo>
                    <a:pt x="6214" y="81821"/>
                  </a:lnTo>
                  <a:lnTo>
                    <a:pt x="10863" y="91425"/>
                  </a:lnTo>
                  <a:lnTo>
                    <a:pt x="16591" y="99856"/>
                  </a:lnTo>
                  <a:lnTo>
                    <a:pt x="23792" y="106317"/>
                  </a:lnTo>
                  <a:lnTo>
                    <a:pt x="32557" y="110550"/>
                  </a:lnTo>
                  <a:lnTo>
                    <a:pt x="42544" y="112766"/>
                  </a:lnTo>
                  <a:lnTo>
                    <a:pt x="53165" y="113356"/>
                  </a:lnTo>
                  <a:lnTo>
                    <a:pt x="63999" y="112725"/>
                  </a:lnTo>
                  <a:lnTo>
                    <a:pt x="74394" y="111365"/>
                  </a:lnTo>
                  <a:lnTo>
                    <a:pt x="84407" y="109717"/>
                  </a:lnTo>
                  <a:lnTo>
                    <a:pt x="94909" y="107643"/>
                  </a:lnTo>
                  <a:lnTo>
                    <a:pt x="107575" y="1048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63295" y="1382082"/>
              <a:ext cx="94757" cy="112965"/>
            </a:xfrm>
            <a:custGeom>
              <a:avLst/>
              <a:gdLst/>
              <a:ahLst/>
              <a:cxnLst/>
              <a:rect l="0" t="0" r="0" b="0"/>
              <a:pathLst>
                <a:path w="94757" h="112965">
                  <a:moveTo>
                    <a:pt x="0" y="39265"/>
                  </a:moveTo>
                  <a:lnTo>
                    <a:pt x="67" y="50933"/>
                  </a:lnTo>
                  <a:lnTo>
                    <a:pt x="707" y="61422"/>
                  </a:lnTo>
                  <a:lnTo>
                    <a:pt x="1980" y="71644"/>
                  </a:lnTo>
                  <a:lnTo>
                    <a:pt x="2965" y="79015"/>
                  </a:lnTo>
                  <a:lnTo>
                    <a:pt x="2836" y="80152"/>
                  </a:lnTo>
                  <a:lnTo>
                    <a:pt x="2284" y="76165"/>
                  </a:lnTo>
                  <a:lnTo>
                    <a:pt x="1877" y="68878"/>
                  </a:lnTo>
                  <a:lnTo>
                    <a:pt x="2045" y="59798"/>
                  </a:lnTo>
                  <a:lnTo>
                    <a:pt x="2938" y="49850"/>
                  </a:lnTo>
                  <a:lnTo>
                    <a:pt x="4672" y="39676"/>
                  </a:lnTo>
                  <a:lnTo>
                    <a:pt x="7430" y="29817"/>
                  </a:lnTo>
                  <a:lnTo>
                    <a:pt x="11214" y="20519"/>
                  </a:lnTo>
                  <a:lnTo>
                    <a:pt x="16042" y="12286"/>
                  </a:lnTo>
                  <a:lnTo>
                    <a:pt x="22031" y="5954"/>
                  </a:lnTo>
                  <a:lnTo>
                    <a:pt x="29129" y="1815"/>
                  </a:lnTo>
                  <a:lnTo>
                    <a:pt x="36995" y="0"/>
                  </a:lnTo>
                  <a:lnTo>
                    <a:pt x="45114" y="742"/>
                  </a:lnTo>
                  <a:lnTo>
                    <a:pt x="53159" y="3909"/>
                  </a:lnTo>
                  <a:lnTo>
                    <a:pt x="60847" y="9100"/>
                  </a:lnTo>
                  <a:lnTo>
                    <a:pt x="67856" y="15856"/>
                  </a:lnTo>
                  <a:lnTo>
                    <a:pt x="74082" y="23767"/>
                  </a:lnTo>
                  <a:lnTo>
                    <a:pt x="79432" y="32668"/>
                  </a:lnTo>
                  <a:lnTo>
                    <a:pt x="83735" y="42618"/>
                  </a:lnTo>
                  <a:lnTo>
                    <a:pt x="87002" y="53556"/>
                  </a:lnTo>
                  <a:lnTo>
                    <a:pt x="89389" y="64905"/>
                  </a:lnTo>
                  <a:lnTo>
                    <a:pt x="91342" y="76870"/>
                  </a:lnTo>
                  <a:lnTo>
                    <a:pt x="93033" y="91619"/>
                  </a:lnTo>
                  <a:lnTo>
                    <a:pt x="94756" y="1129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6614" y="1221305"/>
              <a:ext cx="25666" cy="263214"/>
            </a:xfrm>
            <a:custGeom>
              <a:avLst/>
              <a:gdLst/>
              <a:ahLst/>
              <a:cxnLst/>
              <a:rect l="0" t="0" r="0" b="0"/>
              <a:pathLst>
                <a:path w="25666" h="263214">
                  <a:moveTo>
                    <a:pt x="4608" y="0"/>
                  </a:moveTo>
                  <a:lnTo>
                    <a:pt x="1809" y="11668"/>
                  </a:lnTo>
                  <a:lnTo>
                    <a:pt x="307" y="22157"/>
                  </a:lnTo>
                  <a:lnTo>
                    <a:pt x="0" y="32463"/>
                  </a:lnTo>
                  <a:lnTo>
                    <a:pt x="680" y="42938"/>
                  </a:lnTo>
                  <a:lnTo>
                    <a:pt x="2147" y="53930"/>
                  </a:lnTo>
                  <a:lnTo>
                    <a:pt x="4212" y="65572"/>
                  </a:lnTo>
                  <a:lnTo>
                    <a:pt x="6548" y="77826"/>
                  </a:lnTo>
                  <a:lnTo>
                    <a:pt x="8723" y="90581"/>
                  </a:lnTo>
                  <a:lnTo>
                    <a:pt x="10516" y="103721"/>
                  </a:lnTo>
                  <a:lnTo>
                    <a:pt x="12057" y="117307"/>
                  </a:lnTo>
                  <a:lnTo>
                    <a:pt x="13705" y="131566"/>
                  </a:lnTo>
                  <a:lnTo>
                    <a:pt x="15663" y="146562"/>
                  </a:lnTo>
                  <a:lnTo>
                    <a:pt x="17811" y="162056"/>
                  </a:lnTo>
                  <a:lnTo>
                    <a:pt x="19800" y="177610"/>
                  </a:lnTo>
                  <a:lnTo>
                    <a:pt x="21435" y="192948"/>
                  </a:lnTo>
                  <a:lnTo>
                    <a:pt x="22688" y="207581"/>
                  </a:lnTo>
                  <a:lnTo>
                    <a:pt x="23740" y="222263"/>
                  </a:lnTo>
                  <a:lnTo>
                    <a:pt x="24679" y="239400"/>
                  </a:lnTo>
                  <a:lnTo>
                    <a:pt x="25665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36994" y="131606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7778" y="67"/>
                  </a:lnTo>
                  <a:lnTo>
                    <a:pt x="166649" y="707"/>
                  </a:lnTo>
                  <a:lnTo>
                    <a:pt x="155051" y="1999"/>
                  </a:lnTo>
                  <a:lnTo>
                    <a:pt x="142890" y="3686"/>
                  </a:lnTo>
                  <a:lnTo>
                    <a:pt x="130230" y="5354"/>
                  </a:lnTo>
                  <a:lnTo>
                    <a:pt x="117178" y="6772"/>
                  </a:lnTo>
                  <a:lnTo>
                    <a:pt x="103999" y="8043"/>
                  </a:lnTo>
                  <a:lnTo>
                    <a:pt x="91082" y="9502"/>
                  </a:lnTo>
                  <a:lnTo>
                    <a:pt x="78620" y="11330"/>
                  </a:lnTo>
                  <a:lnTo>
                    <a:pt x="66500" y="13397"/>
                  </a:lnTo>
                  <a:lnTo>
                    <a:pt x="52895" y="15549"/>
                  </a:lnTo>
                  <a:lnTo>
                    <a:pt x="33257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000207" y="128447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010735" y="137923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00041" y="1579274"/>
              <a:ext cx="715939" cy="63172"/>
            </a:xfrm>
            <a:custGeom>
              <a:avLst/>
              <a:gdLst/>
              <a:ahLst/>
              <a:cxnLst/>
              <a:rect l="0" t="0" r="0" b="0"/>
              <a:pathLst>
                <a:path w="715939" h="63172">
                  <a:moveTo>
                    <a:pt x="715938" y="0"/>
                  </a:moveTo>
                  <a:lnTo>
                    <a:pt x="704203" y="2867"/>
                  </a:lnTo>
                  <a:lnTo>
                    <a:pt x="693074" y="5009"/>
                  </a:lnTo>
                  <a:lnTo>
                    <a:pt x="681475" y="6612"/>
                  </a:lnTo>
                  <a:lnTo>
                    <a:pt x="669314" y="7793"/>
                  </a:lnTo>
                  <a:lnTo>
                    <a:pt x="656654" y="8641"/>
                  </a:lnTo>
                  <a:lnTo>
                    <a:pt x="643594" y="9239"/>
                  </a:lnTo>
                  <a:lnTo>
                    <a:pt x="630069" y="9653"/>
                  </a:lnTo>
                  <a:lnTo>
                    <a:pt x="615855" y="9937"/>
                  </a:lnTo>
                  <a:lnTo>
                    <a:pt x="600896" y="10135"/>
                  </a:lnTo>
                  <a:lnTo>
                    <a:pt x="585597" y="10439"/>
                  </a:lnTo>
                  <a:lnTo>
                    <a:pt x="570707" y="11175"/>
                  </a:lnTo>
                  <a:lnTo>
                    <a:pt x="556605" y="12483"/>
                  </a:lnTo>
                  <a:lnTo>
                    <a:pt x="542848" y="14176"/>
                  </a:lnTo>
                  <a:lnTo>
                    <a:pt x="528399" y="15850"/>
                  </a:lnTo>
                  <a:lnTo>
                    <a:pt x="512709" y="17271"/>
                  </a:lnTo>
                  <a:lnTo>
                    <a:pt x="495728" y="18376"/>
                  </a:lnTo>
                  <a:lnTo>
                    <a:pt x="477638" y="19192"/>
                  </a:lnTo>
                  <a:lnTo>
                    <a:pt x="458694" y="19775"/>
                  </a:lnTo>
                  <a:lnTo>
                    <a:pt x="439446" y="20183"/>
                  </a:lnTo>
                  <a:lnTo>
                    <a:pt x="420691" y="20465"/>
                  </a:lnTo>
                  <a:lnTo>
                    <a:pt x="402831" y="20663"/>
                  </a:lnTo>
                  <a:lnTo>
                    <a:pt x="386062" y="20966"/>
                  </a:lnTo>
                  <a:lnTo>
                    <a:pt x="370560" y="21703"/>
                  </a:lnTo>
                  <a:lnTo>
                    <a:pt x="356274" y="23011"/>
                  </a:lnTo>
                  <a:lnTo>
                    <a:pt x="342848" y="24704"/>
                  </a:lnTo>
                  <a:lnTo>
                    <a:pt x="329742" y="26378"/>
                  </a:lnTo>
                  <a:lnTo>
                    <a:pt x="316620" y="27799"/>
                  </a:lnTo>
                  <a:lnTo>
                    <a:pt x="303344" y="28904"/>
                  </a:lnTo>
                  <a:lnTo>
                    <a:pt x="289891" y="29720"/>
                  </a:lnTo>
                  <a:lnTo>
                    <a:pt x="276286" y="30308"/>
                  </a:lnTo>
                  <a:lnTo>
                    <a:pt x="262726" y="30889"/>
                  </a:lnTo>
                  <a:lnTo>
                    <a:pt x="249548" y="31820"/>
                  </a:lnTo>
                  <a:lnTo>
                    <a:pt x="236901" y="33261"/>
                  </a:lnTo>
                  <a:lnTo>
                    <a:pt x="224442" y="35044"/>
                  </a:lnTo>
                  <a:lnTo>
                    <a:pt x="211472" y="36781"/>
                  </a:lnTo>
                  <a:lnTo>
                    <a:pt x="197633" y="38248"/>
                  </a:lnTo>
                  <a:lnTo>
                    <a:pt x="183066" y="39553"/>
                  </a:lnTo>
                  <a:lnTo>
                    <a:pt x="168208" y="41036"/>
                  </a:lnTo>
                  <a:lnTo>
                    <a:pt x="153360" y="42881"/>
                  </a:lnTo>
                  <a:lnTo>
                    <a:pt x="138643" y="44951"/>
                  </a:lnTo>
                  <a:lnTo>
                    <a:pt x="124083" y="46887"/>
                  </a:lnTo>
                  <a:lnTo>
                    <a:pt x="109657" y="48490"/>
                  </a:lnTo>
                  <a:lnTo>
                    <a:pt x="95174" y="49889"/>
                  </a:lnTo>
                  <a:lnTo>
                    <a:pt x="80298" y="51435"/>
                  </a:lnTo>
                  <a:lnTo>
                    <a:pt x="64898" y="53323"/>
                  </a:lnTo>
                  <a:lnTo>
                    <a:pt x="49752" y="55431"/>
                  </a:lnTo>
                  <a:lnTo>
                    <a:pt x="34955" y="57613"/>
                  </a:lnTo>
                  <a:lnTo>
                    <a:pt x="19206" y="6006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347647" y="1189720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21" y="27850"/>
                  </a:lnTo>
                  <a:lnTo>
                    <a:pt x="2914" y="38831"/>
                  </a:lnTo>
                  <a:lnTo>
                    <a:pt x="2713" y="50642"/>
                  </a:lnTo>
                  <a:lnTo>
                    <a:pt x="3365" y="63101"/>
                  </a:lnTo>
                  <a:lnTo>
                    <a:pt x="4603" y="76039"/>
                  </a:lnTo>
                  <a:lnTo>
                    <a:pt x="5967" y="89320"/>
                  </a:lnTo>
                  <a:lnTo>
                    <a:pt x="7176" y="102846"/>
                  </a:lnTo>
                  <a:lnTo>
                    <a:pt x="8138" y="116707"/>
                  </a:lnTo>
                  <a:lnTo>
                    <a:pt x="8858" y="131157"/>
                  </a:lnTo>
                  <a:lnTo>
                    <a:pt x="9377" y="146285"/>
                  </a:lnTo>
                  <a:lnTo>
                    <a:pt x="9742" y="161869"/>
                  </a:lnTo>
                  <a:lnTo>
                    <a:pt x="9995" y="177484"/>
                  </a:lnTo>
                  <a:lnTo>
                    <a:pt x="10168" y="192877"/>
                  </a:lnTo>
                  <a:lnTo>
                    <a:pt x="10286" y="207976"/>
                  </a:lnTo>
                  <a:lnTo>
                    <a:pt x="10366" y="222801"/>
                  </a:lnTo>
                  <a:lnTo>
                    <a:pt x="10415" y="237398"/>
                  </a:lnTo>
                  <a:lnTo>
                    <a:pt x="10278" y="251659"/>
                  </a:lnTo>
                  <a:lnTo>
                    <a:pt x="9654" y="265322"/>
                  </a:lnTo>
                  <a:lnTo>
                    <a:pt x="8422" y="278279"/>
                  </a:lnTo>
                  <a:lnTo>
                    <a:pt x="6771" y="290141"/>
                  </a:lnTo>
                  <a:lnTo>
                    <a:pt x="4953" y="301313"/>
                  </a:lnTo>
                  <a:lnTo>
                    <a:pt x="2806" y="31277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252891" y="1148670"/>
              <a:ext cx="315856" cy="358368"/>
            </a:xfrm>
            <a:custGeom>
              <a:avLst/>
              <a:gdLst/>
              <a:ahLst/>
              <a:cxnLst/>
              <a:rect l="0" t="0" r="0" b="0"/>
              <a:pathLst>
                <a:path w="315856" h="358368">
                  <a:moveTo>
                    <a:pt x="0" y="83164"/>
                  </a:moveTo>
                  <a:lnTo>
                    <a:pt x="3001" y="74429"/>
                  </a:lnTo>
                  <a:lnTo>
                    <a:pt x="6423" y="66723"/>
                  </a:lnTo>
                  <a:lnTo>
                    <a:pt x="10624" y="59321"/>
                  </a:lnTo>
                  <a:lnTo>
                    <a:pt x="15696" y="52060"/>
                  </a:lnTo>
                  <a:lnTo>
                    <a:pt x="21826" y="44881"/>
                  </a:lnTo>
                  <a:lnTo>
                    <a:pt x="29010" y="37755"/>
                  </a:lnTo>
                  <a:lnTo>
                    <a:pt x="37097" y="30665"/>
                  </a:lnTo>
                  <a:lnTo>
                    <a:pt x="45892" y="23598"/>
                  </a:lnTo>
                  <a:lnTo>
                    <a:pt x="55217" y="16561"/>
                  </a:lnTo>
                  <a:lnTo>
                    <a:pt x="65087" y="10039"/>
                  </a:lnTo>
                  <a:lnTo>
                    <a:pt x="75696" y="4951"/>
                  </a:lnTo>
                  <a:lnTo>
                    <a:pt x="87089" y="1682"/>
                  </a:lnTo>
                  <a:lnTo>
                    <a:pt x="99011" y="134"/>
                  </a:lnTo>
                  <a:lnTo>
                    <a:pt x="111013" y="0"/>
                  </a:lnTo>
                  <a:lnTo>
                    <a:pt x="122823" y="955"/>
                  </a:lnTo>
                  <a:lnTo>
                    <a:pt x="134193" y="3035"/>
                  </a:lnTo>
                  <a:lnTo>
                    <a:pt x="144829" y="6625"/>
                  </a:lnTo>
                  <a:lnTo>
                    <a:pt x="154647" y="11818"/>
                  </a:lnTo>
                  <a:lnTo>
                    <a:pt x="163732" y="18592"/>
                  </a:lnTo>
                  <a:lnTo>
                    <a:pt x="172228" y="26966"/>
                  </a:lnTo>
                  <a:lnTo>
                    <a:pt x="180271" y="36788"/>
                  </a:lnTo>
                  <a:lnTo>
                    <a:pt x="187659" y="47790"/>
                  </a:lnTo>
                  <a:lnTo>
                    <a:pt x="193869" y="59691"/>
                  </a:lnTo>
                  <a:lnTo>
                    <a:pt x="198713" y="72249"/>
                  </a:lnTo>
                  <a:lnTo>
                    <a:pt x="202305" y="85273"/>
                  </a:lnTo>
                  <a:lnTo>
                    <a:pt x="204881" y="98621"/>
                  </a:lnTo>
                  <a:lnTo>
                    <a:pt x="206680" y="112188"/>
                  </a:lnTo>
                  <a:lnTo>
                    <a:pt x="207585" y="125739"/>
                  </a:lnTo>
                  <a:lnTo>
                    <a:pt x="207143" y="138917"/>
                  </a:lnTo>
                  <a:lnTo>
                    <a:pt x="205223" y="151560"/>
                  </a:lnTo>
                  <a:lnTo>
                    <a:pt x="202137" y="163678"/>
                  </a:lnTo>
                  <a:lnTo>
                    <a:pt x="198457" y="175356"/>
                  </a:lnTo>
                  <a:lnTo>
                    <a:pt x="194567" y="186687"/>
                  </a:lnTo>
                  <a:lnTo>
                    <a:pt x="190329" y="197432"/>
                  </a:lnTo>
                  <a:lnTo>
                    <a:pt x="185199" y="207050"/>
                  </a:lnTo>
                  <a:lnTo>
                    <a:pt x="178957" y="215344"/>
                  </a:lnTo>
                  <a:lnTo>
                    <a:pt x="172477" y="222745"/>
                  </a:lnTo>
                  <a:lnTo>
                    <a:pt x="167486" y="230097"/>
                  </a:lnTo>
                  <a:lnTo>
                    <a:pt x="164840" y="237901"/>
                  </a:lnTo>
                  <a:lnTo>
                    <a:pt x="164559" y="246298"/>
                  </a:lnTo>
                  <a:lnTo>
                    <a:pt x="166280" y="255246"/>
                  </a:lnTo>
                  <a:lnTo>
                    <a:pt x="169553" y="264643"/>
                  </a:lnTo>
                  <a:lnTo>
                    <a:pt x="173969" y="274378"/>
                  </a:lnTo>
                  <a:lnTo>
                    <a:pt x="179201" y="284358"/>
                  </a:lnTo>
                  <a:lnTo>
                    <a:pt x="185007" y="294507"/>
                  </a:lnTo>
                  <a:lnTo>
                    <a:pt x="191375" y="304608"/>
                  </a:lnTo>
                  <a:lnTo>
                    <a:pt x="198487" y="314316"/>
                  </a:lnTo>
                  <a:lnTo>
                    <a:pt x="206386" y="323471"/>
                  </a:lnTo>
                  <a:lnTo>
                    <a:pt x="214980" y="331923"/>
                  </a:lnTo>
                  <a:lnTo>
                    <a:pt x="224127" y="339454"/>
                  </a:lnTo>
                  <a:lnTo>
                    <a:pt x="233690" y="346030"/>
                  </a:lnTo>
                  <a:lnTo>
                    <a:pt x="243552" y="351445"/>
                  </a:lnTo>
                  <a:lnTo>
                    <a:pt x="253626" y="355261"/>
                  </a:lnTo>
                  <a:lnTo>
                    <a:pt x="263836" y="357387"/>
                  </a:lnTo>
                  <a:lnTo>
                    <a:pt x="273876" y="358185"/>
                  </a:lnTo>
                  <a:lnTo>
                    <a:pt x="284289" y="358367"/>
                  </a:lnTo>
                  <a:lnTo>
                    <a:pt x="297107" y="357949"/>
                  </a:lnTo>
                  <a:lnTo>
                    <a:pt x="315855" y="3569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553472" y="1354581"/>
              <a:ext cx="104061" cy="119253"/>
            </a:xfrm>
            <a:custGeom>
              <a:avLst/>
              <a:gdLst/>
              <a:ahLst/>
              <a:cxnLst/>
              <a:rect l="0" t="0" r="0" b="0"/>
              <a:pathLst>
                <a:path w="104061" h="119253">
                  <a:moveTo>
                    <a:pt x="67916" y="3595"/>
                  </a:moveTo>
                  <a:lnTo>
                    <a:pt x="59182" y="862"/>
                  </a:lnTo>
                  <a:lnTo>
                    <a:pt x="51475" y="0"/>
                  </a:lnTo>
                  <a:lnTo>
                    <a:pt x="44073" y="995"/>
                  </a:lnTo>
                  <a:lnTo>
                    <a:pt x="36812" y="3707"/>
                  </a:lnTo>
                  <a:lnTo>
                    <a:pt x="29634" y="8140"/>
                  </a:lnTo>
                  <a:lnTo>
                    <a:pt x="22517" y="14133"/>
                  </a:lnTo>
                  <a:lnTo>
                    <a:pt x="15772" y="21564"/>
                  </a:lnTo>
                  <a:lnTo>
                    <a:pt x="10002" y="30439"/>
                  </a:lnTo>
                  <a:lnTo>
                    <a:pt x="5462" y="40621"/>
                  </a:lnTo>
                  <a:lnTo>
                    <a:pt x="2246" y="51709"/>
                  </a:lnTo>
                  <a:lnTo>
                    <a:pt x="454" y="63142"/>
                  </a:lnTo>
                  <a:lnTo>
                    <a:pt x="0" y="74561"/>
                  </a:lnTo>
                  <a:lnTo>
                    <a:pt x="982" y="85498"/>
                  </a:lnTo>
                  <a:lnTo>
                    <a:pt x="3761" y="95311"/>
                  </a:lnTo>
                  <a:lnTo>
                    <a:pt x="8370" y="103749"/>
                  </a:lnTo>
                  <a:lnTo>
                    <a:pt x="14565" y="110583"/>
                  </a:lnTo>
                  <a:lnTo>
                    <a:pt x="22011" y="115433"/>
                  </a:lnTo>
                  <a:lnTo>
                    <a:pt x="30387" y="118284"/>
                  </a:lnTo>
                  <a:lnTo>
                    <a:pt x="39434" y="119252"/>
                  </a:lnTo>
                  <a:lnTo>
                    <a:pt x="48951" y="118397"/>
                  </a:lnTo>
                  <a:lnTo>
                    <a:pt x="58784" y="115933"/>
                  </a:lnTo>
                  <a:lnTo>
                    <a:pt x="68504" y="112010"/>
                  </a:lnTo>
                  <a:lnTo>
                    <a:pt x="77424" y="106637"/>
                  </a:lnTo>
                  <a:lnTo>
                    <a:pt x="85233" y="99947"/>
                  </a:lnTo>
                  <a:lnTo>
                    <a:pt x="91797" y="92016"/>
                  </a:lnTo>
                  <a:lnTo>
                    <a:pt x="96991" y="82790"/>
                  </a:lnTo>
                  <a:lnTo>
                    <a:pt x="100882" y="72369"/>
                  </a:lnTo>
                  <a:lnTo>
                    <a:pt x="103361" y="61288"/>
                  </a:lnTo>
                  <a:lnTo>
                    <a:pt x="104060" y="50390"/>
                  </a:lnTo>
                  <a:lnTo>
                    <a:pt x="102948" y="40148"/>
                  </a:lnTo>
                  <a:lnTo>
                    <a:pt x="100578" y="30955"/>
                  </a:lnTo>
                  <a:lnTo>
                    <a:pt x="97677" y="22404"/>
                  </a:lnTo>
                  <a:lnTo>
                    <a:pt x="93991" y="13750"/>
                  </a:lnTo>
                  <a:lnTo>
                    <a:pt x="88973" y="35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726673" y="1200248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3"/>
                  </a:lnTo>
                  <a:lnTo>
                    <a:pt x="826" y="63812"/>
                  </a:lnTo>
                  <a:lnTo>
                    <a:pt x="2074" y="77033"/>
                  </a:lnTo>
                  <a:lnTo>
                    <a:pt x="3727" y="89830"/>
                  </a:lnTo>
                  <a:lnTo>
                    <a:pt x="5375" y="102558"/>
                  </a:lnTo>
                  <a:lnTo>
                    <a:pt x="6783" y="115445"/>
                  </a:lnTo>
                  <a:lnTo>
                    <a:pt x="8048" y="128404"/>
                  </a:lnTo>
                  <a:lnTo>
                    <a:pt x="9505" y="141118"/>
                  </a:lnTo>
                  <a:lnTo>
                    <a:pt x="11332" y="153421"/>
                  </a:lnTo>
                  <a:lnTo>
                    <a:pt x="13389" y="165464"/>
                  </a:lnTo>
                  <a:lnTo>
                    <a:pt x="15317" y="177617"/>
                  </a:lnTo>
                  <a:lnTo>
                    <a:pt x="16915" y="190082"/>
                  </a:lnTo>
                  <a:lnTo>
                    <a:pt x="18342" y="202675"/>
                  </a:lnTo>
                  <a:lnTo>
                    <a:pt x="20274" y="216363"/>
                  </a:lnTo>
                  <a:lnTo>
                    <a:pt x="23994" y="234587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816822" y="1210777"/>
              <a:ext cx="25666" cy="242156"/>
            </a:xfrm>
            <a:custGeom>
              <a:avLst/>
              <a:gdLst/>
              <a:ahLst/>
              <a:cxnLst/>
              <a:rect l="0" t="0" r="0" b="0"/>
              <a:pathLst>
                <a:path w="25666" h="242156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46"/>
                  </a:lnTo>
                  <a:lnTo>
                    <a:pt x="679" y="34967"/>
                  </a:lnTo>
                  <a:lnTo>
                    <a:pt x="2147" y="44462"/>
                  </a:lnTo>
                  <a:lnTo>
                    <a:pt x="4211" y="54264"/>
                  </a:lnTo>
                  <a:lnTo>
                    <a:pt x="6547" y="64623"/>
                  </a:lnTo>
                  <a:lnTo>
                    <a:pt x="8722" y="76094"/>
                  </a:lnTo>
                  <a:lnTo>
                    <a:pt x="10515" y="88882"/>
                  </a:lnTo>
                  <a:lnTo>
                    <a:pt x="12056" y="102724"/>
                  </a:lnTo>
                  <a:lnTo>
                    <a:pt x="13704" y="117087"/>
                  </a:lnTo>
                  <a:lnTo>
                    <a:pt x="15662" y="131599"/>
                  </a:lnTo>
                  <a:lnTo>
                    <a:pt x="17810" y="146089"/>
                  </a:lnTo>
                  <a:lnTo>
                    <a:pt x="19799" y="160496"/>
                  </a:lnTo>
                  <a:lnTo>
                    <a:pt x="21434" y="174801"/>
                  </a:lnTo>
                  <a:lnTo>
                    <a:pt x="22687" y="188602"/>
                  </a:lnTo>
                  <a:lnTo>
                    <a:pt x="23739" y="202570"/>
                  </a:lnTo>
                  <a:lnTo>
                    <a:pt x="24679" y="219049"/>
                  </a:lnTo>
                  <a:lnTo>
                    <a:pt x="25665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937243" y="1368704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54"/>
                  </a:lnTo>
                  <a:lnTo>
                    <a:pt x="3695" y="42677"/>
                  </a:lnTo>
                  <a:lnTo>
                    <a:pt x="5545" y="53944"/>
                  </a:lnTo>
                  <a:lnTo>
                    <a:pt x="7713" y="69489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37243" y="1252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10943" y="1313216"/>
              <a:ext cx="105285" cy="129189"/>
            </a:xfrm>
            <a:custGeom>
              <a:avLst/>
              <a:gdLst/>
              <a:ahLst/>
              <a:cxnLst/>
              <a:rect l="0" t="0" r="0" b="0"/>
              <a:pathLst>
                <a:path w="105285" h="129189">
                  <a:moveTo>
                    <a:pt x="0" y="23903"/>
                  </a:moveTo>
                  <a:lnTo>
                    <a:pt x="2933" y="32704"/>
                  </a:lnTo>
                  <a:lnTo>
                    <a:pt x="5716" y="41051"/>
                  </a:lnTo>
                  <a:lnTo>
                    <a:pt x="8615" y="49754"/>
                  </a:lnTo>
                  <a:lnTo>
                    <a:pt x="11656" y="59048"/>
                  </a:lnTo>
                  <a:lnTo>
                    <a:pt x="14820" y="69191"/>
                  </a:lnTo>
                  <a:lnTo>
                    <a:pt x="18049" y="80137"/>
                  </a:lnTo>
                  <a:lnTo>
                    <a:pt x="20096" y="88300"/>
                  </a:lnTo>
                  <a:lnTo>
                    <a:pt x="19783" y="89682"/>
                  </a:lnTo>
                  <a:lnTo>
                    <a:pt x="18243" y="86067"/>
                  </a:lnTo>
                  <a:lnTo>
                    <a:pt x="16460" y="79144"/>
                  </a:lnTo>
                  <a:lnTo>
                    <a:pt x="14881" y="69962"/>
                  </a:lnTo>
                  <a:lnTo>
                    <a:pt x="13800" y="59224"/>
                  </a:lnTo>
                  <a:lnTo>
                    <a:pt x="13514" y="47418"/>
                  </a:lnTo>
                  <a:lnTo>
                    <a:pt x="14108" y="34907"/>
                  </a:lnTo>
                  <a:lnTo>
                    <a:pt x="15980" y="22744"/>
                  </a:lnTo>
                  <a:lnTo>
                    <a:pt x="19894" y="12626"/>
                  </a:lnTo>
                  <a:lnTo>
                    <a:pt x="26077" y="5317"/>
                  </a:lnTo>
                  <a:lnTo>
                    <a:pt x="33974" y="1056"/>
                  </a:lnTo>
                  <a:lnTo>
                    <a:pt x="42569" y="0"/>
                  </a:lnTo>
                  <a:lnTo>
                    <a:pt x="51191" y="1884"/>
                  </a:lnTo>
                  <a:lnTo>
                    <a:pt x="59399" y="6179"/>
                  </a:lnTo>
                  <a:lnTo>
                    <a:pt x="66824" y="12317"/>
                  </a:lnTo>
                  <a:lnTo>
                    <a:pt x="73366" y="19806"/>
                  </a:lnTo>
                  <a:lnTo>
                    <a:pt x="79112" y="28421"/>
                  </a:lnTo>
                  <a:lnTo>
                    <a:pt x="84221" y="38178"/>
                  </a:lnTo>
                  <a:lnTo>
                    <a:pt x="88846" y="48995"/>
                  </a:lnTo>
                  <a:lnTo>
                    <a:pt x="92969" y="60660"/>
                  </a:lnTo>
                  <a:lnTo>
                    <a:pt x="96807" y="74360"/>
                  </a:lnTo>
                  <a:lnTo>
                    <a:pt x="100701" y="94651"/>
                  </a:lnTo>
                  <a:lnTo>
                    <a:pt x="105284" y="1291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42528" y="1326195"/>
              <a:ext cx="216214" cy="284666"/>
            </a:xfrm>
            <a:custGeom>
              <a:avLst/>
              <a:gdLst/>
              <a:ahLst/>
              <a:cxnLst/>
              <a:rect l="0" t="0" r="0" b="0"/>
              <a:pathLst>
                <a:path w="216214" h="284666">
                  <a:moveTo>
                    <a:pt x="178985" y="95152"/>
                  </a:moveTo>
                  <a:lnTo>
                    <a:pt x="181851" y="86283"/>
                  </a:lnTo>
                  <a:lnTo>
                    <a:pt x="183993" y="77297"/>
                  </a:lnTo>
                  <a:lnTo>
                    <a:pt x="185587" y="67310"/>
                  </a:lnTo>
                  <a:lnTo>
                    <a:pt x="186422" y="56675"/>
                  </a:lnTo>
                  <a:lnTo>
                    <a:pt x="185974" y="46160"/>
                  </a:lnTo>
                  <a:lnTo>
                    <a:pt x="184060" y="36213"/>
                  </a:lnTo>
                  <a:lnTo>
                    <a:pt x="180651" y="27099"/>
                  </a:lnTo>
                  <a:lnTo>
                    <a:pt x="175694" y="19060"/>
                  </a:lnTo>
                  <a:lnTo>
                    <a:pt x="169322" y="12112"/>
                  </a:lnTo>
                  <a:lnTo>
                    <a:pt x="161790" y="6432"/>
                  </a:lnTo>
                  <a:lnTo>
                    <a:pt x="153373" y="2432"/>
                  </a:lnTo>
                  <a:lnTo>
                    <a:pt x="144317" y="197"/>
                  </a:lnTo>
                  <a:lnTo>
                    <a:pt x="135138" y="0"/>
                  </a:lnTo>
                  <a:lnTo>
                    <a:pt x="126589" y="2444"/>
                  </a:lnTo>
                  <a:lnTo>
                    <a:pt x="119033" y="7610"/>
                  </a:lnTo>
                  <a:lnTo>
                    <a:pt x="112639" y="15146"/>
                  </a:lnTo>
                  <a:lnTo>
                    <a:pt x="107561" y="24556"/>
                  </a:lnTo>
                  <a:lnTo>
                    <a:pt x="103748" y="35357"/>
                  </a:lnTo>
                  <a:lnTo>
                    <a:pt x="101321" y="46995"/>
                  </a:lnTo>
                  <a:lnTo>
                    <a:pt x="100657" y="58865"/>
                  </a:lnTo>
                  <a:lnTo>
                    <a:pt x="101806" y="70601"/>
                  </a:lnTo>
                  <a:lnTo>
                    <a:pt x="104694" y="81426"/>
                  </a:lnTo>
                  <a:lnTo>
                    <a:pt x="109298" y="90106"/>
                  </a:lnTo>
                  <a:lnTo>
                    <a:pt x="115427" y="96156"/>
                  </a:lnTo>
                  <a:lnTo>
                    <a:pt x="122626" y="99591"/>
                  </a:lnTo>
                  <a:lnTo>
                    <a:pt x="130287" y="100549"/>
                  </a:lnTo>
                  <a:lnTo>
                    <a:pt x="138022" y="99377"/>
                  </a:lnTo>
                  <a:lnTo>
                    <a:pt x="145501" y="96357"/>
                  </a:lnTo>
                  <a:lnTo>
                    <a:pt x="152370" y="91606"/>
                  </a:lnTo>
                  <a:lnTo>
                    <a:pt x="158515" y="85421"/>
                  </a:lnTo>
                  <a:lnTo>
                    <a:pt x="164293" y="80754"/>
                  </a:lnTo>
                  <a:lnTo>
                    <a:pt x="169641" y="81013"/>
                  </a:lnTo>
                  <a:lnTo>
                    <a:pt x="173913" y="85131"/>
                  </a:lnTo>
                  <a:lnTo>
                    <a:pt x="177437" y="91670"/>
                  </a:lnTo>
                  <a:lnTo>
                    <a:pt x="180812" y="99694"/>
                  </a:lnTo>
                  <a:lnTo>
                    <a:pt x="184594" y="108630"/>
                  </a:lnTo>
                  <a:lnTo>
                    <a:pt x="189014" y="118137"/>
                  </a:lnTo>
                  <a:lnTo>
                    <a:pt x="193907" y="128004"/>
                  </a:lnTo>
                  <a:lnTo>
                    <a:pt x="198864" y="138101"/>
                  </a:lnTo>
                  <a:lnTo>
                    <a:pt x="203626" y="148351"/>
                  </a:lnTo>
                  <a:lnTo>
                    <a:pt x="207954" y="158866"/>
                  </a:lnTo>
                  <a:lnTo>
                    <a:pt x="211553" y="169919"/>
                  </a:lnTo>
                  <a:lnTo>
                    <a:pt x="214329" y="181611"/>
                  </a:lnTo>
                  <a:lnTo>
                    <a:pt x="216040" y="193565"/>
                  </a:lnTo>
                  <a:lnTo>
                    <a:pt x="216213" y="205057"/>
                  </a:lnTo>
                  <a:lnTo>
                    <a:pt x="214728" y="215712"/>
                  </a:lnTo>
                  <a:lnTo>
                    <a:pt x="211442" y="225492"/>
                  </a:lnTo>
                  <a:lnTo>
                    <a:pt x="206038" y="234521"/>
                  </a:lnTo>
                  <a:lnTo>
                    <a:pt x="198545" y="242956"/>
                  </a:lnTo>
                  <a:lnTo>
                    <a:pt x="189108" y="250620"/>
                  </a:lnTo>
                  <a:lnTo>
                    <a:pt x="177807" y="257024"/>
                  </a:lnTo>
                  <a:lnTo>
                    <a:pt x="164879" y="262001"/>
                  </a:lnTo>
                  <a:lnTo>
                    <a:pt x="150810" y="265683"/>
                  </a:lnTo>
                  <a:lnTo>
                    <a:pt x="136230" y="268322"/>
                  </a:lnTo>
                  <a:lnTo>
                    <a:pt x="121539" y="270171"/>
                  </a:lnTo>
                  <a:lnTo>
                    <a:pt x="106914" y="271449"/>
                  </a:lnTo>
                  <a:lnTo>
                    <a:pt x="92408" y="272323"/>
                  </a:lnTo>
                  <a:lnTo>
                    <a:pt x="78029" y="272922"/>
                  </a:lnTo>
                  <a:lnTo>
                    <a:pt x="63978" y="273525"/>
                  </a:lnTo>
                  <a:lnTo>
                    <a:pt x="49070" y="274741"/>
                  </a:lnTo>
                  <a:lnTo>
                    <a:pt x="29760" y="277796"/>
                  </a:lnTo>
                  <a:lnTo>
                    <a:pt x="0" y="2846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71922" y="1296480"/>
              <a:ext cx="160203" cy="153421"/>
            </a:xfrm>
            <a:custGeom>
              <a:avLst/>
              <a:gdLst/>
              <a:ahLst/>
              <a:cxnLst/>
              <a:rect l="0" t="0" r="0" b="0"/>
              <a:pathLst>
                <a:path w="160203" h="153421">
                  <a:moveTo>
                    <a:pt x="86503" y="82753"/>
                  </a:moveTo>
                  <a:lnTo>
                    <a:pt x="89302" y="73951"/>
                  </a:lnTo>
                  <a:lnTo>
                    <a:pt x="90804" y="65605"/>
                  </a:lnTo>
                  <a:lnTo>
                    <a:pt x="91106" y="56911"/>
                  </a:lnTo>
                  <a:lnTo>
                    <a:pt x="90254" y="47963"/>
                  </a:lnTo>
                  <a:lnTo>
                    <a:pt x="88138" y="39116"/>
                  </a:lnTo>
                  <a:lnTo>
                    <a:pt x="84811" y="30581"/>
                  </a:lnTo>
                  <a:lnTo>
                    <a:pt x="80303" y="22566"/>
                  </a:lnTo>
                  <a:lnTo>
                    <a:pt x="74535" y="15337"/>
                  </a:lnTo>
                  <a:lnTo>
                    <a:pt x="67589" y="8974"/>
                  </a:lnTo>
                  <a:lnTo>
                    <a:pt x="59825" y="3872"/>
                  </a:lnTo>
                  <a:lnTo>
                    <a:pt x="51776" y="800"/>
                  </a:lnTo>
                  <a:lnTo>
                    <a:pt x="43777" y="0"/>
                  </a:lnTo>
                  <a:lnTo>
                    <a:pt x="36121" y="1413"/>
                  </a:lnTo>
                  <a:lnTo>
                    <a:pt x="29132" y="4944"/>
                  </a:lnTo>
                  <a:lnTo>
                    <a:pt x="22916" y="10319"/>
                  </a:lnTo>
                  <a:lnTo>
                    <a:pt x="17402" y="17162"/>
                  </a:lnTo>
                  <a:lnTo>
                    <a:pt x="12457" y="25109"/>
                  </a:lnTo>
                  <a:lnTo>
                    <a:pt x="7950" y="33860"/>
                  </a:lnTo>
                  <a:lnTo>
                    <a:pt x="4091" y="43342"/>
                  </a:lnTo>
                  <a:lnTo>
                    <a:pt x="1403" y="53692"/>
                  </a:lnTo>
                  <a:lnTo>
                    <a:pt x="77" y="64910"/>
                  </a:lnTo>
                  <a:lnTo>
                    <a:pt x="0" y="76715"/>
                  </a:lnTo>
                  <a:lnTo>
                    <a:pt x="936" y="88639"/>
                  </a:lnTo>
                  <a:lnTo>
                    <a:pt x="2645" y="100396"/>
                  </a:lnTo>
                  <a:lnTo>
                    <a:pt x="5079" y="111731"/>
                  </a:lnTo>
                  <a:lnTo>
                    <a:pt x="8382" y="122343"/>
                  </a:lnTo>
                  <a:lnTo>
                    <a:pt x="12569" y="132132"/>
                  </a:lnTo>
                  <a:lnTo>
                    <a:pt x="17685" y="140688"/>
                  </a:lnTo>
                  <a:lnTo>
                    <a:pt x="23875" y="147232"/>
                  </a:lnTo>
                  <a:lnTo>
                    <a:pt x="31107" y="151512"/>
                  </a:lnTo>
                  <a:lnTo>
                    <a:pt x="38896" y="153420"/>
                  </a:lnTo>
                  <a:lnTo>
                    <a:pt x="46430" y="152738"/>
                  </a:lnTo>
                  <a:lnTo>
                    <a:pt x="53270" y="149613"/>
                  </a:lnTo>
                  <a:lnTo>
                    <a:pt x="59335" y="144449"/>
                  </a:lnTo>
                  <a:lnTo>
                    <a:pt x="64716" y="137711"/>
                  </a:lnTo>
                  <a:lnTo>
                    <a:pt x="69584" y="129850"/>
                  </a:lnTo>
                  <a:lnTo>
                    <a:pt x="74999" y="122402"/>
                  </a:lnTo>
                  <a:lnTo>
                    <a:pt x="81624" y="117910"/>
                  </a:lnTo>
                  <a:lnTo>
                    <a:pt x="88403" y="117163"/>
                  </a:lnTo>
                  <a:lnTo>
                    <a:pt x="95085" y="119272"/>
                  </a:lnTo>
                  <a:lnTo>
                    <a:pt x="101748" y="123219"/>
                  </a:lnTo>
                  <a:lnTo>
                    <a:pt x="108732" y="127993"/>
                  </a:lnTo>
                  <a:lnTo>
                    <a:pt x="117598" y="133013"/>
                  </a:lnTo>
                  <a:lnTo>
                    <a:pt x="132482" y="138702"/>
                  </a:lnTo>
                  <a:lnTo>
                    <a:pt x="160202" y="1459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877869" y="1179191"/>
              <a:ext cx="158939" cy="306155"/>
            </a:xfrm>
            <a:custGeom>
              <a:avLst/>
              <a:gdLst/>
              <a:ahLst/>
              <a:cxnLst/>
              <a:rect l="0" t="0" r="0" b="0"/>
              <a:pathLst>
                <a:path w="158939" h="306155">
                  <a:moveTo>
                    <a:pt x="91167" y="0"/>
                  </a:moveTo>
                  <a:lnTo>
                    <a:pt x="85299" y="6002"/>
                  </a:lnTo>
                  <a:lnTo>
                    <a:pt x="79735" y="12847"/>
                  </a:lnTo>
                  <a:lnTo>
                    <a:pt x="73935" y="21239"/>
                  </a:lnTo>
                  <a:lnTo>
                    <a:pt x="67855" y="31039"/>
                  </a:lnTo>
                  <a:lnTo>
                    <a:pt x="61525" y="42002"/>
                  </a:lnTo>
                  <a:lnTo>
                    <a:pt x="55001" y="53858"/>
                  </a:lnTo>
                  <a:lnTo>
                    <a:pt x="48499" y="66209"/>
                  </a:lnTo>
                  <a:lnTo>
                    <a:pt x="42364" y="78557"/>
                  </a:lnTo>
                  <a:lnTo>
                    <a:pt x="36760" y="90637"/>
                  </a:lnTo>
                  <a:lnTo>
                    <a:pt x="31676" y="102542"/>
                  </a:lnTo>
                  <a:lnTo>
                    <a:pt x="27027" y="114607"/>
                  </a:lnTo>
                  <a:lnTo>
                    <a:pt x="22714" y="127020"/>
                  </a:lnTo>
                  <a:lnTo>
                    <a:pt x="18647" y="139646"/>
                  </a:lnTo>
                  <a:lnTo>
                    <a:pt x="14755" y="152130"/>
                  </a:lnTo>
                  <a:lnTo>
                    <a:pt x="10989" y="164276"/>
                  </a:lnTo>
                  <a:lnTo>
                    <a:pt x="7476" y="176212"/>
                  </a:lnTo>
                  <a:lnTo>
                    <a:pt x="4496" y="188293"/>
                  </a:lnTo>
                  <a:lnTo>
                    <a:pt x="2165" y="200713"/>
                  </a:lnTo>
                  <a:lnTo>
                    <a:pt x="600" y="213343"/>
                  </a:lnTo>
                  <a:lnTo>
                    <a:pt x="0" y="225828"/>
                  </a:lnTo>
                  <a:lnTo>
                    <a:pt x="380" y="237966"/>
                  </a:lnTo>
                  <a:lnTo>
                    <a:pt x="1771" y="249557"/>
                  </a:lnTo>
                  <a:lnTo>
                    <a:pt x="4300" y="260341"/>
                  </a:lnTo>
                  <a:lnTo>
                    <a:pt x="7932" y="270255"/>
                  </a:lnTo>
                  <a:lnTo>
                    <a:pt x="12657" y="279233"/>
                  </a:lnTo>
                  <a:lnTo>
                    <a:pt x="18578" y="287126"/>
                  </a:lnTo>
                  <a:lnTo>
                    <a:pt x="25635" y="293946"/>
                  </a:lnTo>
                  <a:lnTo>
                    <a:pt x="33644" y="299528"/>
                  </a:lnTo>
                  <a:lnTo>
                    <a:pt x="42391" y="303455"/>
                  </a:lnTo>
                  <a:lnTo>
                    <a:pt x="51680" y="305647"/>
                  </a:lnTo>
                  <a:lnTo>
                    <a:pt x="61357" y="306154"/>
                  </a:lnTo>
                  <a:lnTo>
                    <a:pt x="71306" y="304982"/>
                  </a:lnTo>
                  <a:lnTo>
                    <a:pt x="81437" y="302305"/>
                  </a:lnTo>
                  <a:lnTo>
                    <a:pt x="91528" y="298408"/>
                  </a:lnTo>
                  <a:lnTo>
                    <a:pt x="101230" y="293584"/>
                  </a:lnTo>
                  <a:lnTo>
                    <a:pt x="110386" y="288085"/>
                  </a:lnTo>
                  <a:lnTo>
                    <a:pt x="119009" y="282107"/>
                  </a:lnTo>
                  <a:lnTo>
                    <a:pt x="127187" y="275796"/>
                  </a:lnTo>
                  <a:lnTo>
                    <a:pt x="135015" y="269246"/>
                  </a:lnTo>
                  <a:lnTo>
                    <a:pt x="142255" y="262204"/>
                  </a:lnTo>
                  <a:lnTo>
                    <a:pt x="148367" y="254104"/>
                  </a:lnTo>
                  <a:lnTo>
                    <a:pt x="153140" y="244724"/>
                  </a:lnTo>
                  <a:lnTo>
                    <a:pt x="156514" y="234151"/>
                  </a:lnTo>
                  <a:lnTo>
                    <a:pt x="158412" y="222604"/>
                  </a:lnTo>
                  <a:lnTo>
                    <a:pt x="158938" y="210330"/>
                  </a:lnTo>
                  <a:lnTo>
                    <a:pt x="158004" y="198022"/>
                  </a:lnTo>
                  <a:lnTo>
                    <a:pt x="155257" y="186759"/>
                  </a:lnTo>
                  <a:lnTo>
                    <a:pt x="150670" y="177058"/>
                  </a:lnTo>
                  <a:lnTo>
                    <a:pt x="144489" y="169396"/>
                  </a:lnTo>
                  <a:lnTo>
                    <a:pt x="137053" y="164449"/>
                  </a:lnTo>
                  <a:lnTo>
                    <a:pt x="128687" y="162311"/>
                  </a:lnTo>
                  <a:lnTo>
                    <a:pt x="119818" y="162620"/>
                  </a:lnTo>
                  <a:lnTo>
                    <a:pt x="110953" y="164863"/>
                  </a:lnTo>
                  <a:lnTo>
                    <a:pt x="102365" y="168547"/>
                  </a:lnTo>
                  <a:lnTo>
                    <a:pt x="94126" y="173268"/>
                  </a:lnTo>
                  <a:lnTo>
                    <a:pt x="86207" y="178718"/>
                  </a:lnTo>
                  <a:lnTo>
                    <a:pt x="78544" y="184674"/>
                  </a:lnTo>
                  <a:lnTo>
                    <a:pt x="71074" y="190975"/>
                  </a:lnTo>
                  <a:lnTo>
                    <a:pt x="63744" y="197511"/>
                  </a:lnTo>
                  <a:lnTo>
                    <a:pt x="56521" y="204206"/>
                  </a:lnTo>
                  <a:lnTo>
                    <a:pt x="49679" y="211089"/>
                  </a:lnTo>
                  <a:lnTo>
                    <a:pt x="43116" y="219173"/>
                  </a:lnTo>
                  <a:lnTo>
                    <a:pt x="36255" y="231401"/>
                  </a:lnTo>
                  <a:lnTo>
                    <a:pt x="2799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214625" y="1242362"/>
            <a:ext cx="4063071" cy="442198"/>
            <a:chOff x="5214625" y="1242362"/>
            <a:chExt cx="4063071" cy="442198"/>
          </a:xfrm>
        </p:grpSpPr>
        <p:sp>
          <p:nvSpPr>
            <p:cNvPr id="80" name="Freeform 79"/>
            <p:cNvSpPr/>
            <p:nvPr/>
          </p:nvSpPr>
          <p:spPr>
            <a:xfrm>
              <a:off x="5214625" y="1252891"/>
              <a:ext cx="123324" cy="287758"/>
            </a:xfrm>
            <a:custGeom>
              <a:avLst/>
              <a:gdLst/>
              <a:ahLst/>
              <a:cxnLst/>
              <a:rect l="0" t="0" r="0" b="0"/>
              <a:pathLst>
                <a:path w="123324" h="287758">
                  <a:moveTo>
                    <a:pt x="18038" y="0"/>
                  </a:moveTo>
                  <a:lnTo>
                    <a:pt x="15172" y="8868"/>
                  </a:lnTo>
                  <a:lnTo>
                    <a:pt x="13029" y="17855"/>
                  </a:lnTo>
                  <a:lnTo>
                    <a:pt x="11426" y="27850"/>
                  </a:lnTo>
                  <a:lnTo>
                    <a:pt x="10246" y="38831"/>
                  </a:lnTo>
                  <a:lnTo>
                    <a:pt x="9397" y="50642"/>
                  </a:lnTo>
                  <a:lnTo>
                    <a:pt x="8799" y="63101"/>
                  </a:lnTo>
                  <a:lnTo>
                    <a:pt x="8384" y="76038"/>
                  </a:lnTo>
                  <a:lnTo>
                    <a:pt x="8101" y="89319"/>
                  </a:lnTo>
                  <a:lnTo>
                    <a:pt x="7907" y="102846"/>
                  </a:lnTo>
                  <a:lnTo>
                    <a:pt x="7776" y="116707"/>
                  </a:lnTo>
                  <a:lnTo>
                    <a:pt x="7688" y="131157"/>
                  </a:lnTo>
                  <a:lnTo>
                    <a:pt x="7625" y="146280"/>
                  </a:lnTo>
                  <a:lnTo>
                    <a:pt x="7412" y="161692"/>
                  </a:lnTo>
                  <a:lnTo>
                    <a:pt x="6737" y="176658"/>
                  </a:lnTo>
                  <a:lnTo>
                    <a:pt x="5471" y="190803"/>
                  </a:lnTo>
                  <a:lnTo>
                    <a:pt x="3806" y="204249"/>
                  </a:lnTo>
                  <a:lnTo>
                    <a:pt x="2149" y="217425"/>
                  </a:lnTo>
                  <a:lnTo>
                    <a:pt x="751" y="230616"/>
                  </a:lnTo>
                  <a:lnTo>
                    <a:pt x="0" y="243610"/>
                  </a:lnTo>
                  <a:lnTo>
                    <a:pt x="486" y="255817"/>
                  </a:lnTo>
                  <a:lnTo>
                    <a:pt x="2418" y="266939"/>
                  </a:lnTo>
                  <a:lnTo>
                    <a:pt x="5836" y="276357"/>
                  </a:lnTo>
                  <a:lnTo>
                    <a:pt x="10797" y="283015"/>
                  </a:lnTo>
                  <a:lnTo>
                    <a:pt x="17175" y="286603"/>
                  </a:lnTo>
                  <a:lnTo>
                    <a:pt x="24881" y="287757"/>
                  </a:lnTo>
                  <a:lnTo>
                    <a:pt x="33947" y="287635"/>
                  </a:lnTo>
                  <a:lnTo>
                    <a:pt x="44260" y="287037"/>
                  </a:lnTo>
                  <a:lnTo>
                    <a:pt x="55438" y="286032"/>
                  </a:lnTo>
                  <a:lnTo>
                    <a:pt x="66932" y="284162"/>
                  </a:lnTo>
                  <a:lnTo>
                    <a:pt x="78388" y="281215"/>
                  </a:lnTo>
                  <a:lnTo>
                    <a:pt x="89218" y="277559"/>
                  </a:lnTo>
                  <a:lnTo>
                    <a:pt x="99577" y="273631"/>
                  </a:lnTo>
                  <a:lnTo>
                    <a:pt x="110370" y="269082"/>
                  </a:lnTo>
                  <a:lnTo>
                    <a:pt x="12332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243191" y="1368704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2560" y="67"/>
                  </a:lnTo>
                  <a:lnTo>
                    <a:pt x="62071" y="707"/>
                  </a:lnTo>
                  <a:lnTo>
                    <a:pt x="51779" y="1999"/>
                  </a:lnTo>
                  <a:lnTo>
                    <a:pt x="41759" y="3695"/>
                  </a:lnTo>
                  <a:lnTo>
                    <a:pt x="31392" y="5546"/>
                  </a:lnTo>
                  <a:lnTo>
                    <a:pt x="18646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243191" y="1242362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104079" y="0"/>
                  </a:lnTo>
                  <a:lnTo>
                    <a:pt x="92950" y="0"/>
                  </a:lnTo>
                  <a:lnTo>
                    <a:pt x="81357" y="5"/>
                  </a:lnTo>
                  <a:lnTo>
                    <a:pt x="69368" y="178"/>
                  </a:lnTo>
                  <a:lnTo>
                    <a:pt x="57356" y="826"/>
                  </a:lnTo>
                  <a:lnTo>
                    <a:pt x="45567" y="2075"/>
                  </a:lnTo>
                  <a:lnTo>
                    <a:pt x="34520" y="3736"/>
                  </a:lnTo>
                  <a:lnTo>
                    <a:pt x="23996" y="5563"/>
                  </a:lnTo>
                  <a:lnTo>
                    <a:pt x="13073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69533" y="1379233"/>
              <a:ext cx="115815" cy="119508"/>
            </a:xfrm>
            <a:custGeom>
              <a:avLst/>
              <a:gdLst/>
              <a:ahLst/>
              <a:cxnLst/>
              <a:rect l="0" t="0" r="0" b="0"/>
              <a:pathLst>
                <a:path w="115815" h="119508">
                  <a:moveTo>
                    <a:pt x="0" y="10528"/>
                  </a:moveTo>
                  <a:lnTo>
                    <a:pt x="5868" y="22196"/>
                  </a:lnTo>
                  <a:lnTo>
                    <a:pt x="11432" y="32685"/>
                  </a:lnTo>
                  <a:lnTo>
                    <a:pt x="17231" y="42987"/>
                  </a:lnTo>
                  <a:lnTo>
                    <a:pt x="23312" y="53288"/>
                  </a:lnTo>
                  <a:lnTo>
                    <a:pt x="29642" y="63632"/>
                  </a:lnTo>
                  <a:lnTo>
                    <a:pt x="36165" y="74021"/>
                  </a:lnTo>
                  <a:lnTo>
                    <a:pt x="42669" y="84450"/>
                  </a:lnTo>
                  <a:lnTo>
                    <a:pt x="48803" y="94908"/>
                  </a:lnTo>
                  <a:lnTo>
                    <a:pt x="54423" y="105356"/>
                  </a:lnTo>
                  <a:lnTo>
                    <a:pt x="60078" y="114610"/>
                  </a:lnTo>
                  <a:lnTo>
                    <a:pt x="66455" y="119507"/>
                  </a:lnTo>
                  <a:lnTo>
                    <a:pt x="72822" y="118765"/>
                  </a:lnTo>
                  <a:lnTo>
                    <a:pt x="78269" y="114417"/>
                  </a:lnTo>
                  <a:lnTo>
                    <a:pt x="82893" y="107908"/>
                  </a:lnTo>
                  <a:lnTo>
                    <a:pt x="87009" y="100030"/>
                  </a:lnTo>
                  <a:lnTo>
                    <a:pt x="90844" y="91259"/>
                  </a:lnTo>
                  <a:lnTo>
                    <a:pt x="94530" y="81899"/>
                  </a:lnTo>
                  <a:lnTo>
                    <a:pt x="98136" y="72148"/>
                  </a:lnTo>
                  <a:lnTo>
                    <a:pt x="101694" y="62142"/>
                  </a:lnTo>
                  <a:lnTo>
                    <a:pt x="105074" y="52037"/>
                  </a:lnTo>
                  <a:lnTo>
                    <a:pt x="108320" y="40827"/>
                  </a:lnTo>
                  <a:lnTo>
                    <a:pt x="111719" y="2529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533044" y="1385207"/>
              <a:ext cx="131288" cy="145529"/>
            </a:xfrm>
            <a:custGeom>
              <a:avLst/>
              <a:gdLst/>
              <a:ahLst/>
              <a:cxnLst/>
              <a:rect l="0" t="0" r="0" b="0"/>
              <a:pathLst>
                <a:path w="131288" h="145529">
                  <a:moveTo>
                    <a:pt x="36531" y="67725"/>
                  </a:moveTo>
                  <a:lnTo>
                    <a:pt x="42466" y="73526"/>
                  </a:lnTo>
                  <a:lnTo>
                    <a:pt x="48670" y="78450"/>
                  </a:lnTo>
                  <a:lnTo>
                    <a:pt x="55766" y="82943"/>
                  </a:lnTo>
                  <a:lnTo>
                    <a:pt x="63706" y="86819"/>
                  </a:lnTo>
                  <a:lnTo>
                    <a:pt x="72353" y="89536"/>
                  </a:lnTo>
                  <a:lnTo>
                    <a:pt x="81538" y="90881"/>
                  </a:lnTo>
                  <a:lnTo>
                    <a:pt x="90792" y="90637"/>
                  </a:lnTo>
                  <a:lnTo>
                    <a:pt x="99385" y="88423"/>
                  </a:lnTo>
                  <a:lnTo>
                    <a:pt x="106962" y="84226"/>
                  </a:lnTo>
                  <a:lnTo>
                    <a:pt x="113199" y="78324"/>
                  </a:lnTo>
                  <a:lnTo>
                    <a:pt x="117638" y="71083"/>
                  </a:lnTo>
                  <a:lnTo>
                    <a:pt x="120210" y="62851"/>
                  </a:lnTo>
                  <a:lnTo>
                    <a:pt x="120988" y="54074"/>
                  </a:lnTo>
                  <a:lnTo>
                    <a:pt x="120007" y="45270"/>
                  </a:lnTo>
                  <a:lnTo>
                    <a:pt x="117457" y="36729"/>
                  </a:lnTo>
                  <a:lnTo>
                    <a:pt x="113477" y="28691"/>
                  </a:lnTo>
                  <a:lnTo>
                    <a:pt x="108066" y="21439"/>
                  </a:lnTo>
                  <a:lnTo>
                    <a:pt x="101350" y="15046"/>
                  </a:lnTo>
                  <a:lnTo>
                    <a:pt x="93402" y="9583"/>
                  </a:lnTo>
                  <a:lnTo>
                    <a:pt x="84164" y="5203"/>
                  </a:lnTo>
                  <a:lnTo>
                    <a:pt x="73735" y="1899"/>
                  </a:lnTo>
                  <a:lnTo>
                    <a:pt x="62649" y="0"/>
                  </a:lnTo>
                  <a:lnTo>
                    <a:pt x="51748" y="231"/>
                  </a:lnTo>
                  <a:lnTo>
                    <a:pt x="41498" y="2798"/>
                  </a:lnTo>
                  <a:lnTo>
                    <a:pt x="32161" y="7454"/>
                  </a:lnTo>
                  <a:lnTo>
                    <a:pt x="23962" y="13784"/>
                  </a:lnTo>
                  <a:lnTo>
                    <a:pt x="16898" y="21377"/>
                  </a:lnTo>
                  <a:lnTo>
                    <a:pt x="10967" y="30049"/>
                  </a:lnTo>
                  <a:lnTo>
                    <a:pt x="6266" y="39839"/>
                  </a:lnTo>
                  <a:lnTo>
                    <a:pt x="2737" y="50675"/>
                  </a:lnTo>
                  <a:lnTo>
                    <a:pt x="518" y="62220"/>
                  </a:lnTo>
                  <a:lnTo>
                    <a:pt x="0" y="73969"/>
                  </a:lnTo>
                  <a:lnTo>
                    <a:pt x="1246" y="85608"/>
                  </a:lnTo>
                  <a:lnTo>
                    <a:pt x="4032" y="96864"/>
                  </a:lnTo>
                  <a:lnTo>
                    <a:pt x="8035" y="107423"/>
                  </a:lnTo>
                  <a:lnTo>
                    <a:pt x="12957" y="117181"/>
                  </a:lnTo>
                  <a:lnTo>
                    <a:pt x="18870" y="125886"/>
                  </a:lnTo>
                  <a:lnTo>
                    <a:pt x="26194" y="133062"/>
                  </a:lnTo>
                  <a:lnTo>
                    <a:pt x="35043" y="138589"/>
                  </a:lnTo>
                  <a:lnTo>
                    <a:pt x="45086" y="142488"/>
                  </a:lnTo>
                  <a:lnTo>
                    <a:pt x="55745" y="144747"/>
                  </a:lnTo>
                  <a:lnTo>
                    <a:pt x="66613" y="145528"/>
                  </a:lnTo>
                  <a:lnTo>
                    <a:pt x="77429" y="145070"/>
                  </a:lnTo>
                  <a:lnTo>
                    <a:pt x="89257" y="143455"/>
                  </a:lnTo>
                  <a:lnTo>
                    <a:pt x="105368" y="139426"/>
                  </a:lnTo>
                  <a:lnTo>
                    <a:pt x="131287" y="130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06445" y="1419972"/>
              <a:ext cx="115815" cy="117189"/>
            </a:xfrm>
            <a:custGeom>
              <a:avLst/>
              <a:gdLst/>
              <a:ahLst/>
              <a:cxnLst/>
              <a:rect l="0" t="0" r="0" b="0"/>
              <a:pathLst>
                <a:path w="115815" h="117189">
                  <a:moveTo>
                    <a:pt x="0" y="43489"/>
                  </a:moveTo>
                  <a:lnTo>
                    <a:pt x="2934" y="55157"/>
                  </a:lnTo>
                  <a:lnTo>
                    <a:pt x="5716" y="65645"/>
                  </a:lnTo>
                  <a:lnTo>
                    <a:pt x="8591" y="75873"/>
                  </a:lnTo>
                  <a:lnTo>
                    <a:pt x="10679" y="83416"/>
                  </a:lnTo>
                  <a:lnTo>
                    <a:pt x="10931" y="85201"/>
                  </a:lnTo>
                  <a:lnTo>
                    <a:pt x="9798" y="82459"/>
                  </a:lnTo>
                  <a:lnTo>
                    <a:pt x="7962" y="76652"/>
                  </a:lnTo>
                  <a:lnTo>
                    <a:pt x="6058" y="68572"/>
                  </a:lnTo>
                  <a:lnTo>
                    <a:pt x="4427" y="58777"/>
                  </a:lnTo>
                  <a:lnTo>
                    <a:pt x="3489" y="48044"/>
                  </a:lnTo>
                  <a:lnTo>
                    <a:pt x="3835" y="37344"/>
                  </a:lnTo>
                  <a:lnTo>
                    <a:pt x="5669" y="27217"/>
                  </a:lnTo>
                  <a:lnTo>
                    <a:pt x="9188" y="18123"/>
                  </a:lnTo>
                  <a:lnTo>
                    <a:pt x="14748" y="10615"/>
                  </a:lnTo>
                  <a:lnTo>
                    <a:pt x="22331" y="4840"/>
                  </a:lnTo>
                  <a:lnTo>
                    <a:pt x="31320" y="1097"/>
                  </a:lnTo>
                  <a:lnTo>
                    <a:pt x="40722" y="0"/>
                  </a:lnTo>
                  <a:lnTo>
                    <a:pt x="49921" y="1631"/>
                  </a:lnTo>
                  <a:lnTo>
                    <a:pt x="58534" y="5640"/>
                  </a:lnTo>
                  <a:lnTo>
                    <a:pt x="66238" y="11526"/>
                  </a:lnTo>
                  <a:lnTo>
                    <a:pt x="72970" y="18814"/>
                  </a:lnTo>
                  <a:lnTo>
                    <a:pt x="78846" y="27109"/>
                  </a:lnTo>
                  <a:lnTo>
                    <a:pt x="84043" y="36113"/>
                  </a:lnTo>
                  <a:lnTo>
                    <a:pt x="88731" y="45607"/>
                  </a:lnTo>
                  <a:lnTo>
                    <a:pt x="93054" y="55438"/>
                  </a:lnTo>
                  <a:lnTo>
                    <a:pt x="97118" y="65497"/>
                  </a:lnTo>
                  <a:lnTo>
                    <a:pt x="100999" y="75697"/>
                  </a:lnTo>
                  <a:lnTo>
                    <a:pt x="104603" y="85532"/>
                  </a:lnTo>
                  <a:lnTo>
                    <a:pt x="108027" y="95042"/>
                  </a:lnTo>
                  <a:lnTo>
                    <a:pt x="111573" y="105062"/>
                  </a:lnTo>
                  <a:lnTo>
                    <a:pt x="115814" y="1171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838704" y="1263419"/>
              <a:ext cx="25670" cy="326385"/>
            </a:xfrm>
            <a:custGeom>
              <a:avLst/>
              <a:gdLst/>
              <a:ahLst/>
              <a:cxnLst/>
              <a:rect l="0" t="0" r="0" b="0"/>
              <a:pathLst>
                <a:path w="25670" h="326385">
                  <a:moveTo>
                    <a:pt x="4612" y="0"/>
                  </a:moveTo>
                  <a:lnTo>
                    <a:pt x="1812" y="8869"/>
                  </a:lnTo>
                  <a:lnTo>
                    <a:pt x="310" y="17856"/>
                  </a:lnTo>
                  <a:lnTo>
                    <a:pt x="0" y="27860"/>
                  </a:lnTo>
                  <a:lnTo>
                    <a:pt x="506" y="39186"/>
                  </a:lnTo>
                  <a:lnTo>
                    <a:pt x="1325" y="52294"/>
                  </a:lnTo>
                  <a:lnTo>
                    <a:pt x="2141" y="67255"/>
                  </a:lnTo>
                  <a:lnTo>
                    <a:pt x="2825" y="83671"/>
                  </a:lnTo>
                  <a:lnTo>
                    <a:pt x="3351" y="100896"/>
                  </a:lnTo>
                  <a:lnTo>
                    <a:pt x="3737" y="118472"/>
                  </a:lnTo>
                  <a:lnTo>
                    <a:pt x="4012" y="135999"/>
                  </a:lnTo>
                  <a:lnTo>
                    <a:pt x="4203" y="153065"/>
                  </a:lnTo>
                  <a:lnTo>
                    <a:pt x="4340" y="169503"/>
                  </a:lnTo>
                  <a:lnTo>
                    <a:pt x="4602" y="185337"/>
                  </a:lnTo>
                  <a:lnTo>
                    <a:pt x="5312" y="200671"/>
                  </a:lnTo>
                  <a:lnTo>
                    <a:pt x="6602" y="215622"/>
                  </a:lnTo>
                  <a:lnTo>
                    <a:pt x="8282" y="230292"/>
                  </a:lnTo>
                  <a:lnTo>
                    <a:pt x="9950" y="244764"/>
                  </a:lnTo>
                  <a:lnTo>
                    <a:pt x="11369" y="259083"/>
                  </a:lnTo>
                  <a:lnTo>
                    <a:pt x="12675" y="272880"/>
                  </a:lnTo>
                  <a:lnTo>
                    <a:pt x="14511" y="286837"/>
                  </a:lnTo>
                  <a:lnTo>
                    <a:pt x="18153" y="303300"/>
                  </a:lnTo>
                  <a:lnTo>
                    <a:pt x="2566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716974" y="1379233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31585"/>
                  </a:moveTo>
                  <a:lnTo>
                    <a:pt x="188306" y="25852"/>
                  </a:lnTo>
                  <a:lnTo>
                    <a:pt x="177177" y="21567"/>
                  </a:lnTo>
                  <a:lnTo>
                    <a:pt x="165579" y="18362"/>
                  </a:lnTo>
                  <a:lnTo>
                    <a:pt x="153418" y="16001"/>
                  </a:lnTo>
                  <a:lnTo>
                    <a:pt x="140758" y="14303"/>
                  </a:lnTo>
                  <a:lnTo>
                    <a:pt x="127697" y="13104"/>
                  </a:lnTo>
                  <a:lnTo>
                    <a:pt x="114173" y="12102"/>
                  </a:lnTo>
                  <a:lnTo>
                    <a:pt x="99959" y="10886"/>
                  </a:lnTo>
                  <a:lnTo>
                    <a:pt x="85004" y="9250"/>
                  </a:lnTo>
                  <a:lnTo>
                    <a:pt x="69763" y="7327"/>
                  </a:lnTo>
                  <a:lnTo>
                    <a:pt x="53405" y="5295"/>
                  </a:lnTo>
                  <a:lnTo>
                    <a:pt x="32258" y="29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990715" y="135817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22300" y="149504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306569" y="1326590"/>
              <a:ext cx="21059" cy="221100"/>
            </a:xfrm>
            <a:custGeom>
              <a:avLst/>
              <a:gdLst/>
              <a:ahLst/>
              <a:cxnLst/>
              <a:rect l="0" t="0" r="0" b="0"/>
              <a:pathLst>
                <a:path w="21059" h="221100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6" y="60109"/>
                  </a:lnTo>
                  <a:lnTo>
                    <a:pt x="2074" y="74414"/>
                  </a:lnTo>
                  <a:lnTo>
                    <a:pt x="3727" y="89419"/>
                  </a:lnTo>
                  <a:lnTo>
                    <a:pt x="5375" y="104632"/>
                  </a:lnTo>
                  <a:lnTo>
                    <a:pt x="6783" y="119746"/>
                  </a:lnTo>
                  <a:lnTo>
                    <a:pt x="8049" y="134484"/>
                  </a:lnTo>
                  <a:lnTo>
                    <a:pt x="9505" y="148534"/>
                  </a:lnTo>
                  <a:lnTo>
                    <a:pt x="11332" y="161789"/>
                  </a:lnTo>
                  <a:lnTo>
                    <a:pt x="13399" y="174063"/>
                  </a:lnTo>
                  <a:lnTo>
                    <a:pt x="15550" y="186310"/>
                  </a:lnTo>
                  <a:lnTo>
                    <a:pt x="17976" y="200721"/>
                  </a:lnTo>
                  <a:lnTo>
                    <a:pt x="21058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201285" y="1266968"/>
              <a:ext cx="273742" cy="301779"/>
            </a:xfrm>
            <a:custGeom>
              <a:avLst/>
              <a:gdLst/>
              <a:ahLst/>
              <a:cxnLst/>
              <a:rect l="0" t="0" r="0" b="0"/>
              <a:pathLst>
                <a:path w="273742" h="301779">
                  <a:moveTo>
                    <a:pt x="0" y="49094"/>
                  </a:moveTo>
                  <a:lnTo>
                    <a:pt x="5934" y="43293"/>
                  </a:lnTo>
                  <a:lnTo>
                    <a:pt x="12138" y="38369"/>
                  </a:lnTo>
                  <a:lnTo>
                    <a:pt x="19234" y="33866"/>
                  </a:lnTo>
                  <a:lnTo>
                    <a:pt x="27175" y="29646"/>
                  </a:lnTo>
                  <a:lnTo>
                    <a:pt x="35821" y="25632"/>
                  </a:lnTo>
                  <a:lnTo>
                    <a:pt x="45016" y="21770"/>
                  </a:lnTo>
                  <a:lnTo>
                    <a:pt x="54615" y="18018"/>
                  </a:lnTo>
                  <a:lnTo>
                    <a:pt x="64505" y="14343"/>
                  </a:lnTo>
                  <a:lnTo>
                    <a:pt x="74602" y="10725"/>
                  </a:lnTo>
                  <a:lnTo>
                    <a:pt x="85009" y="7312"/>
                  </a:lnTo>
                  <a:lnTo>
                    <a:pt x="95987" y="4400"/>
                  </a:lnTo>
                  <a:lnTo>
                    <a:pt x="107631" y="2114"/>
                  </a:lnTo>
                  <a:lnTo>
                    <a:pt x="119722" y="579"/>
                  </a:lnTo>
                  <a:lnTo>
                    <a:pt x="131838" y="0"/>
                  </a:lnTo>
                  <a:lnTo>
                    <a:pt x="143729" y="393"/>
                  </a:lnTo>
                  <a:lnTo>
                    <a:pt x="155323" y="1794"/>
                  </a:lnTo>
                  <a:lnTo>
                    <a:pt x="166642" y="4329"/>
                  </a:lnTo>
                  <a:lnTo>
                    <a:pt x="177727" y="7964"/>
                  </a:lnTo>
                  <a:lnTo>
                    <a:pt x="188307" y="12693"/>
                  </a:lnTo>
                  <a:lnTo>
                    <a:pt x="197813" y="18615"/>
                  </a:lnTo>
                  <a:lnTo>
                    <a:pt x="206014" y="25673"/>
                  </a:lnTo>
                  <a:lnTo>
                    <a:pt x="212673" y="33683"/>
                  </a:lnTo>
                  <a:lnTo>
                    <a:pt x="217398" y="42430"/>
                  </a:lnTo>
                  <a:lnTo>
                    <a:pt x="220166" y="51720"/>
                  </a:lnTo>
                  <a:lnTo>
                    <a:pt x="221245" y="61397"/>
                  </a:lnTo>
                  <a:lnTo>
                    <a:pt x="220998" y="71346"/>
                  </a:lnTo>
                  <a:lnTo>
                    <a:pt x="219759" y="81477"/>
                  </a:lnTo>
                  <a:lnTo>
                    <a:pt x="217643" y="91568"/>
                  </a:lnTo>
                  <a:lnTo>
                    <a:pt x="214554" y="101271"/>
                  </a:lnTo>
                  <a:lnTo>
                    <a:pt x="210512" y="110422"/>
                  </a:lnTo>
                  <a:lnTo>
                    <a:pt x="205493" y="118872"/>
                  </a:lnTo>
                  <a:lnTo>
                    <a:pt x="199367" y="126402"/>
                  </a:lnTo>
                  <a:lnTo>
                    <a:pt x="192170" y="132986"/>
                  </a:lnTo>
                  <a:lnTo>
                    <a:pt x="184064" y="138747"/>
                  </a:lnTo>
                  <a:lnTo>
                    <a:pt x="175252" y="143858"/>
                  </a:lnTo>
                  <a:lnTo>
                    <a:pt x="165937" y="148500"/>
                  </a:lnTo>
                  <a:lnTo>
                    <a:pt x="156921" y="153298"/>
                  </a:lnTo>
                  <a:lnTo>
                    <a:pt x="149546" y="159278"/>
                  </a:lnTo>
                  <a:lnTo>
                    <a:pt x="144415" y="166899"/>
                  </a:lnTo>
                  <a:lnTo>
                    <a:pt x="141617" y="175953"/>
                  </a:lnTo>
                  <a:lnTo>
                    <a:pt x="141095" y="185866"/>
                  </a:lnTo>
                  <a:lnTo>
                    <a:pt x="142559" y="196194"/>
                  </a:lnTo>
                  <a:lnTo>
                    <a:pt x="145607" y="206533"/>
                  </a:lnTo>
                  <a:lnTo>
                    <a:pt x="149844" y="216460"/>
                  </a:lnTo>
                  <a:lnTo>
                    <a:pt x="154943" y="225795"/>
                  </a:lnTo>
                  <a:lnTo>
                    <a:pt x="160649" y="234552"/>
                  </a:lnTo>
                  <a:lnTo>
                    <a:pt x="166776" y="242827"/>
                  </a:lnTo>
                  <a:lnTo>
                    <a:pt x="173197" y="250728"/>
                  </a:lnTo>
                  <a:lnTo>
                    <a:pt x="179984" y="258188"/>
                  </a:lnTo>
                  <a:lnTo>
                    <a:pt x="187379" y="264980"/>
                  </a:lnTo>
                  <a:lnTo>
                    <a:pt x="195469" y="271033"/>
                  </a:lnTo>
                  <a:lnTo>
                    <a:pt x="204191" y="276420"/>
                  </a:lnTo>
                  <a:lnTo>
                    <a:pt x="213425" y="281273"/>
                  </a:lnTo>
                  <a:lnTo>
                    <a:pt x="223036" y="285719"/>
                  </a:lnTo>
                  <a:lnTo>
                    <a:pt x="232656" y="289720"/>
                  </a:lnTo>
                  <a:lnTo>
                    <a:pt x="242734" y="293460"/>
                  </a:lnTo>
                  <a:lnTo>
                    <a:pt x="255271" y="297274"/>
                  </a:lnTo>
                  <a:lnTo>
                    <a:pt x="273741" y="3017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451746" y="1431875"/>
              <a:ext cx="95728" cy="115917"/>
            </a:xfrm>
            <a:custGeom>
              <a:avLst/>
              <a:gdLst/>
              <a:ahLst/>
              <a:cxnLst/>
              <a:rect l="0" t="0" r="0" b="0"/>
              <a:pathLst>
                <a:path w="95728" h="115917">
                  <a:moveTo>
                    <a:pt x="44337" y="0"/>
                  </a:moveTo>
                  <a:lnTo>
                    <a:pt x="35669" y="5935"/>
                  </a:lnTo>
                  <a:lnTo>
                    <a:pt x="28603" y="12139"/>
                  </a:lnTo>
                  <a:lnTo>
                    <a:pt x="22498" y="19235"/>
                  </a:lnTo>
                  <a:lnTo>
                    <a:pt x="17096" y="27175"/>
                  </a:lnTo>
                  <a:lnTo>
                    <a:pt x="12234" y="35822"/>
                  </a:lnTo>
                  <a:lnTo>
                    <a:pt x="7784" y="45017"/>
                  </a:lnTo>
                  <a:lnTo>
                    <a:pt x="3963" y="54616"/>
                  </a:lnTo>
                  <a:lnTo>
                    <a:pt x="1300" y="64506"/>
                  </a:lnTo>
                  <a:lnTo>
                    <a:pt x="0" y="74590"/>
                  </a:lnTo>
                  <a:lnTo>
                    <a:pt x="281" y="84477"/>
                  </a:lnTo>
                  <a:lnTo>
                    <a:pt x="2522" y="93510"/>
                  </a:lnTo>
                  <a:lnTo>
                    <a:pt x="6737" y="101389"/>
                  </a:lnTo>
                  <a:lnTo>
                    <a:pt x="12653" y="107831"/>
                  </a:lnTo>
                  <a:lnTo>
                    <a:pt x="19903" y="112410"/>
                  </a:lnTo>
                  <a:lnTo>
                    <a:pt x="28141" y="115075"/>
                  </a:lnTo>
                  <a:lnTo>
                    <a:pt x="36923" y="115916"/>
                  </a:lnTo>
                  <a:lnTo>
                    <a:pt x="45729" y="114976"/>
                  </a:lnTo>
                  <a:lnTo>
                    <a:pt x="54277" y="112455"/>
                  </a:lnTo>
                  <a:lnTo>
                    <a:pt x="62489" y="108494"/>
                  </a:lnTo>
                  <a:lnTo>
                    <a:pt x="70390" y="103095"/>
                  </a:lnTo>
                  <a:lnTo>
                    <a:pt x="78028" y="96392"/>
                  </a:lnTo>
                  <a:lnTo>
                    <a:pt x="84971" y="88622"/>
                  </a:lnTo>
                  <a:lnTo>
                    <a:pt x="90350" y="80036"/>
                  </a:lnTo>
                  <a:lnTo>
                    <a:pt x="93818" y="70855"/>
                  </a:lnTo>
                  <a:lnTo>
                    <a:pt x="95502" y="61250"/>
                  </a:lnTo>
                  <a:lnTo>
                    <a:pt x="95727" y="51350"/>
                  </a:lnTo>
                  <a:lnTo>
                    <a:pt x="94844" y="41260"/>
                  </a:lnTo>
                  <a:lnTo>
                    <a:pt x="93113" y="31500"/>
                  </a:lnTo>
                  <a:lnTo>
                    <a:pt x="90430" y="22050"/>
                  </a:lnTo>
                  <a:lnTo>
                    <a:pt x="85451" y="12079"/>
                  </a:lnTo>
                  <a:lnTo>
                    <a:pt x="759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548725" y="1273948"/>
              <a:ext cx="52644" cy="284270"/>
            </a:xfrm>
            <a:custGeom>
              <a:avLst/>
              <a:gdLst/>
              <a:ahLst/>
              <a:cxnLst/>
              <a:rect l="0" t="0" r="0" b="0"/>
              <a:pathLst>
                <a:path w="52644" h="2842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8" y="46623"/>
                  </a:lnTo>
                  <a:lnTo>
                    <a:pt x="827" y="59283"/>
                  </a:lnTo>
                  <a:lnTo>
                    <a:pt x="2079" y="72335"/>
                  </a:lnTo>
                  <a:lnTo>
                    <a:pt x="3905" y="85514"/>
                  </a:lnTo>
                  <a:lnTo>
                    <a:pt x="6202" y="98431"/>
                  </a:lnTo>
                  <a:lnTo>
                    <a:pt x="8857" y="110897"/>
                  </a:lnTo>
                  <a:lnTo>
                    <a:pt x="11776" y="123064"/>
                  </a:lnTo>
                  <a:lnTo>
                    <a:pt x="14879" y="135306"/>
                  </a:lnTo>
                  <a:lnTo>
                    <a:pt x="18114" y="147837"/>
                  </a:lnTo>
                  <a:lnTo>
                    <a:pt x="21438" y="160542"/>
                  </a:lnTo>
                  <a:lnTo>
                    <a:pt x="24822" y="173079"/>
                  </a:lnTo>
                  <a:lnTo>
                    <a:pt x="28247" y="185260"/>
                  </a:lnTo>
                  <a:lnTo>
                    <a:pt x="31700" y="197221"/>
                  </a:lnTo>
                  <a:lnTo>
                    <a:pt x="35171" y="209318"/>
                  </a:lnTo>
                  <a:lnTo>
                    <a:pt x="38651" y="221739"/>
                  </a:lnTo>
                  <a:lnTo>
                    <a:pt x="41984" y="234105"/>
                  </a:lnTo>
                  <a:lnTo>
                    <a:pt x="45195" y="246872"/>
                  </a:lnTo>
                  <a:lnTo>
                    <a:pt x="48569" y="262281"/>
                  </a:lnTo>
                  <a:lnTo>
                    <a:pt x="52643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638868" y="1295005"/>
              <a:ext cx="36200" cy="252685"/>
            </a:xfrm>
            <a:custGeom>
              <a:avLst/>
              <a:gdLst/>
              <a:ahLst/>
              <a:cxnLst/>
              <a:rect l="0" t="0" r="0" b="0"/>
              <a:pathLst>
                <a:path w="36200" h="252685">
                  <a:moveTo>
                    <a:pt x="4614" y="0"/>
                  </a:moveTo>
                  <a:lnTo>
                    <a:pt x="1814" y="8935"/>
                  </a:lnTo>
                  <a:lnTo>
                    <a:pt x="312" y="18562"/>
                  </a:lnTo>
                  <a:lnTo>
                    <a:pt x="0" y="29854"/>
                  </a:lnTo>
                  <a:lnTo>
                    <a:pt x="507" y="42695"/>
                  </a:lnTo>
                  <a:lnTo>
                    <a:pt x="1327" y="56822"/>
                  </a:lnTo>
                  <a:lnTo>
                    <a:pt x="2147" y="71943"/>
                  </a:lnTo>
                  <a:lnTo>
                    <a:pt x="3004" y="87631"/>
                  </a:lnTo>
                  <a:lnTo>
                    <a:pt x="4180" y="103371"/>
                  </a:lnTo>
                  <a:lnTo>
                    <a:pt x="5818" y="118875"/>
                  </a:lnTo>
                  <a:lnTo>
                    <a:pt x="7918" y="134061"/>
                  </a:lnTo>
                  <a:lnTo>
                    <a:pt x="10406" y="148951"/>
                  </a:lnTo>
                  <a:lnTo>
                    <a:pt x="13194" y="163595"/>
                  </a:lnTo>
                  <a:lnTo>
                    <a:pt x="16203" y="177889"/>
                  </a:lnTo>
                  <a:lnTo>
                    <a:pt x="19368" y="191574"/>
                  </a:lnTo>
                  <a:lnTo>
                    <a:pt x="22640" y="204548"/>
                  </a:lnTo>
                  <a:lnTo>
                    <a:pt x="25829" y="216420"/>
                  </a:lnTo>
                  <a:lnTo>
                    <a:pt x="28930" y="227600"/>
                  </a:lnTo>
                  <a:lnTo>
                    <a:pt x="32213" y="239072"/>
                  </a:lnTo>
                  <a:lnTo>
                    <a:pt x="36199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733630" y="1473989"/>
              <a:ext cx="15138" cy="94758"/>
            </a:xfrm>
            <a:custGeom>
              <a:avLst/>
              <a:gdLst/>
              <a:ahLst/>
              <a:cxnLst/>
              <a:rect l="0" t="0" r="0" b="0"/>
              <a:pathLst>
                <a:path w="15138" h="94758">
                  <a:moveTo>
                    <a:pt x="4608" y="0"/>
                  </a:moveTo>
                  <a:lnTo>
                    <a:pt x="1808" y="11735"/>
                  </a:lnTo>
                  <a:lnTo>
                    <a:pt x="307" y="22864"/>
                  </a:lnTo>
                  <a:lnTo>
                    <a:pt x="0" y="34449"/>
                  </a:lnTo>
                  <a:lnTo>
                    <a:pt x="714" y="46165"/>
                  </a:lnTo>
                  <a:lnTo>
                    <a:pt x="2488" y="58382"/>
                  </a:lnTo>
                  <a:lnTo>
                    <a:pt x="6592" y="73295"/>
                  </a:lnTo>
                  <a:lnTo>
                    <a:pt x="15137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727710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819000" y="1427642"/>
              <a:ext cx="100627" cy="130576"/>
            </a:xfrm>
            <a:custGeom>
              <a:avLst/>
              <a:gdLst/>
              <a:ahLst/>
              <a:cxnLst/>
              <a:rect l="0" t="0" r="0" b="0"/>
              <a:pathLst>
                <a:path w="100627" h="130576">
                  <a:moveTo>
                    <a:pt x="3466" y="67404"/>
                  </a:moveTo>
                  <a:lnTo>
                    <a:pt x="6333" y="76273"/>
                  </a:lnTo>
                  <a:lnTo>
                    <a:pt x="8476" y="85260"/>
                  </a:lnTo>
                  <a:lnTo>
                    <a:pt x="10077" y="95154"/>
                  </a:lnTo>
                  <a:lnTo>
                    <a:pt x="11180" y="102406"/>
                  </a:lnTo>
                  <a:lnTo>
                    <a:pt x="11561" y="103034"/>
                  </a:lnTo>
                  <a:lnTo>
                    <a:pt x="10981" y="99065"/>
                  </a:lnTo>
                  <a:lnTo>
                    <a:pt x="9551" y="92456"/>
                  </a:lnTo>
                  <a:lnTo>
                    <a:pt x="7479" y="84319"/>
                  </a:lnTo>
                  <a:lnTo>
                    <a:pt x="4960" y="75276"/>
                  </a:lnTo>
                  <a:lnTo>
                    <a:pt x="2461" y="65685"/>
                  </a:lnTo>
                  <a:lnTo>
                    <a:pt x="697" y="55755"/>
                  </a:lnTo>
                  <a:lnTo>
                    <a:pt x="0" y="45617"/>
                  </a:lnTo>
                  <a:lnTo>
                    <a:pt x="517" y="35512"/>
                  </a:lnTo>
                  <a:lnTo>
                    <a:pt x="2384" y="25796"/>
                  </a:lnTo>
                  <a:lnTo>
                    <a:pt x="5535" y="16647"/>
                  </a:lnTo>
                  <a:lnTo>
                    <a:pt x="9921" y="8707"/>
                  </a:lnTo>
                  <a:lnTo>
                    <a:pt x="15605" y="3115"/>
                  </a:lnTo>
                  <a:lnTo>
                    <a:pt x="22494" y="287"/>
                  </a:lnTo>
                  <a:lnTo>
                    <a:pt x="30220" y="0"/>
                  </a:lnTo>
                  <a:lnTo>
                    <a:pt x="38245" y="1776"/>
                  </a:lnTo>
                  <a:lnTo>
                    <a:pt x="46226" y="5119"/>
                  </a:lnTo>
                  <a:lnTo>
                    <a:pt x="53871" y="9766"/>
                  </a:lnTo>
                  <a:lnTo>
                    <a:pt x="60852" y="15692"/>
                  </a:lnTo>
                  <a:lnTo>
                    <a:pt x="67064" y="22781"/>
                  </a:lnTo>
                  <a:lnTo>
                    <a:pt x="72573" y="30826"/>
                  </a:lnTo>
                  <a:lnTo>
                    <a:pt x="77515" y="39603"/>
                  </a:lnTo>
                  <a:lnTo>
                    <a:pt x="82029" y="48916"/>
                  </a:lnTo>
                  <a:lnTo>
                    <a:pt x="86234" y="58611"/>
                  </a:lnTo>
                  <a:lnTo>
                    <a:pt x="90218" y="68572"/>
                  </a:lnTo>
                  <a:lnTo>
                    <a:pt x="94041" y="78708"/>
                  </a:lnTo>
                  <a:lnTo>
                    <a:pt x="97407" y="88697"/>
                  </a:lnTo>
                  <a:lnTo>
                    <a:pt x="99900" y="99071"/>
                  </a:lnTo>
                  <a:lnTo>
                    <a:pt x="100626" y="111857"/>
                  </a:lnTo>
                  <a:lnTo>
                    <a:pt x="98222" y="1305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811938" y="1435525"/>
              <a:ext cx="244979" cy="249035"/>
            </a:xfrm>
            <a:custGeom>
              <a:avLst/>
              <a:gdLst/>
              <a:ahLst/>
              <a:cxnLst/>
              <a:rect l="0" t="0" r="0" b="0"/>
              <a:pathLst>
                <a:path w="244979" h="249035">
                  <a:moveTo>
                    <a:pt x="178984" y="101635"/>
                  </a:moveTo>
                  <a:lnTo>
                    <a:pt x="187652" y="95701"/>
                  </a:lnTo>
                  <a:lnTo>
                    <a:pt x="194718" y="89496"/>
                  </a:lnTo>
                  <a:lnTo>
                    <a:pt x="200815" y="82396"/>
                  </a:lnTo>
                  <a:lnTo>
                    <a:pt x="205870" y="74283"/>
                  </a:lnTo>
                  <a:lnTo>
                    <a:pt x="209434" y="64988"/>
                  </a:lnTo>
                  <a:lnTo>
                    <a:pt x="211383" y="54549"/>
                  </a:lnTo>
                  <a:lnTo>
                    <a:pt x="211725" y="43469"/>
                  </a:lnTo>
                  <a:lnTo>
                    <a:pt x="210444" y="32580"/>
                  </a:lnTo>
                  <a:lnTo>
                    <a:pt x="207685" y="22351"/>
                  </a:lnTo>
                  <a:lnTo>
                    <a:pt x="203395" y="13369"/>
                  </a:lnTo>
                  <a:lnTo>
                    <a:pt x="197241" y="6473"/>
                  </a:lnTo>
                  <a:lnTo>
                    <a:pt x="189227" y="1930"/>
                  </a:lnTo>
                  <a:lnTo>
                    <a:pt x="180102" y="0"/>
                  </a:lnTo>
                  <a:lnTo>
                    <a:pt x="171134" y="1191"/>
                  </a:lnTo>
                  <a:lnTo>
                    <a:pt x="163039" y="5478"/>
                  </a:lnTo>
                  <a:lnTo>
                    <a:pt x="156151" y="12574"/>
                  </a:lnTo>
                  <a:lnTo>
                    <a:pt x="150674" y="22211"/>
                  </a:lnTo>
                  <a:lnTo>
                    <a:pt x="146555" y="33975"/>
                  </a:lnTo>
                  <a:lnTo>
                    <a:pt x="143739" y="47073"/>
                  </a:lnTo>
                  <a:lnTo>
                    <a:pt x="142274" y="60460"/>
                  </a:lnTo>
                  <a:lnTo>
                    <a:pt x="142069" y="73511"/>
                  </a:lnTo>
                  <a:lnTo>
                    <a:pt x="143232" y="85370"/>
                  </a:lnTo>
                  <a:lnTo>
                    <a:pt x="146138" y="94819"/>
                  </a:lnTo>
                  <a:lnTo>
                    <a:pt x="150831" y="101416"/>
                  </a:lnTo>
                  <a:lnTo>
                    <a:pt x="156915" y="105065"/>
                  </a:lnTo>
                  <a:lnTo>
                    <a:pt x="163753" y="105643"/>
                  </a:lnTo>
                  <a:lnTo>
                    <a:pt x="170900" y="103405"/>
                  </a:lnTo>
                  <a:lnTo>
                    <a:pt x="177967" y="98857"/>
                  </a:lnTo>
                  <a:lnTo>
                    <a:pt x="184551" y="92543"/>
                  </a:lnTo>
                  <a:lnTo>
                    <a:pt x="190509" y="84969"/>
                  </a:lnTo>
                  <a:lnTo>
                    <a:pt x="196417" y="77756"/>
                  </a:lnTo>
                  <a:lnTo>
                    <a:pt x="202984" y="74690"/>
                  </a:lnTo>
                  <a:lnTo>
                    <a:pt x="209483" y="77736"/>
                  </a:lnTo>
                  <a:lnTo>
                    <a:pt x="215013" y="85202"/>
                  </a:lnTo>
                  <a:lnTo>
                    <a:pt x="219687" y="95384"/>
                  </a:lnTo>
                  <a:lnTo>
                    <a:pt x="223833" y="106774"/>
                  </a:lnTo>
                  <a:lnTo>
                    <a:pt x="227685" y="118478"/>
                  </a:lnTo>
                  <a:lnTo>
                    <a:pt x="231381" y="130102"/>
                  </a:lnTo>
                  <a:lnTo>
                    <a:pt x="234994" y="141517"/>
                  </a:lnTo>
                  <a:lnTo>
                    <a:pt x="238552" y="152714"/>
                  </a:lnTo>
                  <a:lnTo>
                    <a:pt x="241750" y="163726"/>
                  </a:lnTo>
                  <a:lnTo>
                    <a:pt x="243982" y="174596"/>
                  </a:lnTo>
                  <a:lnTo>
                    <a:pt x="244978" y="185348"/>
                  </a:lnTo>
                  <a:lnTo>
                    <a:pt x="244153" y="195521"/>
                  </a:lnTo>
                  <a:lnTo>
                    <a:pt x="240480" y="204215"/>
                  </a:lnTo>
                  <a:lnTo>
                    <a:pt x="233667" y="211059"/>
                  </a:lnTo>
                  <a:lnTo>
                    <a:pt x="224041" y="216161"/>
                  </a:lnTo>
                  <a:lnTo>
                    <a:pt x="212155" y="219834"/>
                  </a:lnTo>
                  <a:lnTo>
                    <a:pt x="198575" y="222417"/>
                  </a:lnTo>
                  <a:lnTo>
                    <a:pt x="183764" y="224206"/>
                  </a:lnTo>
                  <a:lnTo>
                    <a:pt x="168087" y="225431"/>
                  </a:lnTo>
                  <a:lnTo>
                    <a:pt x="151816" y="226269"/>
                  </a:lnTo>
                  <a:lnTo>
                    <a:pt x="135299" y="227005"/>
                  </a:lnTo>
                  <a:lnTo>
                    <a:pt x="118977" y="228033"/>
                  </a:lnTo>
                  <a:lnTo>
                    <a:pt x="103070" y="229536"/>
                  </a:lnTo>
                  <a:lnTo>
                    <a:pt x="87608" y="231360"/>
                  </a:lnTo>
                  <a:lnTo>
                    <a:pt x="72530" y="233122"/>
                  </a:lnTo>
                  <a:lnTo>
                    <a:pt x="57774" y="234606"/>
                  </a:lnTo>
                  <a:lnTo>
                    <a:pt x="43864" y="235954"/>
                  </a:lnTo>
                  <a:lnTo>
                    <a:pt x="30555" y="237824"/>
                  </a:lnTo>
                  <a:lnTo>
                    <a:pt x="16676" y="241493"/>
                  </a:lnTo>
                  <a:lnTo>
                    <a:pt x="0" y="249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264663" y="1242362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2"/>
                  </a:lnTo>
                  <a:lnTo>
                    <a:pt x="178" y="50310"/>
                  </a:lnTo>
                  <a:lnTo>
                    <a:pt x="826" y="64638"/>
                  </a:lnTo>
                  <a:lnTo>
                    <a:pt x="2074" y="79107"/>
                  </a:lnTo>
                  <a:lnTo>
                    <a:pt x="3728" y="93558"/>
                  </a:lnTo>
                  <a:lnTo>
                    <a:pt x="5376" y="107933"/>
                  </a:lnTo>
                  <a:lnTo>
                    <a:pt x="6783" y="122232"/>
                  </a:lnTo>
                  <a:lnTo>
                    <a:pt x="8048" y="136630"/>
                  </a:lnTo>
                  <a:lnTo>
                    <a:pt x="9504" y="151448"/>
                  </a:lnTo>
                  <a:lnTo>
                    <a:pt x="11335" y="166827"/>
                  </a:lnTo>
                  <a:lnTo>
                    <a:pt x="13565" y="182580"/>
                  </a:lnTo>
                  <a:lnTo>
                    <a:pt x="16142" y="198310"/>
                  </a:lnTo>
                  <a:lnTo>
                    <a:pt x="18985" y="213775"/>
                  </a:lnTo>
                  <a:lnTo>
                    <a:pt x="21872" y="228891"/>
                  </a:lnTo>
                  <a:lnTo>
                    <a:pt x="24729" y="245438"/>
                  </a:lnTo>
                  <a:lnTo>
                    <a:pt x="27805" y="268221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340027" y="1398870"/>
              <a:ext cx="103621" cy="131471"/>
            </a:xfrm>
            <a:custGeom>
              <a:avLst/>
              <a:gdLst/>
              <a:ahLst/>
              <a:cxnLst/>
              <a:rect l="0" t="0" r="0" b="0"/>
              <a:pathLst>
                <a:path w="103621" h="131471">
                  <a:moveTo>
                    <a:pt x="19392" y="64591"/>
                  </a:moveTo>
                  <a:lnTo>
                    <a:pt x="28262" y="61657"/>
                  </a:lnTo>
                  <a:lnTo>
                    <a:pt x="37248" y="58875"/>
                  </a:lnTo>
                  <a:lnTo>
                    <a:pt x="47234" y="55971"/>
                  </a:lnTo>
                  <a:lnTo>
                    <a:pt x="57870" y="52757"/>
                  </a:lnTo>
                  <a:lnTo>
                    <a:pt x="68384" y="48944"/>
                  </a:lnTo>
                  <a:lnTo>
                    <a:pt x="78317" y="44427"/>
                  </a:lnTo>
                  <a:lnTo>
                    <a:pt x="86913" y="39263"/>
                  </a:lnTo>
                  <a:lnTo>
                    <a:pt x="93008" y="33575"/>
                  </a:lnTo>
                  <a:lnTo>
                    <a:pt x="96200" y="27495"/>
                  </a:lnTo>
                  <a:lnTo>
                    <a:pt x="96576" y="21295"/>
                  </a:lnTo>
                  <a:lnTo>
                    <a:pt x="94335" y="15366"/>
                  </a:lnTo>
                  <a:lnTo>
                    <a:pt x="89868" y="9910"/>
                  </a:lnTo>
                  <a:lnTo>
                    <a:pt x="83655" y="5265"/>
                  </a:lnTo>
                  <a:lnTo>
                    <a:pt x="76139" y="1976"/>
                  </a:lnTo>
                  <a:lnTo>
                    <a:pt x="67691" y="216"/>
                  </a:lnTo>
                  <a:lnTo>
                    <a:pt x="58753" y="0"/>
                  </a:lnTo>
                  <a:lnTo>
                    <a:pt x="49834" y="1368"/>
                  </a:lnTo>
                  <a:lnTo>
                    <a:pt x="41208" y="4181"/>
                  </a:lnTo>
                  <a:lnTo>
                    <a:pt x="32941" y="8339"/>
                  </a:lnTo>
                  <a:lnTo>
                    <a:pt x="25002" y="13870"/>
                  </a:lnTo>
                  <a:lnTo>
                    <a:pt x="17340" y="20662"/>
                  </a:lnTo>
                  <a:lnTo>
                    <a:pt x="10380" y="28491"/>
                  </a:lnTo>
                  <a:lnTo>
                    <a:pt x="4989" y="37117"/>
                  </a:lnTo>
                  <a:lnTo>
                    <a:pt x="1516" y="46325"/>
                  </a:lnTo>
                  <a:lnTo>
                    <a:pt x="0" y="55948"/>
                  </a:lnTo>
                  <a:lnTo>
                    <a:pt x="419" y="65860"/>
                  </a:lnTo>
                  <a:lnTo>
                    <a:pt x="2554" y="75967"/>
                  </a:lnTo>
                  <a:lnTo>
                    <a:pt x="6071" y="86041"/>
                  </a:lnTo>
                  <a:lnTo>
                    <a:pt x="10632" y="95733"/>
                  </a:lnTo>
                  <a:lnTo>
                    <a:pt x="15960" y="104872"/>
                  </a:lnTo>
                  <a:lnTo>
                    <a:pt x="22161" y="113145"/>
                  </a:lnTo>
                  <a:lnTo>
                    <a:pt x="29686" y="120023"/>
                  </a:lnTo>
                  <a:lnTo>
                    <a:pt x="38669" y="125347"/>
                  </a:lnTo>
                  <a:lnTo>
                    <a:pt x="48733" y="129087"/>
                  </a:lnTo>
                  <a:lnTo>
                    <a:pt x="60358" y="131432"/>
                  </a:lnTo>
                  <a:lnTo>
                    <a:pt x="76803" y="131470"/>
                  </a:lnTo>
                  <a:lnTo>
                    <a:pt x="103620" y="1277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496290" y="1389761"/>
              <a:ext cx="80713" cy="178986"/>
            </a:xfrm>
            <a:custGeom>
              <a:avLst/>
              <a:gdLst/>
              <a:ahLst/>
              <a:cxnLst/>
              <a:rect l="0" t="0" r="0" b="0"/>
              <a:pathLst>
                <a:path w="80713" h="178986">
                  <a:moveTo>
                    <a:pt x="73699" y="0"/>
                  </a:moveTo>
                  <a:lnTo>
                    <a:pt x="62031" y="2934"/>
                  </a:lnTo>
                  <a:lnTo>
                    <a:pt x="51543" y="5716"/>
                  </a:lnTo>
                  <a:lnTo>
                    <a:pt x="41249" y="8625"/>
                  </a:lnTo>
                  <a:lnTo>
                    <a:pt x="31294" y="12011"/>
                  </a:lnTo>
                  <a:lnTo>
                    <a:pt x="22247" y="16473"/>
                  </a:lnTo>
                  <a:lnTo>
                    <a:pt x="14374" y="22243"/>
                  </a:lnTo>
                  <a:lnTo>
                    <a:pt x="7941" y="29232"/>
                  </a:lnTo>
                  <a:lnTo>
                    <a:pt x="3373" y="37217"/>
                  </a:lnTo>
                  <a:lnTo>
                    <a:pt x="722" y="45948"/>
                  </a:lnTo>
                  <a:lnTo>
                    <a:pt x="60" y="54894"/>
                  </a:lnTo>
                  <a:lnTo>
                    <a:pt x="1653" y="63279"/>
                  </a:lnTo>
                  <a:lnTo>
                    <a:pt x="5431" y="70720"/>
                  </a:lnTo>
                  <a:lnTo>
                    <a:pt x="11219" y="77036"/>
                  </a:lnTo>
                  <a:lnTo>
                    <a:pt x="18917" y="82061"/>
                  </a:lnTo>
                  <a:lnTo>
                    <a:pt x="28267" y="85862"/>
                  </a:lnTo>
                  <a:lnTo>
                    <a:pt x="38611" y="89129"/>
                  </a:lnTo>
                  <a:lnTo>
                    <a:pt x="49005" y="93018"/>
                  </a:lnTo>
                  <a:lnTo>
                    <a:pt x="58900" y="98129"/>
                  </a:lnTo>
                  <a:lnTo>
                    <a:pt x="67659" y="104534"/>
                  </a:lnTo>
                  <a:lnTo>
                    <a:pt x="74406" y="112056"/>
                  </a:lnTo>
                  <a:lnTo>
                    <a:pt x="78849" y="120447"/>
                  </a:lnTo>
                  <a:lnTo>
                    <a:pt x="80712" y="129318"/>
                  </a:lnTo>
                  <a:lnTo>
                    <a:pt x="79477" y="138177"/>
                  </a:lnTo>
                  <a:lnTo>
                    <a:pt x="75164" y="146748"/>
                  </a:lnTo>
                  <a:lnTo>
                    <a:pt x="68221" y="154633"/>
                  </a:lnTo>
                  <a:lnTo>
                    <a:pt x="59219" y="161251"/>
                  </a:lnTo>
                  <a:lnTo>
                    <a:pt x="48709" y="166403"/>
                  </a:lnTo>
                  <a:lnTo>
                    <a:pt x="37732" y="170227"/>
                  </a:lnTo>
                  <a:lnTo>
                    <a:pt x="26744" y="173381"/>
                  </a:lnTo>
                  <a:lnTo>
                    <a:pt x="14792" y="17614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601575" y="1389761"/>
              <a:ext cx="112931" cy="176184"/>
            </a:xfrm>
            <a:custGeom>
              <a:avLst/>
              <a:gdLst/>
              <a:ahLst/>
              <a:cxnLst/>
              <a:rect l="0" t="0" r="0" b="0"/>
              <a:pathLst>
                <a:path w="112931" h="176184">
                  <a:moveTo>
                    <a:pt x="73699" y="0"/>
                  </a:moveTo>
                  <a:lnTo>
                    <a:pt x="64898" y="3001"/>
                  </a:lnTo>
                  <a:lnTo>
                    <a:pt x="56552" y="6423"/>
                  </a:lnTo>
                  <a:lnTo>
                    <a:pt x="47861" y="10624"/>
                  </a:lnTo>
                  <a:lnTo>
                    <a:pt x="39087" y="15697"/>
                  </a:lnTo>
                  <a:lnTo>
                    <a:pt x="30888" y="21827"/>
                  </a:lnTo>
                  <a:lnTo>
                    <a:pt x="23613" y="29011"/>
                  </a:lnTo>
                  <a:lnTo>
                    <a:pt x="17595" y="37098"/>
                  </a:lnTo>
                  <a:lnTo>
                    <a:pt x="13310" y="45893"/>
                  </a:lnTo>
                  <a:lnTo>
                    <a:pt x="10856" y="55199"/>
                  </a:lnTo>
                  <a:lnTo>
                    <a:pt x="10498" y="64378"/>
                  </a:lnTo>
                  <a:lnTo>
                    <a:pt x="12827" y="72394"/>
                  </a:lnTo>
                  <a:lnTo>
                    <a:pt x="17908" y="78783"/>
                  </a:lnTo>
                  <a:lnTo>
                    <a:pt x="25217" y="83748"/>
                  </a:lnTo>
                  <a:lnTo>
                    <a:pt x="33941" y="87861"/>
                  </a:lnTo>
                  <a:lnTo>
                    <a:pt x="43469" y="91563"/>
                  </a:lnTo>
                  <a:lnTo>
                    <a:pt x="53437" y="95256"/>
                  </a:lnTo>
                  <a:lnTo>
                    <a:pt x="63647" y="99363"/>
                  </a:lnTo>
                  <a:lnTo>
                    <a:pt x="73981" y="104068"/>
                  </a:lnTo>
                  <a:lnTo>
                    <a:pt x="84054" y="109520"/>
                  </a:lnTo>
                  <a:lnTo>
                    <a:pt x="93220" y="115930"/>
                  </a:lnTo>
                  <a:lnTo>
                    <a:pt x="101187" y="123312"/>
                  </a:lnTo>
                  <a:lnTo>
                    <a:pt x="107520" y="131368"/>
                  </a:lnTo>
                  <a:lnTo>
                    <a:pt x="111493" y="139614"/>
                  </a:lnTo>
                  <a:lnTo>
                    <a:pt x="112930" y="147740"/>
                  </a:lnTo>
                  <a:lnTo>
                    <a:pt x="111794" y="155312"/>
                  </a:lnTo>
                  <a:lnTo>
                    <a:pt x="107923" y="161711"/>
                  </a:lnTo>
                  <a:lnTo>
                    <a:pt x="101505" y="166714"/>
                  </a:lnTo>
                  <a:lnTo>
                    <a:pt x="92979" y="170428"/>
                  </a:lnTo>
                  <a:lnTo>
                    <a:pt x="82832" y="173094"/>
                  </a:lnTo>
                  <a:lnTo>
                    <a:pt x="71503" y="174961"/>
                  </a:lnTo>
                  <a:lnTo>
                    <a:pt x="59561" y="176056"/>
                  </a:lnTo>
                  <a:lnTo>
                    <a:pt x="46324" y="176183"/>
                  </a:lnTo>
                  <a:lnTo>
                    <a:pt x="28403" y="17424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012186" y="1305533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7" y="46801"/>
                  </a:lnTo>
                  <a:lnTo>
                    <a:pt x="826" y="60109"/>
                  </a:lnTo>
                  <a:lnTo>
                    <a:pt x="2080" y="74414"/>
                  </a:lnTo>
                  <a:lnTo>
                    <a:pt x="3906" y="89419"/>
                  </a:lnTo>
                  <a:lnTo>
                    <a:pt x="6202" y="104632"/>
                  </a:lnTo>
                  <a:lnTo>
                    <a:pt x="8853" y="119750"/>
                  </a:lnTo>
                  <a:lnTo>
                    <a:pt x="11599" y="134662"/>
                  </a:lnTo>
                  <a:lnTo>
                    <a:pt x="14055" y="149360"/>
                  </a:lnTo>
                  <a:lnTo>
                    <a:pt x="16041" y="163872"/>
                  </a:lnTo>
                  <a:lnTo>
                    <a:pt x="17711" y="178075"/>
                  </a:lnTo>
                  <a:lnTo>
                    <a:pt x="19447" y="191700"/>
                  </a:lnTo>
                  <a:lnTo>
                    <a:pt x="21465" y="204637"/>
                  </a:lnTo>
                  <a:lnTo>
                    <a:pt x="23662" y="216683"/>
                  </a:lnTo>
                  <a:lnTo>
                    <a:pt x="25914" y="228743"/>
                  </a:lnTo>
                  <a:lnTo>
                    <a:pt x="28424" y="242996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54259" y="1379233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19959" y="5800"/>
                  </a:lnTo>
                  <a:lnTo>
                    <a:pt x="209471" y="10725"/>
                  </a:lnTo>
                  <a:lnTo>
                    <a:pt x="199164" y="15227"/>
                  </a:lnTo>
                  <a:lnTo>
                    <a:pt x="188690" y="19448"/>
                  </a:lnTo>
                  <a:lnTo>
                    <a:pt x="177699" y="23462"/>
                  </a:lnTo>
                  <a:lnTo>
                    <a:pt x="166056" y="27319"/>
                  </a:lnTo>
                  <a:lnTo>
                    <a:pt x="153801" y="30898"/>
                  </a:lnTo>
                  <a:lnTo>
                    <a:pt x="141047" y="33925"/>
                  </a:lnTo>
                  <a:lnTo>
                    <a:pt x="127911" y="36294"/>
                  </a:lnTo>
                  <a:lnTo>
                    <a:pt x="114497" y="38054"/>
                  </a:lnTo>
                  <a:lnTo>
                    <a:pt x="100887" y="39318"/>
                  </a:lnTo>
                  <a:lnTo>
                    <a:pt x="87143" y="40211"/>
                  </a:lnTo>
                  <a:lnTo>
                    <a:pt x="73475" y="40998"/>
                  </a:lnTo>
                  <a:lnTo>
                    <a:pt x="60219" y="42067"/>
                  </a:lnTo>
                  <a:lnTo>
                    <a:pt x="47536" y="43601"/>
                  </a:lnTo>
                  <a:lnTo>
                    <a:pt x="35863" y="45456"/>
                  </a:lnTo>
                  <a:lnTo>
                    <a:pt x="24836" y="47434"/>
                  </a:lnTo>
                  <a:lnTo>
                    <a:pt x="13490" y="4971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075357" y="1242362"/>
              <a:ext cx="168457" cy="305328"/>
            </a:xfrm>
            <a:custGeom>
              <a:avLst/>
              <a:gdLst/>
              <a:ahLst/>
              <a:cxnLst/>
              <a:rect l="0" t="0" r="0" b="0"/>
              <a:pathLst>
                <a:path w="168457" h="305328">
                  <a:moveTo>
                    <a:pt x="0" y="0"/>
                  </a:moveTo>
                  <a:lnTo>
                    <a:pt x="2934" y="8869"/>
                  </a:lnTo>
                  <a:lnTo>
                    <a:pt x="5717" y="17856"/>
                  </a:lnTo>
                  <a:lnTo>
                    <a:pt x="8617" y="27851"/>
                  </a:lnTo>
                  <a:lnTo>
                    <a:pt x="11657" y="38831"/>
                  </a:lnTo>
                  <a:lnTo>
                    <a:pt x="14822" y="50643"/>
                  </a:lnTo>
                  <a:lnTo>
                    <a:pt x="18085" y="63101"/>
                  </a:lnTo>
                  <a:lnTo>
                    <a:pt x="21423" y="76039"/>
                  </a:lnTo>
                  <a:lnTo>
                    <a:pt x="24816" y="89320"/>
                  </a:lnTo>
                  <a:lnTo>
                    <a:pt x="28243" y="102846"/>
                  </a:lnTo>
                  <a:lnTo>
                    <a:pt x="31697" y="116707"/>
                  </a:lnTo>
                  <a:lnTo>
                    <a:pt x="35171" y="131158"/>
                  </a:lnTo>
                  <a:lnTo>
                    <a:pt x="38651" y="146286"/>
                  </a:lnTo>
                  <a:lnTo>
                    <a:pt x="41970" y="161870"/>
                  </a:lnTo>
                  <a:lnTo>
                    <a:pt x="44821" y="177485"/>
                  </a:lnTo>
                  <a:lnTo>
                    <a:pt x="47075" y="192878"/>
                  </a:lnTo>
                  <a:lnTo>
                    <a:pt x="48926" y="207976"/>
                  </a:lnTo>
                  <a:lnTo>
                    <a:pt x="50784" y="222801"/>
                  </a:lnTo>
                  <a:lnTo>
                    <a:pt x="52888" y="237399"/>
                  </a:lnTo>
                  <a:lnTo>
                    <a:pt x="55304" y="251659"/>
                  </a:lnTo>
                  <a:lnTo>
                    <a:pt x="58003" y="265322"/>
                  </a:lnTo>
                  <a:lnTo>
                    <a:pt x="60909" y="278224"/>
                  </a:lnTo>
                  <a:lnTo>
                    <a:pt x="63074" y="287975"/>
                  </a:lnTo>
                  <a:lnTo>
                    <a:pt x="63413" y="291563"/>
                  </a:lnTo>
                  <a:lnTo>
                    <a:pt x="62348" y="290010"/>
                  </a:lnTo>
                  <a:lnTo>
                    <a:pt x="60724" y="285072"/>
                  </a:lnTo>
                  <a:lnTo>
                    <a:pt x="59491" y="278037"/>
                  </a:lnTo>
                  <a:lnTo>
                    <a:pt x="59118" y="269703"/>
                  </a:lnTo>
                  <a:lnTo>
                    <a:pt x="59668" y="260234"/>
                  </a:lnTo>
                  <a:lnTo>
                    <a:pt x="61018" y="249315"/>
                  </a:lnTo>
                  <a:lnTo>
                    <a:pt x="63005" y="236886"/>
                  </a:lnTo>
                  <a:lnTo>
                    <a:pt x="65793" y="223782"/>
                  </a:lnTo>
                  <a:lnTo>
                    <a:pt x="69865" y="211506"/>
                  </a:lnTo>
                  <a:lnTo>
                    <a:pt x="75381" y="200863"/>
                  </a:lnTo>
                  <a:lnTo>
                    <a:pt x="82203" y="192601"/>
                  </a:lnTo>
                  <a:lnTo>
                    <a:pt x="90077" y="187716"/>
                  </a:lnTo>
                  <a:lnTo>
                    <a:pt x="98736" y="186405"/>
                  </a:lnTo>
                  <a:lnTo>
                    <a:pt x="107633" y="188237"/>
                  </a:lnTo>
                  <a:lnTo>
                    <a:pt x="115985" y="192566"/>
                  </a:lnTo>
                  <a:lnTo>
                    <a:pt x="123410" y="198766"/>
                  </a:lnTo>
                  <a:lnTo>
                    <a:pt x="129884" y="206480"/>
                  </a:lnTo>
                  <a:lnTo>
                    <a:pt x="135548" y="215617"/>
                  </a:lnTo>
                  <a:lnTo>
                    <a:pt x="140582" y="226010"/>
                  </a:lnTo>
                  <a:lnTo>
                    <a:pt x="145152" y="237257"/>
                  </a:lnTo>
                  <a:lnTo>
                    <a:pt x="149390" y="248805"/>
                  </a:lnTo>
                  <a:lnTo>
                    <a:pt x="153391" y="260301"/>
                  </a:lnTo>
                  <a:lnTo>
                    <a:pt x="157076" y="271160"/>
                  </a:lnTo>
                  <a:lnTo>
                    <a:pt x="160565" y="281542"/>
                  </a:lnTo>
                  <a:lnTo>
                    <a:pt x="164164" y="292355"/>
                  </a:lnTo>
                  <a:lnTo>
                    <a:pt x="16845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272197" y="1424151"/>
              <a:ext cx="161131" cy="144596"/>
            </a:xfrm>
            <a:custGeom>
              <a:avLst/>
              <a:gdLst/>
              <a:ahLst/>
              <a:cxnLst/>
              <a:rect l="0" t="0" r="0" b="0"/>
              <a:pathLst>
                <a:path w="161131" h="144596">
                  <a:moveTo>
                    <a:pt x="76901" y="70895"/>
                  </a:moveTo>
                  <a:lnTo>
                    <a:pt x="76768" y="59227"/>
                  </a:lnTo>
                  <a:lnTo>
                    <a:pt x="75487" y="48738"/>
                  </a:lnTo>
                  <a:lnTo>
                    <a:pt x="72889" y="38446"/>
                  </a:lnTo>
                  <a:lnTo>
                    <a:pt x="68996" y="28490"/>
                  </a:lnTo>
                  <a:lnTo>
                    <a:pt x="63715" y="19443"/>
                  </a:lnTo>
                  <a:lnTo>
                    <a:pt x="57129" y="11574"/>
                  </a:lnTo>
                  <a:lnTo>
                    <a:pt x="49457" y="5315"/>
                  </a:lnTo>
                  <a:lnTo>
                    <a:pt x="40946" y="1395"/>
                  </a:lnTo>
                  <a:lnTo>
                    <a:pt x="31833" y="0"/>
                  </a:lnTo>
                  <a:lnTo>
                    <a:pt x="22785" y="1337"/>
                  </a:lnTo>
                  <a:lnTo>
                    <a:pt x="14856" y="5875"/>
                  </a:lnTo>
                  <a:lnTo>
                    <a:pt x="8537" y="13553"/>
                  </a:lnTo>
                  <a:lnTo>
                    <a:pt x="3957" y="23740"/>
                  </a:lnTo>
                  <a:lnTo>
                    <a:pt x="1167" y="35541"/>
                  </a:lnTo>
                  <a:lnTo>
                    <a:pt x="0" y="48276"/>
                  </a:lnTo>
                  <a:lnTo>
                    <a:pt x="315" y="61210"/>
                  </a:lnTo>
                  <a:lnTo>
                    <a:pt x="2104" y="73499"/>
                  </a:lnTo>
                  <a:lnTo>
                    <a:pt x="5232" y="84742"/>
                  </a:lnTo>
                  <a:lnTo>
                    <a:pt x="9617" y="94441"/>
                  </a:lnTo>
                  <a:lnTo>
                    <a:pt x="15308" y="101834"/>
                  </a:lnTo>
                  <a:lnTo>
                    <a:pt x="22206" y="106728"/>
                  </a:lnTo>
                  <a:lnTo>
                    <a:pt x="29939" y="109236"/>
                  </a:lnTo>
                  <a:lnTo>
                    <a:pt x="37968" y="109499"/>
                  </a:lnTo>
                  <a:lnTo>
                    <a:pt x="45953" y="107824"/>
                  </a:lnTo>
                  <a:lnTo>
                    <a:pt x="53601" y="104450"/>
                  </a:lnTo>
                  <a:lnTo>
                    <a:pt x="60584" y="99454"/>
                  </a:lnTo>
                  <a:lnTo>
                    <a:pt x="66792" y="93020"/>
                  </a:lnTo>
                  <a:lnTo>
                    <a:pt x="72129" y="85262"/>
                  </a:lnTo>
                  <a:lnTo>
                    <a:pt x="76423" y="76153"/>
                  </a:lnTo>
                  <a:lnTo>
                    <a:pt x="79711" y="65871"/>
                  </a:lnTo>
                  <a:lnTo>
                    <a:pt x="83036" y="57089"/>
                  </a:lnTo>
                  <a:lnTo>
                    <a:pt x="87142" y="53500"/>
                  </a:lnTo>
                  <a:lnTo>
                    <a:pt x="91126" y="54879"/>
                  </a:lnTo>
                  <a:lnTo>
                    <a:pt x="94823" y="59691"/>
                  </a:lnTo>
                  <a:lnTo>
                    <a:pt x="98516" y="66658"/>
                  </a:lnTo>
                  <a:lnTo>
                    <a:pt x="102617" y="74949"/>
                  </a:lnTo>
                  <a:lnTo>
                    <a:pt x="107310" y="84051"/>
                  </a:lnTo>
                  <a:lnTo>
                    <a:pt x="112752" y="93495"/>
                  </a:lnTo>
                  <a:lnTo>
                    <a:pt x="119154" y="102785"/>
                  </a:lnTo>
                  <a:lnTo>
                    <a:pt x="126520" y="111666"/>
                  </a:lnTo>
                  <a:lnTo>
                    <a:pt x="134258" y="119798"/>
                  </a:lnTo>
                  <a:lnTo>
                    <a:pt x="142042" y="127452"/>
                  </a:lnTo>
                  <a:lnTo>
                    <a:pt x="150553" y="135297"/>
                  </a:lnTo>
                  <a:lnTo>
                    <a:pt x="161130" y="144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412269" y="1394988"/>
              <a:ext cx="136872" cy="139773"/>
            </a:xfrm>
            <a:custGeom>
              <a:avLst/>
              <a:gdLst/>
              <a:ahLst/>
              <a:cxnLst/>
              <a:rect l="0" t="0" r="0" b="0"/>
              <a:pathLst>
                <a:path w="136872" h="139773">
                  <a:moveTo>
                    <a:pt x="0" y="36887"/>
                  </a:moveTo>
                  <a:lnTo>
                    <a:pt x="67" y="48555"/>
                  </a:lnTo>
                  <a:lnTo>
                    <a:pt x="707" y="59044"/>
                  </a:lnTo>
                  <a:lnTo>
                    <a:pt x="2004" y="69346"/>
                  </a:lnTo>
                  <a:lnTo>
                    <a:pt x="3863" y="79647"/>
                  </a:lnTo>
                  <a:lnTo>
                    <a:pt x="6179" y="89991"/>
                  </a:lnTo>
                  <a:lnTo>
                    <a:pt x="8847" y="100380"/>
                  </a:lnTo>
                  <a:lnTo>
                    <a:pt x="11771" y="110809"/>
                  </a:lnTo>
                  <a:lnTo>
                    <a:pt x="14877" y="121267"/>
                  </a:lnTo>
                  <a:lnTo>
                    <a:pt x="18093" y="131664"/>
                  </a:lnTo>
                  <a:lnTo>
                    <a:pt x="20666" y="139078"/>
                  </a:lnTo>
                  <a:lnTo>
                    <a:pt x="21840" y="139772"/>
                  </a:lnTo>
                  <a:lnTo>
                    <a:pt x="22135" y="134679"/>
                  </a:lnTo>
                  <a:lnTo>
                    <a:pt x="21888" y="125824"/>
                  </a:lnTo>
                  <a:lnTo>
                    <a:pt x="21047" y="115145"/>
                  </a:lnTo>
                  <a:lnTo>
                    <a:pt x="19601" y="103813"/>
                  </a:lnTo>
                  <a:lnTo>
                    <a:pt x="17952" y="92218"/>
                  </a:lnTo>
                  <a:lnTo>
                    <a:pt x="16821" y="80264"/>
                  </a:lnTo>
                  <a:lnTo>
                    <a:pt x="16580" y="67879"/>
                  </a:lnTo>
                  <a:lnTo>
                    <a:pt x="17417" y="55247"/>
                  </a:lnTo>
                  <a:lnTo>
                    <a:pt x="19507" y="42748"/>
                  </a:lnTo>
                  <a:lnTo>
                    <a:pt x="22809" y="30610"/>
                  </a:lnTo>
                  <a:lnTo>
                    <a:pt x="27300" y="19524"/>
                  </a:lnTo>
                  <a:lnTo>
                    <a:pt x="33055" y="10675"/>
                  </a:lnTo>
                  <a:lnTo>
                    <a:pt x="39991" y="4513"/>
                  </a:lnTo>
                  <a:lnTo>
                    <a:pt x="47749" y="1006"/>
                  </a:lnTo>
                  <a:lnTo>
                    <a:pt x="55793" y="0"/>
                  </a:lnTo>
                  <a:lnTo>
                    <a:pt x="63794" y="1140"/>
                  </a:lnTo>
                  <a:lnTo>
                    <a:pt x="71620" y="4139"/>
                  </a:lnTo>
                  <a:lnTo>
                    <a:pt x="79257" y="8875"/>
                  </a:lnTo>
                  <a:lnTo>
                    <a:pt x="86721" y="15127"/>
                  </a:lnTo>
                  <a:lnTo>
                    <a:pt x="93886" y="22591"/>
                  </a:lnTo>
                  <a:lnTo>
                    <a:pt x="100479" y="30970"/>
                  </a:lnTo>
                  <a:lnTo>
                    <a:pt x="106397" y="40013"/>
                  </a:lnTo>
                  <a:lnTo>
                    <a:pt x="111694" y="49525"/>
                  </a:lnTo>
                  <a:lnTo>
                    <a:pt x="116487" y="59363"/>
                  </a:lnTo>
                  <a:lnTo>
                    <a:pt x="120893" y="69420"/>
                  </a:lnTo>
                  <a:lnTo>
                    <a:pt x="124866" y="79555"/>
                  </a:lnTo>
                  <a:lnTo>
                    <a:pt x="128586" y="90787"/>
                  </a:lnTo>
                  <a:lnTo>
                    <a:pt x="132383" y="106337"/>
                  </a:lnTo>
                  <a:lnTo>
                    <a:pt x="136871" y="131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758249" y="1423897"/>
              <a:ext cx="190975" cy="144850"/>
            </a:xfrm>
            <a:custGeom>
              <a:avLst/>
              <a:gdLst/>
              <a:ahLst/>
              <a:cxnLst/>
              <a:rect l="0" t="0" r="0" b="0"/>
              <a:pathLst>
                <a:path w="190975" h="144850">
                  <a:moveTo>
                    <a:pt x="75160" y="39564"/>
                  </a:moveTo>
                  <a:lnTo>
                    <a:pt x="74959" y="28030"/>
                  </a:lnTo>
                  <a:lnTo>
                    <a:pt x="73039" y="18821"/>
                  </a:lnTo>
                  <a:lnTo>
                    <a:pt x="69154" y="11127"/>
                  </a:lnTo>
                  <a:lnTo>
                    <a:pt x="63746" y="5063"/>
                  </a:lnTo>
                  <a:lnTo>
                    <a:pt x="57446" y="1297"/>
                  </a:lnTo>
                  <a:lnTo>
                    <a:pt x="50699" y="0"/>
                  </a:lnTo>
                  <a:lnTo>
                    <a:pt x="43754" y="896"/>
                  </a:lnTo>
                  <a:lnTo>
                    <a:pt x="36730" y="3542"/>
                  </a:lnTo>
                  <a:lnTo>
                    <a:pt x="29684" y="7510"/>
                  </a:lnTo>
                  <a:lnTo>
                    <a:pt x="22803" y="12763"/>
                  </a:lnTo>
                  <a:lnTo>
                    <a:pt x="16403" y="19636"/>
                  </a:lnTo>
                  <a:lnTo>
                    <a:pt x="10624" y="28183"/>
                  </a:lnTo>
                  <a:lnTo>
                    <a:pt x="5759" y="38191"/>
                  </a:lnTo>
                  <a:lnTo>
                    <a:pt x="2320" y="49358"/>
                  </a:lnTo>
                  <a:lnTo>
                    <a:pt x="456" y="61386"/>
                  </a:lnTo>
                  <a:lnTo>
                    <a:pt x="0" y="73869"/>
                  </a:lnTo>
                  <a:lnTo>
                    <a:pt x="675" y="86314"/>
                  </a:lnTo>
                  <a:lnTo>
                    <a:pt x="2213" y="98445"/>
                  </a:lnTo>
                  <a:lnTo>
                    <a:pt x="4871" y="109707"/>
                  </a:lnTo>
                  <a:lnTo>
                    <a:pt x="9389" y="119213"/>
                  </a:lnTo>
                  <a:lnTo>
                    <a:pt x="16013" y="126626"/>
                  </a:lnTo>
                  <a:lnTo>
                    <a:pt x="24224" y="131620"/>
                  </a:lnTo>
                  <a:lnTo>
                    <a:pt x="33036" y="133631"/>
                  </a:lnTo>
                  <a:lnTo>
                    <a:pt x="41809" y="132644"/>
                  </a:lnTo>
                  <a:lnTo>
                    <a:pt x="50119" y="128916"/>
                  </a:lnTo>
                  <a:lnTo>
                    <a:pt x="57614" y="122692"/>
                  </a:lnTo>
                  <a:lnTo>
                    <a:pt x="64197" y="114364"/>
                  </a:lnTo>
                  <a:lnTo>
                    <a:pt x="69803" y="104387"/>
                  </a:lnTo>
                  <a:lnTo>
                    <a:pt x="74285" y="93184"/>
                  </a:lnTo>
                  <a:lnTo>
                    <a:pt x="77689" y="81194"/>
                  </a:lnTo>
                  <a:lnTo>
                    <a:pt x="80692" y="72048"/>
                  </a:lnTo>
                  <a:lnTo>
                    <a:pt x="84092" y="69779"/>
                  </a:lnTo>
                  <a:lnTo>
                    <a:pt x="87965" y="72639"/>
                  </a:lnTo>
                  <a:lnTo>
                    <a:pt x="92415" y="78419"/>
                  </a:lnTo>
                  <a:lnTo>
                    <a:pt x="97460" y="85531"/>
                  </a:lnTo>
                  <a:lnTo>
                    <a:pt x="103029" y="93105"/>
                  </a:lnTo>
                  <a:lnTo>
                    <a:pt x="109013" y="100746"/>
                  </a:lnTo>
                  <a:lnTo>
                    <a:pt x="115309" y="108305"/>
                  </a:lnTo>
                  <a:lnTo>
                    <a:pt x="121839" y="115737"/>
                  </a:lnTo>
                  <a:lnTo>
                    <a:pt x="128862" y="122723"/>
                  </a:lnTo>
                  <a:lnTo>
                    <a:pt x="136946" y="128668"/>
                  </a:lnTo>
                  <a:lnTo>
                    <a:pt x="146298" y="133337"/>
                  </a:lnTo>
                  <a:lnTo>
                    <a:pt x="156213" y="136821"/>
                  </a:lnTo>
                  <a:lnTo>
                    <a:pt x="166234" y="139703"/>
                  </a:lnTo>
                  <a:lnTo>
                    <a:pt x="177245" y="142234"/>
                  </a:lnTo>
                  <a:lnTo>
                    <a:pt x="190974" y="1448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129906" y="1263419"/>
              <a:ext cx="147790" cy="334192"/>
            </a:xfrm>
            <a:custGeom>
              <a:avLst/>
              <a:gdLst/>
              <a:ahLst/>
              <a:cxnLst/>
              <a:rect l="0" t="0" r="0" b="0"/>
              <a:pathLst>
                <a:path w="147790" h="334192">
                  <a:moveTo>
                    <a:pt x="93058" y="0"/>
                  </a:moveTo>
                  <a:lnTo>
                    <a:pt x="87190" y="5935"/>
                  </a:lnTo>
                  <a:lnTo>
                    <a:pt x="81625" y="12139"/>
                  </a:lnTo>
                  <a:lnTo>
                    <a:pt x="75831" y="19240"/>
                  </a:lnTo>
                  <a:lnTo>
                    <a:pt x="69923" y="27353"/>
                  </a:lnTo>
                  <a:lnTo>
                    <a:pt x="64242" y="36648"/>
                  </a:lnTo>
                  <a:lnTo>
                    <a:pt x="58968" y="47091"/>
                  </a:lnTo>
                  <a:lnTo>
                    <a:pt x="54116" y="58343"/>
                  </a:lnTo>
                  <a:lnTo>
                    <a:pt x="49631" y="69881"/>
                  </a:lnTo>
                  <a:lnTo>
                    <a:pt x="45424" y="81381"/>
                  </a:lnTo>
                  <a:lnTo>
                    <a:pt x="41260" y="92880"/>
                  </a:lnTo>
                  <a:lnTo>
                    <a:pt x="36770" y="104666"/>
                  </a:lnTo>
                  <a:lnTo>
                    <a:pt x="31787" y="116888"/>
                  </a:lnTo>
                  <a:lnTo>
                    <a:pt x="26472" y="129384"/>
                  </a:lnTo>
                  <a:lnTo>
                    <a:pt x="21211" y="141780"/>
                  </a:lnTo>
                  <a:lnTo>
                    <a:pt x="16234" y="153867"/>
                  </a:lnTo>
                  <a:lnTo>
                    <a:pt x="11760" y="165764"/>
                  </a:lnTo>
                  <a:lnTo>
                    <a:pt x="8058" y="177818"/>
                  </a:lnTo>
                  <a:lnTo>
                    <a:pt x="5203" y="190225"/>
                  </a:lnTo>
                  <a:lnTo>
                    <a:pt x="3100" y="203016"/>
                  </a:lnTo>
                  <a:lnTo>
                    <a:pt x="1598" y="216141"/>
                  </a:lnTo>
                  <a:lnTo>
                    <a:pt x="552" y="229531"/>
                  </a:lnTo>
                  <a:lnTo>
                    <a:pt x="0" y="243117"/>
                  </a:lnTo>
                  <a:lnTo>
                    <a:pt x="153" y="256844"/>
                  </a:lnTo>
                  <a:lnTo>
                    <a:pt x="1078" y="270661"/>
                  </a:lnTo>
                  <a:lnTo>
                    <a:pt x="3023" y="284209"/>
                  </a:lnTo>
                  <a:lnTo>
                    <a:pt x="6463" y="296854"/>
                  </a:lnTo>
                  <a:lnTo>
                    <a:pt x="11528" y="308306"/>
                  </a:lnTo>
                  <a:lnTo>
                    <a:pt x="18202" y="318131"/>
                  </a:lnTo>
                  <a:lnTo>
                    <a:pt x="26501" y="325602"/>
                  </a:lnTo>
                  <a:lnTo>
                    <a:pt x="36266" y="330548"/>
                  </a:lnTo>
                  <a:lnTo>
                    <a:pt x="47058" y="333260"/>
                  </a:lnTo>
                  <a:lnTo>
                    <a:pt x="58285" y="334191"/>
                  </a:lnTo>
                  <a:lnTo>
                    <a:pt x="69567" y="333782"/>
                  </a:lnTo>
                  <a:lnTo>
                    <a:pt x="80580" y="332242"/>
                  </a:lnTo>
                  <a:lnTo>
                    <a:pt x="90975" y="329547"/>
                  </a:lnTo>
                  <a:lnTo>
                    <a:pt x="100628" y="325773"/>
                  </a:lnTo>
                  <a:lnTo>
                    <a:pt x="109431" y="320936"/>
                  </a:lnTo>
                  <a:lnTo>
                    <a:pt x="117207" y="314933"/>
                  </a:lnTo>
                  <a:lnTo>
                    <a:pt x="123958" y="307817"/>
                  </a:lnTo>
                  <a:lnTo>
                    <a:pt x="129834" y="299766"/>
                  </a:lnTo>
                  <a:lnTo>
                    <a:pt x="135023" y="290992"/>
                  </a:lnTo>
                  <a:lnTo>
                    <a:pt x="139693" y="281683"/>
                  </a:lnTo>
                  <a:lnTo>
                    <a:pt x="143662" y="271993"/>
                  </a:lnTo>
                  <a:lnTo>
                    <a:pt x="146423" y="262035"/>
                  </a:lnTo>
                  <a:lnTo>
                    <a:pt x="147789" y="251902"/>
                  </a:lnTo>
                  <a:lnTo>
                    <a:pt x="147554" y="241980"/>
                  </a:lnTo>
                  <a:lnTo>
                    <a:pt x="145342" y="232924"/>
                  </a:lnTo>
                  <a:lnTo>
                    <a:pt x="141142" y="225028"/>
                  </a:lnTo>
                  <a:lnTo>
                    <a:pt x="135068" y="218576"/>
                  </a:lnTo>
                  <a:lnTo>
                    <a:pt x="127177" y="213989"/>
                  </a:lnTo>
                  <a:lnTo>
                    <a:pt x="117692" y="211319"/>
                  </a:lnTo>
                  <a:lnTo>
                    <a:pt x="107088" y="210475"/>
                  </a:lnTo>
                  <a:lnTo>
                    <a:pt x="95988" y="211412"/>
                  </a:lnTo>
                  <a:lnTo>
                    <a:pt x="84792" y="213928"/>
                  </a:lnTo>
                  <a:lnTo>
                    <a:pt x="73835" y="217715"/>
                  </a:lnTo>
                  <a:lnTo>
                    <a:pt x="63477" y="222465"/>
                  </a:lnTo>
                  <a:lnTo>
                    <a:pt x="53852" y="227909"/>
                  </a:lnTo>
                  <a:lnTo>
                    <a:pt x="45006" y="233732"/>
                  </a:lnTo>
                  <a:lnTo>
                    <a:pt x="36050" y="240235"/>
                  </a:lnTo>
                  <a:lnTo>
                    <a:pt x="25073" y="249102"/>
                  </a:lnTo>
                  <a:lnTo>
                    <a:pt x="8829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10528" y="2200455"/>
            <a:ext cx="2779524" cy="610654"/>
            <a:chOff x="10528" y="2200455"/>
            <a:chExt cx="2779524" cy="610654"/>
          </a:xfrm>
        </p:grpSpPr>
        <p:sp>
          <p:nvSpPr>
            <p:cNvPr id="111" name="Freeform 110"/>
            <p:cNvSpPr/>
            <p:nvPr/>
          </p:nvSpPr>
          <p:spPr>
            <a:xfrm>
              <a:off x="105631" y="2210984"/>
              <a:ext cx="168110" cy="366896"/>
            </a:xfrm>
            <a:custGeom>
              <a:avLst/>
              <a:gdLst/>
              <a:ahLst/>
              <a:cxnLst/>
              <a:rect l="0" t="0" r="0" b="0"/>
              <a:pathLst>
                <a:path w="168110" h="366896">
                  <a:moveTo>
                    <a:pt x="10182" y="168456"/>
                  </a:moveTo>
                  <a:lnTo>
                    <a:pt x="7382" y="177257"/>
                  </a:lnTo>
                  <a:lnTo>
                    <a:pt x="5880" y="185604"/>
                  </a:lnTo>
                  <a:lnTo>
                    <a:pt x="5569" y="194307"/>
                  </a:lnTo>
                  <a:lnTo>
                    <a:pt x="6076" y="203601"/>
                  </a:lnTo>
                  <a:lnTo>
                    <a:pt x="6895" y="213744"/>
                  </a:lnTo>
                  <a:lnTo>
                    <a:pt x="7711" y="224794"/>
                  </a:lnTo>
                  <a:lnTo>
                    <a:pt x="8395" y="236807"/>
                  </a:lnTo>
                  <a:lnTo>
                    <a:pt x="8921" y="249925"/>
                  </a:lnTo>
                  <a:lnTo>
                    <a:pt x="9307" y="264117"/>
                  </a:lnTo>
                  <a:lnTo>
                    <a:pt x="9582" y="279052"/>
                  </a:lnTo>
                  <a:lnTo>
                    <a:pt x="9774" y="294222"/>
                  </a:lnTo>
                  <a:lnTo>
                    <a:pt x="9910" y="309308"/>
                  </a:lnTo>
                  <a:lnTo>
                    <a:pt x="10173" y="324030"/>
                  </a:lnTo>
                  <a:lnTo>
                    <a:pt x="10883" y="338068"/>
                  </a:lnTo>
                  <a:lnTo>
                    <a:pt x="12136" y="351279"/>
                  </a:lnTo>
                  <a:lnTo>
                    <a:pt x="12487" y="362094"/>
                  </a:lnTo>
                  <a:lnTo>
                    <a:pt x="10880" y="366895"/>
                  </a:lnTo>
                  <a:lnTo>
                    <a:pt x="9238" y="365052"/>
                  </a:lnTo>
                  <a:lnTo>
                    <a:pt x="8363" y="359212"/>
                  </a:lnTo>
                  <a:lnTo>
                    <a:pt x="7682" y="350501"/>
                  </a:lnTo>
                  <a:lnTo>
                    <a:pt x="6688" y="339460"/>
                  </a:lnTo>
                  <a:lnTo>
                    <a:pt x="5355" y="326579"/>
                  </a:lnTo>
                  <a:lnTo>
                    <a:pt x="3997" y="312311"/>
                  </a:lnTo>
                  <a:lnTo>
                    <a:pt x="2827" y="297037"/>
                  </a:lnTo>
                  <a:lnTo>
                    <a:pt x="1908" y="281217"/>
                  </a:lnTo>
                  <a:lnTo>
                    <a:pt x="1225" y="265375"/>
                  </a:lnTo>
                  <a:lnTo>
                    <a:pt x="735" y="249795"/>
                  </a:lnTo>
                  <a:lnTo>
                    <a:pt x="391" y="234554"/>
                  </a:lnTo>
                  <a:lnTo>
                    <a:pt x="154" y="219627"/>
                  </a:lnTo>
                  <a:lnTo>
                    <a:pt x="0" y="204961"/>
                  </a:lnTo>
                  <a:lnTo>
                    <a:pt x="235" y="190823"/>
                  </a:lnTo>
                  <a:lnTo>
                    <a:pt x="1457" y="177773"/>
                  </a:lnTo>
                  <a:lnTo>
                    <a:pt x="3913" y="166026"/>
                  </a:lnTo>
                  <a:lnTo>
                    <a:pt x="7531" y="155324"/>
                  </a:lnTo>
                  <a:lnTo>
                    <a:pt x="12101" y="145134"/>
                  </a:lnTo>
                  <a:lnTo>
                    <a:pt x="17398" y="135095"/>
                  </a:lnTo>
                  <a:lnTo>
                    <a:pt x="23224" y="125197"/>
                  </a:lnTo>
                  <a:lnTo>
                    <a:pt x="29427" y="115691"/>
                  </a:lnTo>
                  <a:lnTo>
                    <a:pt x="35890" y="106698"/>
                  </a:lnTo>
                  <a:lnTo>
                    <a:pt x="42534" y="98201"/>
                  </a:lnTo>
                  <a:lnTo>
                    <a:pt x="49300" y="90114"/>
                  </a:lnTo>
                  <a:lnTo>
                    <a:pt x="56149" y="82343"/>
                  </a:lnTo>
                  <a:lnTo>
                    <a:pt x="63054" y="74802"/>
                  </a:lnTo>
                  <a:lnTo>
                    <a:pt x="69997" y="67425"/>
                  </a:lnTo>
                  <a:lnTo>
                    <a:pt x="76969" y="60163"/>
                  </a:lnTo>
                  <a:lnTo>
                    <a:pt x="84127" y="52979"/>
                  </a:lnTo>
                  <a:lnTo>
                    <a:pt x="91772" y="45849"/>
                  </a:lnTo>
                  <a:lnTo>
                    <a:pt x="100029" y="38760"/>
                  </a:lnTo>
                  <a:lnTo>
                    <a:pt x="108863" y="31864"/>
                  </a:lnTo>
                  <a:lnTo>
                    <a:pt x="118172" y="25460"/>
                  </a:lnTo>
                  <a:lnTo>
                    <a:pt x="127829" y="19676"/>
                  </a:lnTo>
                  <a:lnTo>
                    <a:pt x="137280" y="14625"/>
                  </a:lnTo>
                  <a:lnTo>
                    <a:pt x="146482" y="9990"/>
                  </a:lnTo>
                  <a:lnTo>
                    <a:pt x="156242" y="5366"/>
                  </a:lnTo>
                  <a:lnTo>
                    <a:pt x="1681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05284" y="2474197"/>
              <a:ext cx="73701" cy="42114"/>
            </a:xfrm>
            <a:custGeom>
              <a:avLst/>
              <a:gdLst/>
              <a:ahLst/>
              <a:cxnLst/>
              <a:rect l="0" t="0" r="0" b="0"/>
              <a:pathLst>
                <a:path w="73701" h="42114">
                  <a:moveTo>
                    <a:pt x="73700" y="0"/>
                  </a:moveTo>
                  <a:lnTo>
                    <a:pt x="67765" y="5800"/>
                  </a:lnTo>
                  <a:lnTo>
                    <a:pt x="61561" y="10724"/>
                  </a:lnTo>
                  <a:lnTo>
                    <a:pt x="54470" y="15227"/>
                  </a:lnTo>
                  <a:lnTo>
                    <a:pt x="46613" y="19490"/>
                  </a:lnTo>
                  <a:lnTo>
                    <a:pt x="37302" y="24199"/>
                  </a:lnTo>
                  <a:lnTo>
                    <a:pt x="23480" y="3088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18271" y="2485985"/>
              <a:ext cx="171284" cy="98882"/>
            </a:xfrm>
            <a:custGeom>
              <a:avLst/>
              <a:gdLst/>
              <a:ahLst/>
              <a:cxnLst/>
              <a:rect l="0" t="0" r="0" b="0"/>
              <a:pathLst>
                <a:path w="171284" h="98882">
                  <a:moveTo>
                    <a:pt x="87055" y="30325"/>
                  </a:moveTo>
                  <a:lnTo>
                    <a:pt x="83987" y="21658"/>
                  </a:lnTo>
                  <a:lnTo>
                    <a:pt x="79925" y="14592"/>
                  </a:lnTo>
                  <a:lnTo>
                    <a:pt x="74432" y="8500"/>
                  </a:lnTo>
                  <a:lnTo>
                    <a:pt x="67672" y="3617"/>
                  </a:lnTo>
                  <a:lnTo>
                    <a:pt x="59874" y="700"/>
                  </a:lnTo>
                  <a:lnTo>
                    <a:pt x="51282" y="0"/>
                  </a:lnTo>
                  <a:lnTo>
                    <a:pt x="42269" y="1310"/>
                  </a:lnTo>
                  <a:lnTo>
                    <a:pt x="33312" y="4240"/>
                  </a:lnTo>
                  <a:lnTo>
                    <a:pt x="24675" y="8402"/>
                  </a:lnTo>
                  <a:lnTo>
                    <a:pt x="16743" y="13786"/>
                  </a:lnTo>
                  <a:lnTo>
                    <a:pt x="10095" y="20748"/>
                  </a:lnTo>
                  <a:lnTo>
                    <a:pt x="4932" y="29349"/>
                  </a:lnTo>
                  <a:lnTo>
                    <a:pt x="1448" y="39224"/>
                  </a:lnTo>
                  <a:lnTo>
                    <a:pt x="0" y="49770"/>
                  </a:lnTo>
                  <a:lnTo>
                    <a:pt x="587" y="60557"/>
                  </a:lnTo>
                  <a:lnTo>
                    <a:pt x="3081" y="71054"/>
                  </a:lnTo>
                  <a:lnTo>
                    <a:pt x="7413" y="80562"/>
                  </a:lnTo>
                  <a:lnTo>
                    <a:pt x="13355" y="88784"/>
                  </a:lnTo>
                  <a:lnTo>
                    <a:pt x="20427" y="95133"/>
                  </a:lnTo>
                  <a:lnTo>
                    <a:pt x="28003" y="98592"/>
                  </a:lnTo>
                  <a:lnTo>
                    <a:pt x="35686" y="98881"/>
                  </a:lnTo>
                  <a:lnTo>
                    <a:pt x="43299" y="96500"/>
                  </a:lnTo>
                  <a:lnTo>
                    <a:pt x="50790" y="92321"/>
                  </a:lnTo>
                  <a:lnTo>
                    <a:pt x="58157" y="87032"/>
                  </a:lnTo>
                  <a:lnTo>
                    <a:pt x="65258" y="80911"/>
                  </a:lnTo>
                  <a:lnTo>
                    <a:pt x="71807" y="73914"/>
                  </a:lnTo>
                  <a:lnTo>
                    <a:pt x="77712" y="66100"/>
                  </a:lnTo>
                  <a:lnTo>
                    <a:pt x="83572" y="58835"/>
                  </a:lnTo>
                  <a:lnTo>
                    <a:pt x="90267" y="55296"/>
                  </a:lnTo>
                  <a:lnTo>
                    <a:pt x="97380" y="56457"/>
                  </a:lnTo>
                  <a:lnTo>
                    <a:pt x="104146" y="60214"/>
                  </a:lnTo>
                  <a:lnTo>
                    <a:pt x="110804" y="65123"/>
                  </a:lnTo>
                  <a:lnTo>
                    <a:pt x="117886" y="70292"/>
                  </a:lnTo>
                  <a:lnTo>
                    <a:pt x="125634" y="75286"/>
                  </a:lnTo>
                  <a:lnTo>
                    <a:pt x="133786" y="79629"/>
                  </a:lnTo>
                  <a:lnTo>
                    <a:pt x="142616" y="82977"/>
                  </a:lnTo>
                  <a:lnTo>
                    <a:pt x="154019" y="84501"/>
                  </a:lnTo>
                  <a:lnTo>
                    <a:pt x="171283" y="82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89554" y="2421554"/>
              <a:ext cx="105286" cy="136955"/>
            </a:xfrm>
            <a:custGeom>
              <a:avLst/>
              <a:gdLst/>
              <a:ahLst/>
              <a:cxnLst/>
              <a:rect l="0" t="0" r="0" b="0"/>
              <a:pathLst>
                <a:path w="105286" h="136955">
                  <a:moveTo>
                    <a:pt x="0" y="31585"/>
                  </a:moveTo>
                  <a:lnTo>
                    <a:pt x="2934" y="43254"/>
                  </a:lnTo>
                  <a:lnTo>
                    <a:pt x="5716" y="53742"/>
                  </a:lnTo>
                  <a:lnTo>
                    <a:pt x="8620" y="64039"/>
                  </a:lnTo>
                  <a:lnTo>
                    <a:pt x="11833" y="74168"/>
                  </a:lnTo>
                  <a:lnTo>
                    <a:pt x="15647" y="83864"/>
                  </a:lnTo>
                  <a:lnTo>
                    <a:pt x="20159" y="93004"/>
                  </a:lnTo>
                  <a:lnTo>
                    <a:pt x="25150" y="101780"/>
                  </a:lnTo>
                  <a:lnTo>
                    <a:pt x="30189" y="110590"/>
                  </a:lnTo>
                  <a:lnTo>
                    <a:pt x="35026" y="119644"/>
                  </a:lnTo>
                  <a:lnTo>
                    <a:pt x="39770" y="128174"/>
                  </a:lnTo>
                  <a:lnTo>
                    <a:pt x="45569" y="134331"/>
                  </a:lnTo>
                  <a:lnTo>
                    <a:pt x="52674" y="136954"/>
                  </a:lnTo>
                  <a:lnTo>
                    <a:pt x="59385" y="136115"/>
                  </a:lnTo>
                  <a:lnTo>
                    <a:pt x="65238" y="132463"/>
                  </a:lnTo>
                  <a:lnTo>
                    <a:pt x="70198" y="126550"/>
                  </a:lnTo>
                  <a:lnTo>
                    <a:pt x="74158" y="118662"/>
                  </a:lnTo>
                  <a:lnTo>
                    <a:pt x="77157" y="109124"/>
                  </a:lnTo>
                  <a:lnTo>
                    <a:pt x="79507" y="98459"/>
                  </a:lnTo>
                  <a:lnTo>
                    <a:pt x="81699" y="87304"/>
                  </a:lnTo>
                  <a:lnTo>
                    <a:pt x="84026" y="76060"/>
                  </a:lnTo>
                  <a:lnTo>
                    <a:pt x="86590" y="64899"/>
                  </a:lnTo>
                  <a:lnTo>
                    <a:pt x="89390" y="53871"/>
                  </a:lnTo>
                  <a:lnTo>
                    <a:pt x="92383" y="42984"/>
                  </a:lnTo>
                  <a:lnTo>
                    <a:pt x="95370" y="32670"/>
                  </a:lnTo>
                  <a:lnTo>
                    <a:pt x="98304" y="22779"/>
                  </a:lnTo>
                  <a:lnTo>
                    <a:pt x="101444" y="1244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53103" y="2463668"/>
              <a:ext cx="79391" cy="97029"/>
            </a:xfrm>
            <a:custGeom>
              <a:avLst/>
              <a:gdLst/>
              <a:ahLst/>
              <a:cxnLst/>
              <a:rect l="0" t="0" r="0" b="0"/>
              <a:pathLst>
                <a:path w="79391" h="97029">
                  <a:moveTo>
                    <a:pt x="57549" y="21057"/>
                  </a:moveTo>
                  <a:lnTo>
                    <a:pt x="51615" y="15391"/>
                  </a:lnTo>
                  <a:lnTo>
                    <a:pt x="45410" y="11746"/>
                  </a:lnTo>
                  <a:lnTo>
                    <a:pt x="38324" y="9846"/>
                  </a:lnTo>
                  <a:lnTo>
                    <a:pt x="30729" y="9690"/>
                  </a:lnTo>
                  <a:lnTo>
                    <a:pt x="23379" y="11606"/>
                  </a:lnTo>
                  <a:lnTo>
                    <a:pt x="16696" y="15589"/>
                  </a:lnTo>
                  <a:lnTo>
                    <a:pt x="10920" y="21508"/>
                  </a:lnTo>
                  <a:lnTo>
                    <a:pt x="6272" y="29288"/>
                  </a:lnTo>
                  <a:lnTo>
                    <a:pt x="2753" y="38693"/>
                  </a:lnTo>
                  <a:lnTo>
                    <a:pt x="527" y="49071"/>
                  </a:lnTo>
                  <a:lnTo>
                    <a:pt x="0" y="59488"/>
                  </a:lnTo>
                  <a:lnTo>
                    <a:pt x="1245" y="69404"/>
                  </a:lnTo>
                  <a:lnTo>
                    <a:pt x="4368" y="78346"/>
                  </a:lnTo>
                  <a:lnTo>
                    <a:pt x="9662" y="85747"/>
                  </a:lnTo>
                  <a:lnTo>
                    <a:pt x="17068" y="91452"/>
                  </a:lnTo>
                  <a:lnTo>
                    <a:pt x="25937" y="95317"/>
                  </a:lnTo>
                  <a:lnTo>
                    <a:pt x="35260" y="97028"/>
                  </a:lnTo>
                  <a:lnTo>
                    <a:pt x="44406" y="96622"/>
                  </a:lnTo>
                  <a:lnTo>
                    <a:pt x="52983" y="94251"/>
                  </a:lnTo>
                  <a:lnTo>
                    <a:pt x="60663" y="90002"/>
                  </a:lnTo>
                  <a:lnTo>
                    <a:pt x="67371" y="84106"/>
                  </a:lnTo>
                  <a:lnTo>
                    <a:pt x="72891" y="76725"/>
                  </a:lnTo>
                  <a:lnTo>
                    <a:pt x="76784" y="67878"/>
                  </a:lnTo>
                  <a:lnTo>
                    <a:pt x="78956" y="57720"/>
                  </a:lnTo>
                  <a:lnTo>
                    <a:pt x="79390" y="46913"/>
                  </a:lnTo>
                  <a:lnTo>
                    <a:pt x="77800" y="35380"/>
                  </a:lnTo>
                  <a:lnTo>
                    <a:pt x="71812" y="20991"/>
                  </a:lnTo>
                  <a:lnTo>
                    <a:pt x="575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84352" y="2411026"/>
              <a:ext cx="84229" cy="114587"/>
            </a:xfrm>
            <a:custGeom>
              <a:avLst/>
              <a:gdLst/>
              <a:ahLst/>
              <a:cxnLst/>
              <a:rect l="0" t="0" r="0" b="0"/>
              <a:pathLst>
                <a:path w="84229" h="114587">
                  <a:moveTo>
                    <a:pt x="0" y="73699"/>
                  </a:moveTo>
                  <a:lnTo>
                    <a:pt x="2934" y="85367"/>
                  </a:lnTo>
                  <a:lnTo>
                    <a:pt x="5716" y="95856"/>
                  </a:lnTo>
                  <a:lnTo>
                    <a:pt x="8594" y="106079"/>
                  </a:lnTo>
                  <a:lnTo>
                    <a:pt x="10856" y="113449"/>
                  </a:lnTo>
                  <a:lnTo>
                    <a:pt x="11756" y="114586"/>
                  </a:lnTo>
                  <a:lnTo>
                    <a:pt x="11877" y="110599"/>
                  </a:lnTo>
                  <a:lnTo>
                    <a:pt x="11866" y="103312"/>
                  </a:lnTo>
                  <a:lnTo>
                    <a:pt x="12258" y="94232"/>
                  </a:lnTo>
                  <a:lnTo>
                    <a:pt x="13279" y="84279"/>
                  </a:lnTo>
                  <a:lnTo>
                    <a:pt x="15087" y="73933"/>
                  </a:lnTo>
                  <a:lnTo>
                    <a:pt x="17889" y="63426"/>
                  </a:lnTo>
                  <a:lnTo>
                    <a:pt x="21699" y="52870"/>
                  </a:lnTo>
                  <a:lnTo>
                    <a:pt x="26543" y="42638"/>
                  </a:lnTo>
                  <a:lnTo>
                    <a:pt x="32542" y="33362"/>
                  </a:lnTo>
                  <a:lnTo>
                    <a:pt x="39641" y="25308"/>
                  </a:lnTo>
                  <a:lnTo>
                    <a:pt x="47399" y="18557"/>
                  </a:lnTo>
                  <a:lnTo>
                    <a:pt x="55943" y="12514"/>
                  </a:lnTo>
                  <a:lnTo>
                    <a:pt x="67138" y="665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87940" y="2424113"/>
              <a:ext cx="138568" cy="100041"/>
            </a:xfrm>
            <a:custGeom>
              <a:avLst/>
              <a:gdLst/>
              <a:ahLst/>
              <a:cxnLst/>
              <a:rect l="0" t="0" r="0" b="0"/>
              <a:pathLst>
                <a:path w="138568" h="100041">
                  <a:moveTo>
                    <a:pt x="75396" y="50084"/>
                  </a:moveTo>
                  <a:lnTo>
                    <a:pt x="75262" y="38483"/>
                  </a:lnTo>
                  <a:lnTo>
                    <a:pt x="73982" y="28634"/>
                  </a:lnTo>
                  <a:lnTo>
                    <a:pt x="71380" y="19642"/>
                  </a:lnTo>
                  <a:lnTo>
                    <a:pt x="67314" y="11719"/>
                  </a:lnTo>
                  <a:lnTo>
                    <a:pt x="61385" y="5637"/>
                  </a:lnTo>
                  <a:lnTo>
                    <a:pt x="53559" y="1683"/>
                  </a:lnTo>
                  <a:lnTo>
                    <a:pt x="44579" y="0"/>
                  </a:lnTo>
                  <a:lnTo>
                    <a:pt x="35717" y="836"/>
                  </a:lnTo>
                  <a:lnTo>
                    <a:pt x="27694" y="4066"/>
                  </a:lnTo>
                  <a:lnTo>
                    <a:pt x="20686" y="9301"/>
                  </a:lnTo>
                  <a:lnTo>
                    <a:pt x="14598" y="16086"/>
                  </a:lnTo>
                  <a:lnTo>
                    <a:pt x="9256" y="24012"/>
                  </a:lnTo>
                  <a:lnTo>
                    <a:pt x="4804" y="32753"/>
                  </a:lnTo>
                  <a:lnTo>
                    <a:pt x="1703" y="42065"/>
                  </a:lnTo>
                  <a:lnTo>
                    <a:pt x="97" y="51765"/>
                  </a:lnTo>
                  <a:lnTo>
                    <a:pt x="0" y="61564"/>
                  </a:lnTo>
                  <a:lnTo>
                    <a:pt x="1453" y="71071"/>
                  </a:lnTo>
                  <a:lnTo>
                    <a:pt x="4331" y="80082"/>
                  </a:lnTo>
                  <a:lnTo>
                    <a:pt x="8704" y="88099"/>
                  </a:lnTo>
                  <a:lnTo>
                    <a:pt x="14912" y="94273"/>
                  </a:lnTo>
                  <a:lnTo>
                    <a:pt x="22963" y="98302"/>
                  </a:lnTo>
                  <a:lnTo>
                    <a:pt x="32113" y="100040"/>
                  </a:lnTo>
                  <a:lnTo>
                    <a:pt x="41099" y="99244"/>
                  </a:lnTo>
                  <a:lnTo>
                    <a:pt x="49210" y="96037"/>
                  </a:lnTo>
                  <a:lnTo>
                    <a:pt x="56279" y="90649"/>
                  </a:lnTo>
                  <a:lnTo>
                    <a:pt x="62408" y="83228"/>
                  </a:lnTo>
                  <a:lnTo>
                    <a:pt x="67795" y="74128"/>
                  </a:lnTo>
                  <a:lnTo>
                    <a:pt x="72884" y="66198"/>
                  </a:lnTo>
                  <a:lnTo>
                    <a:pt x="77811" y="63074"/>
                  </a:lnTo>
                  <a:lnTo>
                    <a:pt x="82325" y="64215"/>
                  </a:lnTo>
                  <a:lnTo>
                    <a:pt x="86851" y="68005"/>
                  </a:lnTo>
                  <a:lnTo>
                    <a:pt x="91900" y="72773"/>
                  </a:lnTo>
                  <a:lnTo>
                    <a:pt x="97887" y="76908"/>
                  </a:lnTo>
                  <a:lnTo>
                    <a:pt x="104946" y="79652"/>
                  </a:lnTo>
                  <a:lnTo>
                    <a:pt x="113127" y="81386"/>
                  </a:lnTo>
                  <a:lnTo>
                    <a:pt x="123661" y="82058"/>
                  </a:lnTo>
                  <a:lnTo>
                    <a:pt x="138567" y="8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37036" y="2242570"/>
              <a:ext cx="117066" cy="255436"/>
            </a:xfrm>
            <a:custGeom>
              <a:avLst/>
              <a:gdLst/>
              <a:ahLst/>
              <a:cxnLst/>
              <a:rect l="0" t="0" r="0" b="0"/>
              <a:pathLst>
                <a:path w="117066" h="25543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6" y="59283"/>
                  </a:lnTo>
                  <a:lnTo>
                    <a:pt x="2079" y="72344"/>
                  </a:lnTo>
                  <a:lnTo>
                    <a:pt x="3904" y="85869"/>
                  </a:lnTo>
                  <a:lnTo>
                    <a:pt x="6201" y="100082"/>
                  </a:lnTo>
                  <a:lnTo>
                    <a:pt x="8852" y="115046"/>
                  </a:lnTo>
                  <a:lnTo>
                    <a:pt x="11598" y="130518"/>
                  </a:lnTo>
                  <a:lnTo>
                    <a:pt x="14054" y="146056"/>
                  </a:lnTo>
                  <a:lnTo>
                    <a:pt x="16059" y="161334"/>
                  </a:lnTo>
                  <a:lnTo>
                    <a:pt x="18456" y="174038"/>
                  </a:lnTo>
                  <a:lnTo>
                    <a:pt x="21873" y="180703"/>
                  </a:lnTo>
                  <a:lnTo>
                    <a:pt x="25413" y="181360"/>
                  </a:lnTo>
                  <a:lnTo>
                    <a:pt x="28850" y="177790"/>
                  </a:lnTo>
                  <a:lnTo>
                    <a:pt x="32560" y="171901"/>
                  </a:lnTo>
                  <a:lnTo>
                    <a:pt x="37217" y="165343"/>
                  </a:lnTo>
                  <a:lnTo>
                    <a:pt x="43100" y="159020"/>
                  </a:lnTo>
                  <a:lnTo>
                    <a:pt x="49988" y="153735"/>
                  </a:lnTo>
                  <a:lnTo>
                    <a:pt x="57368" y="150437"/>
                  </a:lnTo>
                  <a:lnTo>
                    <a:pt x="64884" y="149429"/>
                  </a:lnTo>
                  <a:lnTo>
                    <a:pt x="72367" y="150507"/>
                  </a:lnTo>
                  <a:lnTo>
                    <a:pt x="79764" y="153270"/>
                  </a:lnTo>
                  <a:lnTo>
                    <a:pt x="87064" y="157309"/>
                  </a:lnTo>
                  <a:lnTo>
                    <a:pt x="94117" y="162439"/>
                  </a:lnTo>
                  <a:lnTo>
                    <a:pt x="100633" y="168696"/>
                  </a:lnTo>
                  <a:lnTo>
                    <a:pt x="106492" y="176011"/>
                  </a:lnTo>
                  <a:lnTo>
                    <a:pt x="111409" y="184208"/>
                  </a:lnTo>
                  <a:lnTo>
                    <a:pt x="114882" y="193088"/>
                  </a:lnTo>
                  <a:lnTo>
                    <a:pt x="116766" y="202466"/>
                  </a:lnTo>
                  <a:lnTo>
                    <a:pt x="117065" y="212034"/>
                  </a:lnTo>
                  <a:lnTo>
                    <a:pt x="115752" y="221378"/>
                  </a:lnTo>
                  <a:lnTo>
                    <a:pt x="112973" y="230281"/>
                  </a:lnTo>
                  <a:lnTo>
                    <a:pt x="108667" y="238393"/>
                  </a:lnTo>
                  <a:lnTo>
                    <a:pt x="102504" y="245164"/>
                  </a:lnTo>
                  <a:lnTo>
                    <a:pt x="94479" y="250411"/>
                  </a:lnTo>
                  <a:lnTo>
                    <a:pt x="85177" y="253950"/>
                  </a:lnTo>
                  <a:lnTo>
                    <a:pt x="75557" y="255435"/>
                  </a:lnTo>
                  <a:lnTo>
                    <a:pt x="66207" y="254887"/>
                  </a:lnTo>
                  <a:lnTo>
                    <a:pt x="57434" y="252914"/>
                  </a:lnTo>
                  <a:lnTo>
                    <a:pt x="48474" y="250329"/>
                  </a:lnTo>
                  <a:lnTo>
                    <a:pt x="37432" y="246909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094963" y="2242570"/>
              <a:ext cx="31587" cy="252684"/>
            </a:xfrm>
            <a:custGeom>
              <a:avLst/>
              <a:gdLst/>
              <a:ahLst/>
              <a:cxnLst/>
              <a:rect l="0" t="0" r="0" b="0"/>
              <a:pathLst>
                <a:path w="31587" h="25268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8" y="54416"/>
                  </a:lnTo>
                  <a:lnTo>
                    <a:pt x="826" y="67924"/>
                  </a:lnTo>
                  <a:lnTo>
                    <a:pt x="2079" y="81578"/>
                  </a:lnTo>
                  <a:lnTo>
                    <a:pt x="3905" y="95344"/>
                  </a:lnTo>
                  <a:lnTo>
                    <a:pt x="6201" y="109193"/>
                  </a:lnTo>
                  <a:lnTo>
                    <a:pt x="8853" y="123102"/>
                  </a:lnTo>
                  <a:lnTo>
                    <a:pt x="11598" y="137051"/>
                  </a:lnTo>
                  <a:lnTo>
                    <a:pt x="14054" y="151030"/>
                  </a:lnTo>
                  <a:lnTo>
                    <a:pt x="16040" y="165023"/>
                  </a:lnTo>
                  <a:lnTo>
                    <a:pt x="17710" y="178862"/>
                  </a:lnTo>
                  <a:lnTo>
                    <a:pt x="19446" y="192233"/>
                  </a:lnTo>
                  <a:lnTo>
                    <a:pt x="21464" y="204992"/>
                  </a:lnTo>
                  <a:lnTo>
                    <a:pt x="23661" y="216718"/>
                  </a:lnTo>
                  <a:lnTo>
                    <a:pt x="25914" y="227784"/>
                  </a:lnTo>
                  <a:lnTo>
                    <a:pt x="28424" y="239162"/>
                  </a:lnTo>
                  <a:lnTo>
                    <a:pt x="31586" y="252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156334" y="2361189"/>
              <a:ext cx="86029" cy="145849"/>
            </a:xfrm>
            <a:custGeom>
              <a:avLst/>
              <a:gdLst/>
              <a:ahLst/>
              <a:cxnLst/>
              <a:rect l="0" t="0" r="0" b="0"/>
              <a:pathLst>
                <a:path w="86029" h="145849">
                  <a:moveTo>
                    <a:pt x="22857" y="70893"/>
                  </a:moveTo>
                  <a:lnTo>
                    <a:pt x="31592" y="67893"/>
                  </a:lnTo>
                  <a:lnTo>
                    <a:pt x="39298" y="64470"/>
                  </a:lnTo>
                  <a:lnTo>
                    <a:pt x="46700" y="60274"/>
                  </a:lnTo>
                  <a:lnTo>
                    <a:pt x="53961" y="55374"/>
                  </a:lnTo>
                  <a:lnTo>
                    <a:pt x="61140" y="49893"/>
                  </a:lnTo>
                  <a:lnTo>
                    <a:pt x="68252" y="43958"/>
                  </a:lnTo>
                  <a:lnTo>
                    <a:pt x="74824" y="37523"/>
                  </a:lnTo>
                  <a:lnTo>
                    <a:pt x="79945" y="30377"/>
                  </a:lnTo>
                  <a:lnTo>
                    <a:pt x="83223" y="22477"/>
                  </a:lnTo>
                  <a:lnTo>
                    <a:pt x="84268" y="14564"/>
                  </a:lnTo>
                  <a:lnTo>
                    <a:pt x="82467" y="8004"/>
                  </a:lnTo>
                  <a:lnTo>
                    <a:pt x="77772" y="3451"/>
                  </a:lnTo>
                  <a:lnTo>
                    <a:pt x="70739" y="889"/>
                  </a:lnTo>
                  <a:lnTo>
                    <a:pt x="62208" y="0"/>
                  </a:lnTo>
                  <a:lnTo>
                    <a:pt x="52821" y="413"/>
                  </a:lnTo>
                  <a:lnTo>
                    <a:pt x="43289" y="2112"/>
                  </a:lnTo>
                  <a:lnTo>
                    <a:pt x="34437" y="5438"/>
                  </a:lnTo>
                  <a:lnTo>
                    <a:pt x="26641" y="10451"/>
                  </a:lnTo>
                  <a:lnTo>
                    <a:pt x="19901" y="17103"/>
                  </a:lnTo>
                  <a:lnTo>
                    <a:pt x="14051" y="25394"/>
                  </a:lnTo>
                  <a:lnTo>
                    <a:pt x="8897" y="35160"/>
                  </a:lnTo>
                  <a:lnTo>
                    <a:pt x="4585" y="46124"/>
                  </a:lnTo>
                  <a:lnTo>
                    <a:pt x="1584" y="58001"/>
                  </a:lnTo>
                  <a:lnTo>
                    <a:pt x="49" y="70532"/>
                  </a:lnTo>
                  <a:lnTo>
                    <a:pt x="0" y="83199"/>
                  </a:lnTo>
                  <a:lnTo>
                    <a:pt x="1487" y="95243"/>
                  </a:lnTo>
                  <a:lnTo>
                    <a:pt x="4383" y="106298"/>
                  </a:lnTo>
                  <a:lnTo>
                    <a:pt x="8598" y="116195"/>
                  </a:lnTo>
                  <a:lnTo>
                    <a:pt x="14169" y="124778"/>
                  </a:lnTo>
                  <a:lnTo>
                    <a:pt x="20987" y="132098"/>
                  </a:lnTo>
                  <a:lnTo>
                    <a:pt x="28835" y="138033"/>
                  </a:lnTo>
                  <a:lnTo>
                    <a:pt x="37473" y="142205"/>
                  </a:lnTo>
                  <a:lnTo>
                    <a:pt x="46675" y="144574"/>
                  </a:lnTo>
                  <a:lnTo>
                    <a:pt x="55820" y="145537"/>
                  </a:lnTo>
                  <a:lnTo>
                    <a:pt x="64783" y="145848"/>
                  </a:lnTo>
                  <a:lnTo>
                    <a:pt x="74347" y="145536"/>
                  </a:lnTo>
                  <a:lnTo>
                    <a:pt x="86028" y="144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461398" y="2219484"/>
              <a:ext cx="242379" cy="249733"/>
            </a:xfrm>
            <a:custGeom>
              <a:avLst/>
              <a:gdLst/>
              <a:ahLst/>
              <a:cxnLst/>
              <a:rect l="0" t="0" r="0" b="0"/>
              <a:pathLst>
                <a:path w="242379" h="249733">
                  <a:moveTo>
                    <a:pt x="128405" y="12557"/>
                  </a:moveTo>
                  <a:lnTo>
                    <a:pt x="116670" y="12624"/>
                  </a:lnTo>
                  <a:lnTo>
                    <a:pt x="105541" y="13264"/>
                  </a:lnTo>
                  <a:lnTo>
                    <a:pt x="93947" y="14565"/>
                  </a:lnTo>
                  <a:lnTo>
                    <a:pt x="81959" y="16598"/>
                  </a:lnTo>
                  <a:lnTo>
                    <a:pt x="69947" y="19563"/>
                  </a:lnTo>
                  <a:lnTo>
                    <a:pt x="58153" y="23487"/>
                  </a:lnTo>
                  <a:lnTo>
                    <a:pt x="46973" y="28409"/>
                  </a:lnTo>
                  <a:lnTo>
                    <a:pt x="37000" y="34461"/>
                  </a:lnTo>
                  <a:lnTo>
                    <a:pt x="28448" y="41606"/>
                  </a:lnTo>
                  <a:lnTo>
                    <a:pt x="21198" y="49673"/>
                  </a:lnTo>
                  <a:lnTo>
                    <a:pt x="15006" y="58459"/>
                  </a:lnTo>
                  <a:lnTo>
                    <a:pt x="9622" y="67779"/>
                  </a:lnTo>
                  <a:lnTo>
                    <a:pt x="5157" y="77646"/>
                  </a:lnTo>
                  <a:lnTo>
                    <a:pt x="2053" y="88255"/>
                  </a:lnTo>
                  <a:lnTo>
                    <a:pt x="440" y="99651"/>
                  </a:lnTo>
                  <a:lnTo>
                    <a:pt x="0" y="111746"/>
                  </a:lnTo>
                  <a:lnTo>
                    <a:pt x="160" y="124396"/>
                  </a:lnTo>
                  <a:lnTo>
                    <a:pt x="533" y="137455"/>
                  </a:lnTo>
                  <a:lnTo>
                    <a:pt x="1257" y="150478"/>
                  </a:lnTo>
                  <a:lnTo>
                    <a:pt x="2873" y="162762"/>
                  </a:lnTo>
                  <a:lnTo>
                    <a:pt x="5631" y="173987"/>
                  </a:lnTo>
                  <a:lnTo>
                    <a:pt x="9637" y="184337"/>
                  </a:lnTo>
                  <a:lnTo>
                    <a:pt x="15008" y="194289"/>
                  </a:lnTo>
                  <a:lnTo>
                    <a:pt x="21663" y="204164"/>
                  </a:lnTo>
                  <a:lnTo>
                    <a:pt x="29387" y="213782"/>
                  </a:lnTo>
                  <a:lnTo>
                    <a:pt x="37935" y="222569"/>
                  </a:lnTo>
                  <a:lnTo>
                    <a:pt x="47093" y="230255"/>
                  </a:lnTo>
                  <a:lnTo>
                    <a:pt x="56850" y="236722"/>
                  </a:lnTo>
                  <a:lnTo>
                    <a:pt x="67384" y="241842"/>
                  </a:lnTo>
                  <a:lnTo>
                    <a:pt x="78726" y="245686"/>
                  </a:lnTo>
                  <a:lnTo>
                    <a:pt x="90614" y="248301"/>
                  </a:lnTo>
                  <a:lnTo>
                    <a:pt x="102593" y="249622"/>
                  </a:lnTo>
                  <a:lnTo>
                    <a:pt x="114392" y="249732"/>
                  </a:lnTo>
                  <a:lnTo>
                    <a:pt x="125925" y="248673"/>
                  </a:lnTo>
                  <a:lnTo>
                    <a:pt x="137202" y="246368"/>
                  </a:lnTo>
                  <a:lnTo>
                    <a:pt x="148265" y="242887"/>
                  </a:lnTo>
                  <a:lnTo>
                    <a:pt x="158999" y="238262"/>
                  </a:lnTo>
                  <a:lnTo>
                    <a:pt x="169141" y="232409"/>
                  </a:lnTo>
                  <a:lnTo>
                    <a:pt x="178596" y="225397"/>
                  </a:lnTo>
                  <a:lnTo>
                    <a:pt x="187421" y="217418"/>
                  </a:lnTo>
                  <a:lnTo>
                    <a:pt x="195735" y="208692"/>
                  </a:lnTo>
                  <a:lnTo>
                    <a:pt x="203659" y="199416"/>
                  </a:lnTo>
                  <a:lnTo>
                    <a:pt x="211133" y="189748"/>
                  </a:lnTo>
                  <a:lnTo>
                    <a:pt x="217934" y="179805"/>
                  </a:lnTo>
                  <a:lnTo>
                    <a:pt x="223987" y="169669"/>
                  </a:lnTo>
                  <a:lnTo>
                    <a:pt x="229205" y="159235"/>
                  </a:lnTo>
                  <a:lnTo>
                    <a:pt x="233412" y="148238"/>
                  </a:lnTo>
                  <a:lnTo>
                    <a:pt x="236611" y="136577"/>
                  </a:lnTo>
                  <a:lnTo>
                    <a:pt x="238946" y="124304"/>
                  </a:lnTo>
                  <a:lnTo>
                    <a:pt x="240604" y="111533"/>
                  </a:lnTo>
                  <a:lnTo>
                    <a:pt x="241755" y="98389"/>
                  </a:lnTo>
                  <a:lnTo>
                    <a:pt x="242378" y="85139"/>
                  </a:lnTo>
                  <a:lnTo>
                    <a:pt x="242272" y="72170"/>
                  </a:lnTo>
                  <a:lnTo>
                    <a:pt x="241377" y="59681"/>
                  </a:lnTo>
                  <a:lnTo>
                    <a:pt x="239454" y="48007"/>
                  </a:lnTo>
                  <a:lnTo>
                    <a:pt x="236028" y="37692"/>
                  </a:lnTo>
                  <a:lnTo>
                    <a:pt x="230977" y="28905"/>
                  </a:lnTo>
                  <a:lnTo>
                    <a:pt x="224483" y="21495"/>
                  </a:lnTo>
                  <a:lnTo>
                    <a:pt x="216835" y="15193"/>
                  </a:lnTo>
                  <a:lnTo>
                    <a:pt x="208323" y="9737"/>
                  </a:lnTo>
                  <a:lnTo>
                    <a:pt x="199185" y="5222"/>
                  </a:lnTo>
                  <a:lnTo>
                    <a:pt x="189608" y="2086"/>
                  </a:lnTo>
                  <a:lnTo>
                    <a:pt x="179738" y="451"/>
                  </a:lnTo>
                  <a:lnTo>
                    <a:pt x="170127" y="0"/>
                  </a:lnTo>
                  <a:lnTo>
                    <a:pt x="160794" y="96"/>
                  </a:lnTo>
                  <a:lnTo>
                    <a:pt x="150920" y="750"/>
                  </a:lnTo>
                  <a:lnTo>
                    <a:pt x="138933" y="20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753651" y="2326798"/>
              <a:ext cx="99365" cy="109313"/>
            </a:xfrm>
            <a:custGeom>
              <a:avLst/>
              <a:gdLst/>
              <a:ahLst/>
              <a:cxnLst/>
              <a:rect l="0" t="0" r="0" b="0"/>
              <a:pathLst>
                <a:path w="99365" h="109313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46"/>
                  </a:lnTo>
                  <a:lnTo>
                    <a:pt x="679" y="38653"/>
                  </a:lnTo>
                  <a:lnTo>
                    <a:pt x="2147" y="49817"/>
                  </a:lnTo>
                  <a:lnTo>
                    <a:pt x="4220" y="61017"/>
                  </a:lnTo>
                  <a:lnTo>
                    <a:pt x="6902" y="71957"/>
                  </a:lnTo>
                  <a:lnTo>
                    <a:pt x="10374" y="82293"/>
                  </a:lnTo>
                  <a:lnTo>
                    <a:pt x="14674" y="91887"/>
                  </a:lnTo>
                  <a:lnTo>
                    <a:pt x="19865" y="100140"/>
                  </a:lnTo>
                  <a:lnTo>
                    <a:pt x="26106" y="105947"/>
                  </a:lnTo>
                  <a:lnTo>
                    <a:pt x="33377" y="108924"/>
                  </a:lnTo>
                  <a:lnTo>
                    <a:pt x="41361" y="109312"/>
                  </a:lnTo>
                  <a:lnTo>
                    <a:pt x="49559" y="107603"/>
                  </a:lnTo>
                  <a:lnTo>
                    <a:pt x="57658" y="104306"/>
                  </a:lnTo>
                  <a:lnTo>
                    <a:pt x="65382" y="99690"/>
                  </a:lnTo>
                  <a:lnTo>
                    <a:pt x="72415" y="93784"/>
                  </a:lnTo>
                  <a:lnTo>
                    <a:pt x="78658" y="86705"/>
                  </a:lnTo>
                  <a:lnTo>
                    <a:pt x="84018" y="78496"/>
                  </a:lnTo>
                  <a:lnTo>
                    <a:pt x="88328" y="69077"/>
                  </a:lnTo>
                  <a:lnTo>
                    <a:pt x="91600" y="58528"/>
                  </a:lnTo>
                  <a:lnTo>
                    <a:pt x="93990" y="47456"/>
                  </a:lnTo>
                  <a:lnTo>
                    <a:pt x="95945" y="35714"/>
                  </a:lnTo>
                  <a:lnTo>
                    <a:pt x="97638" y="21155"/>
                  </a:lnTo>
                  <a:lnTo>
                    <a:pt x="993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932631" y="2200455"/>
              <a:ext cx="25670" cy="210572"/>
            </a:xfrm>
            <a:custGeom>
              <a:avLst/>
              <a:gdLst/>
              <a:ahLst/>
              <a:cxnLst/>
              <a:rect l="0" t="0" r="0" b="0"/>
              <a:pathLst>
                <a:path w="25670" h="210572">
                  <a:moveTo>
                    <a:pt x="4612" y="0"/>
                  </a:moveTo>
                  <a:lnTo>
                    <a:pt x="1812" y="11736"/>
                  </a:lnTo>
                  <a:lnTo>
                    <a:pt x="310" y="22864"/>
                  </a:lnTo>
                  <a:lnTo>
                    <a:pt x="0" y="34463"/>
                  </a:lnTo>
                  <a:lnTo>
                    <a:pt x="506" y="46624"/>
                  </a:lnTo>
                  <a:lnTo>
                    <a:pt x="1325" y="59284"/>
                  </a:lnTo>
                  <a:lnTo>
                    <a:pt x="2146" y="72336"/>
                  </a:lnTo>
                  <a:lnTo>
                    <a:pt x="3002" y="85515"/>
                  </a:lnTo>
                  <a:lnTo>
                    <a:pt x="4177" y="98432"/>
                  </a:lnTo>
                  <a:lnTo>
                    <a:pt x="5812" y="110898"/>
                  </a:lnTo>
                  <a:lnTo>
                    <a:pt x="7739" y="123064"/>
                  </a:lnTo>
                  <a:lnTo>
                    <a:pt x="9579" y="135306"/>
                  </a:lnTo>
                  <a:lnTo>
                    <a:pt x="11118" y="147828"/>
                  </a:lnTo>
                  <a:lnTo>
                    <a:pt x="12506" y="160263"/>
                  </a:lnTo>
                  <a:lnTo>
                    <a:pt x="14406" y="173084"/>
                  </a:lnTo>
                  <a:lnTo>
                    <a:pt x="18102" y="188539"/>
                  </a:lnTo>
                  <a:lnTo>
                    <a:pt x="25669" y="210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842487" y="2269462"/>
              <a:ext cx="178985" cy="15222"/>
            </a:xfrm>
            <a:custGeom>
              <a:avLst/>
              <a:gdLst/>
              <a:ahLst/>
              <a:cxnLst/>
              <a:rect l="0" t="0" r="0" b="0"/>
              <a:pathLst>
                <a:path w="178985" h="15222">
                  <a:moveTo>
                    <a:pt x="178984" y="4693"/>
                  </a:moveTo>
                  <a:lnTo>
                    <a:pt x="167249" y="4626"/>
                  </a:lnTo>
                  <a:lnTo>
                    <a:pt x="156120" y="3986"/>
                  </a:lnTo>
                  <a:lnTo>
                    <a:pt x="144526" y="2698"/>
                  </a:lnTo>
                  <a:lnTo>
                    <a:pt x="132538" y="1184"/>
                  </a:lnTo>
                  <a:lnTo>
                    <a:pt x="120526" y="164"/>
                  </a:lnTo>
                  <a:lnTo>
                    <a:pt x="108719" y="0"/>
                  </a:lnTo>
                  <a:lnTo>
                    <a:pt x="97020" y="554"/>
                  </a:lnTo>
                  <a:lnTo>
                    <a:pt x="85103" y="1392"/>
                  </a:lnTo>
                  <a:lnTo>
                    <a:pt x="72799" y="2220"/>
                  </a:lnTo>
                  <a:lnTo>
                    <a:pt x="60315" y="3111"/>
                  </a:lnTo>
                  <a:lnTo>
                    <a:pt x="46712" y="4616"/>
                  </a:lnTo>
                  <a:lnTo>
                    <a:pt x="28558" y="7980"/>
                  </a:lnTo>
                  <a:lnTo>
                    <a:pt x="0" y="152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050910" y="2295212"/>
              <a:ext cx="86376" cy="128128"/>
            </a:xfrm>
            <a:custGeom>
              <a:avLst/>
              <a:gdLst/>
              <a:ahLst/>
              <a:cxnLst/>
              <a:rect l="0" t="0" r="0" b="0"/>
              <a:pathLst>
                <a:path w="86376" h="128128">
                  <a:moveTo>
                    <a:pt x="75846" y="0"/>
                  </a:moveTo>
                  <a:lnTo>
                    <a:pt x="64245" y="134"/>
                  </a:lnTo>
                  <a:lnTo>
                    <a:pt x="54396" y="1414"/>
                  </a:lnTo>
                  <a:lnTo>
                    <a:pt x="45396" y="4012"/>
                  </a:lnTo>
                  <a:lnTo>
                    <a:pt x="37127" y="7904"/>
                  </a:lnTo>
                  <a:lnTo>
                    <a:pt x="29748" y="13186"/>
                  </a:lnTo>
                  <a:lnTo>
                    <a:pt x="23278" y="19772"/>
                  </a:lnTo>
                  <a:lnTo>
                    <a:pt x="17599" y="27445"/>
                  </a:lnTo>
                  <a:lnTo>
                    <a:pt x="12545" y="35955"/>
                  </a:lnTo>
                  <a:lnTo>
                    <a:pt x="7966" y="45082"/>
                  </a:lnTo>
                  <a:lnTo>
                    <a:pt x="4058" y="54649"/>
                  </a:lnTo>
                  <a:lnTo>
                    <a:pt x="1338" y="64522"/>
                  </a:lnTo>
                  <a:lnTo>
                    <a:pt x="0" y="74598"/>
                  </a:lnTo>
                  <a:lnTo>
                    <a:pt x="255" y="84481"/>
                  </a:lnTo>
                  <a:lnTo>
                    <a:pt x="2479" y="93512"/>
                  </a:lnTo>
                  <a:lnTo>
                    <a:pt x="6683" y="101399"/>
                  </a:lnTo>
                  <a:lnTo>
                    <a:pt x="12591" y="108186"/>
                  </a:lnTo>
                  <a:lnTo>
                    <a:pt x="19836" y="114061"/>
                  </a:lnTo>
                  <a:lnTo>
                    <a:pt x="28071" y="119228"/>
                  </a:lnTo>
                  <a:lnTo>
                    <a:pt x="36942" y="123533"/>
                  </a:lnTo>
                  <a:lnTo>
                    <a:pt x="47172" y="126776"/>
                  </a:lnTo>
                  <a:lnTo>
                    <a:pt x="61887" y="128127"/>
                  </a:lnTo>
                  <a:lnTo>
                    <a:pt x="8637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178413" y="2316269"/>
              <a:ext cx="86609" cy="96705"/>
            </a:xfrm>
            <a:custGeom>
              <a:avLst/>
              <a:gdLst/>
              <a:ahLst/>
              <a:cxnLst/>
              <a:rect l="0" t="0" r="0" b="0"/>
              <a:pathLst>
                <a:path w="86609" h="96705">
                  <a:moveTo>
                    <a:pt x="64157" y="0"/>
                  </a:moveTo>
                  <a:lnTo>
                    <a:pt x="52556" y="134"/>
                  </a:lnTo>
                  <a:lnTo>
                    <a:pt x="42707" y="1414"/>
                  </a:lnTo>
                  <a:lnTo>
                    <a:pt x="33706" y="4012"/>
                  </a:lnTo>
                  <a:lnTo>
                    <a:pt x="25437" y="7905"/>
                  </a:lnTo>
                  <a:lnTo>
                    <a:pt x="18058" y="13186"/>
                  </a:lnTo>
                  <a:lnTo>
                    <a:pt x="11598" y="19772"/>
                  </a:lnTo>
                  <a:lnTo>
                    <a:pt x="6265" y="27445"/>
                  </a:lnTo>
                  <a:lnTo>
                    <a:pt x="2507" y="35956"/>
                  </a:lnTo>
                  <a:lnTo>
                    <a:pt x="429" y="45078"/>
                  </a:lnTo>
                  <a:lnTo>
                    <a:pt x="0" y="54471"/>
                  </a:lnTo>
                  <a:lnTo>
                    <a:pt x="1225" y="63696"/>
                  </a:lnTo>
                  <a:lnTo>
                    <a:pt x="3946" y="72518"/>
                  </a:lnTo>
                  <a:lnTo>
                    <a:pt x="8212" y="80577"/>
                  </a:lnTo>
                  <a:lnTo>
                    <a:pt x="14348" y="87311"/>
                  </a:lnTo>
                  <a:lnTo>
                    <a:pt x="22355" y="92528"/>
                  </a:lnTo>
                  <a:lnTo>
                    <a:pt x="31645" y="95879"/>
                  </a:lnTo>
                  <a:lnTo>
                    <a:pt x="41258" y="96704"/>
                  </a:lnTo>
                  <a:lnTo>
                    <a:pt x="50603" y="94886"/>
                  </a:lnTo>
                  <a:lnTo>
                    <a:pt x="59314" y="90752"/>
                  </a:lnTo>
                  <a:lnTo>
                    <a:pt x="67085" y="84780"/>
                  </a:lnTo>
                  <a:lnTo>
                    <a:pt x="73854" y="77435"/>
                  </a:lnTo>
                  <a:lnTo>
                    <a:pt x="79416" y="69101"/>
                  </a:lnTo>
                  <a:lnTo>
                    <a:pt x="83336" y="60071"/>
                  </a:lnTo>
                  <a:lnTo>
                    <a:pt x="85536" y="50568"/>
                  </a:lnTo>
                  <a:lnTo>
                    <a:pt x="86385" y="41007"/>
                  </a:lnTo>
                  <a:lnTo>
                    <a:pt x="86608" y="30968"/>
                  </a:lnTo>
                  <a:lnTo>
                    <a:pt x="86225" y="18455"/>
                  </a:lnTo>
                  <a:lnTo>
                    <a:pt x="852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326798" y="2276287"/>
              <a:ext cx="189513" cy="103154"/>
            </a:xfrm>
            <a:custGeom>
              <a:avLst/>
              <a:gdLst/>
              <a:ahLst/>
              <a:cxnLst/>
              <a:rect l="0" t="0" r="0" b="0"/>
              <a:pathLst>
                <a:path w="189513" h="103154">
                  <a:moveTo>
                    <a:pt x="0" y="71567"/>
                  </a:moveTo>
                  <a:lnTo>
                    <a:pt x="4" y="82217"/>
                  </a:lnTo>
                  <a:lnTo>
                    <a:pt x="177" y="84230"/>
                  </a:lnTo>
                  <a:lnTo>
                    <a:pt x="825" y="80122"/>
                  </a:lnTo>
                  <a:lnTo>
                    <a:pt x="2079" y="72556"/>
                  </a:lnTo>
                  <a:lnTo>
                    <a:pt x="3904" y="63000"/>
                  </a:lnTo>
                  <a:lnTo>
                    <a:pt x="6201" y="52499"/>
                  </a:lnTo>
                  <a:lnTo>
                    <a:pt x="8870" y="41671"/>
                  </a:lnTo>
                  <a:lnTo>
                    <a:pt x="12307" y="31448"/>
                  </a:lnTo>
                  <a:lnTo>
                    <a:pt x="17356" y="23170"/>
                  </a:lnTo>
                  <a:lnTo>
                    <a:pt x="24336" y="17391"/>
                  </a:lnTo>
                  <a:lnTo>
                    <a:pt x="32618" y="14308"/>
                  </a:lnTo>
                  <a:lnTo>
                    <a:pt x="40947" y="14117"/>
                  </a:lnTo>
                  <a:lnTo>
                    <a:pt x="48580" y="16616"/>
                  </a:lnTo>
                  <a:lnTo>
                    <a:pt x="55312" y="21341"/>
                  </a:lnTo>
                  <a:lnTo>
                    <a:pt x="61207" y="27776"/>
                  </a:lnTo>
                  <a:lnTo>
                    <a:pt x="66440" y="35429"/>
                  </a:lnTo>
                  <a:lnTo>
                    <a:pt x="71698" y="42706"/>
                  </a:lnTo>
                  <a:lnTo>
                    <a:pt x="77713" y="46158"/>
                  </a:lnTo>
                  <a:lnTo>
                    <a:pt x="83807" y="44435"/>
                  </a:lnTo>
                  <a:lnTo>
                    <a:pt x="89082" y="39487"/>
                  </a:lnTo>
                  <a:lnTo>
                    <a:pt x="93771" y="32794"/>
                  </a:lnTo>
                  <a:lnTo>
                    <a:pt x="98470" y="25354"/>
                  </a:lnTo>
                  <a:lnTo>
                    <a:pt x="103523" y="17725"/>
                  </a:lnTo>
                  <a:lnTo>
                    <a:pt x="109182" y="10633"/>
                  </a:lnTo>
                  <a:lnTo>
                    <a:pt x="115718" y="5077"/>
                  </a:lnTo>
                  <a:lnTo>
                    <a:pt x="123176" y="1462"/>
                  </a:lnTo>
                  <a:lnTo>
                    <a:pt x="131281" y="0"/>
                  </a:lnTo>
                  <a:lnTo>
                    <a:pt x="139557" y="980"/>
                  </a:lnTo>
                  <a:lnTo>
                    <a:pt x="147707" y="4310"/>
                  </a:lnTo>
                  <a:lnTo>
                    <a:pt x="155464" y="9781"/>
                  </a:lnTo>
                  <a:lnTo>
                    <a:pt x="162520" y="17256"/>
                  </a:lnTo>
                  <a:lnTo>
                    <a:pt x="168777" y="26459"/>
                  </a:lnTo>
                  <a:lnTo>
                    <a:pt x="174164" y="37000"/>
                  </a:lnTo>
                  <a:lnTo>
                    <a:pt x="179068" y="49806"/>
                  </a:lnTo>
                  <a:lnTo>
                    <a:pt x="183919" y="69350"/>
                  </a:lnTo>
                  <a:lnTo>
                    <a:pt x="189512" y="1031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552533" y="2254993"/>
              <a:ext cx="100649" cy="124461"/>
            </a:xfrm>
            <a:custGeom>
              <a:avLst/>
              <a:gdLst/>
              <a:ahLst/>
              <a:cxnLst/>
              <a:rect l="0" t="0" r="0" b="0"/>
              <a:pathLst>
                <a:path w="100649" h="124461">
                  <a:moveTo>
                    <a:pt x="16420" y="71805"/>
                  </a:moveTo>
                  <a:lnTo>
                    <a:pt x="25221" y="66004"/>
                  </a:lnTo>
                  <a:lnTo>
                    <a:pt x="33568" y="61080"/>
                  </a:lnTo>
                  <a:lnTo>
                    <a:pt x="42257" y="56568"/>
                  </a:lnTo>
                  <a:lnTo>
                    <a:pt x="51033" y="52002"/>
                  </a:lnTo>
                  <a:lnTo>
                    <a:pt x="59231" y="46691"/>
                  </a:lnTo>
                  <a:lnTo>
                    <a:pt x="66503" y="40328"/>
                  </a:lnTo>
                  <a:lnTo>
                    <a:pt x="72347" y="33097"/>
                  </a:lnTo>
                  <a:lnTo>
                    <a:pt x="75983" y="25477"/>
                  </a:lnTo>
                  <a:lnTo>
                    <a:pt x="77189" y="17810"/>
                  </a:lnTo>
                  <a:lnTo>
                    <a:pt x="75894" y="10731"/>
                  </a:lnTo>
                  <a:lnTo>
                    <a:pt x="71917" y="5204"/>
                  </a:lnTo>
                  <a:lnTo>
                    <a:pt x="65437" y="1612"/>
                  </a:lnTo>
                  <a:lnTo>
                    <a:pt x="57208" y="0"/>
                  </a:lnTo>
                  <a:lnTo>
                    <a:pt x="48325" y="349"/>
                  </a:lnTo>
                  <a:lnTo>
                    <a:pt x="39478" y="2439"/>
                  </a:lnTo>
                  <a:lnTo>
                    <a:pt x="31103" y="6094"/>
                  </a:lnTo>
                  <a:lnTo>
                    <a:pt x="23558" y="11279"/>
                  </a:lnTo>
                  <a:lnTo>
                    <a:pt x="16938" y="17839"/>
                  </a:lnTo>
                  <a:lnTo>
                    <a:pt x="11306" y="25681"/>
                  </a:lnTo>
                  <a:lnTo>
                    <a:pt x="6806" y="34847"/>
                  </a:lnTo>
                  <a:lnTo>
                    <a:pt x="3407" y="45231"/>
                  </a:lnTo>
                  <a:lnTo>
                    <a:pt x="1105" y="56458"/>
                  </a:lnTo>
                  <a:lnTo>
                    <a:pt x="0" y="67986"/>
                  </a:lnTo>
                  <a:lnTo>
                    <a:pt x="42" y="79469"/>
                  </a:lnTo>
                  <a:lnTo>
                    <a:pt x="1374" y="90449"/>
                  </a:lnTo>
                  <a:lnTo>
                    <a:pt x="4396" y="100290"/>
                  </a:lnTo>
                  <a:lnTo>
                    <a:pt x="9170" y="108748"/>
                  </a:lnTo>
                  <a:lnTo>
                    <a:pt x="15478" y="115596"/>
                  </a:lnTo>
                  <a:lnTo>
                    <a:pt x="23000" y="120455"/>
                  </a:lnTo>
                  <a:lnTo>
                    <a:pt x="31429" y="123316"/>
                  </a:lnTo>
                  <a:lnTo>
                    <a:pt x="40510" y="124460"/>
                  </a:lnTo>
                  <a:lnTo>
                    <a:pt x="50050" y="124256"/>
                  </a:lnTo>
                  <a:lnTo>
                    <a:pt x="59894" y="123052"/>
                  </a:lnTo>
                  <a:lnTo>
                    <a:pt x="69488" y="121091"/>
                  </a:lnTo>
                  <a:lnTo>
                    <a:pt x="78808" y="118221"/>
                  </a:lnTo>
                  <a:lnTo>
                    <a:pt x="88672" y="113080"/>
                  </a:lnTo>
                  <a:lnTo>
                    <a:pt x="100648" y="103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758466" y="223204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779523" y="23478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0528" y="2484725"/>
              <a:ext cx="2642654" cy="326384"/>
            </a:xfrm>
            <a:custGeom>
              <a:avLst/>
              <a:gdLst/>
              <a:ahLst/>
              <a:cxnLst/>
              <a:rect l="0" t="0" r="0" b="0"/>
              <a:pathLst>
                <a:path w="2642654" h="326384">
                  <a:moveTo>
                    <a:pt x="2642653" y="0"/>
                  </a:moveTo>
                  <a:lnTo>
                    <a:pt x="2633785" y="2867"/>
                  </a:lnTo>
                  <a:lnTo>
                    <a:pt x="2624798" y="5009"/>
                  </a:lnTo>
                  <a:lnTo>
                    <a:pt x="2614802" y="6612"/>
                  </a:lnTo>
                  <a:lnTo>
                    <a:pt x="2603822" y="7792"/>
                  </a:lnTo>
                  <a:lnTo>
                    <a:pt x="2592010" y="8641"/>
                  </a:lnTo>
                  <a:lnTo>
                    <a:pt x="2579547" y="9238"/>
                  </a:lnTo>
                  <a:lnTo>
                    <a:pt x="2566437" y="9652"/>
                  </a:lnTo>
                  <a:lnTo>
                    <a:pt x="2552507" y="9937"/>
                  </a:lnTo>
                  <a:lnTo>
                    <a:pt x="2537737" y="10135"/>
                  </a:lnTo>
                  <a:lnTo>
                    <a:pt x="2522396" y="10438"/>
                  </a:lnTo>
                  <a:lnTo>
                    <a:pt x="2506946" y="11175"/>
                  </a:lnTo>
                  <a:lnTo>
                    <a:pt x="2491664" y="12483"/>
                  </a:lnTo>
                  <a:lnTo>
                    <a:pt x="2476640" y="14175"/>
                  </a:lnTo>
                  <a:lnTo>
                    <a:pt x="2461865" y="15850"/>
                  </a:lnTo>
                  <a:lnTo>
                    <a:pt x="2447301" y="17275"/>
                  </a:lnTo>
                  <a:lnTo>
                    <a:pt x="2433063" y="18553"/>
                  </a:lnTo>
                  <a:lnTo>
                    <a:pt x="2419415" y="20017"/>
                  </a:lnTo>
                  <a:lnTo>
                    <a:pt x="2406449" y="21849"/>
                  </a:lnTo>
                  <a:lnTo>
                    <a:pt x="2393943" y="23910"/>
                  </a:lnTo>
                  <a:lnTo>
                    <a:pt x="2381472" y="25840"/>
                  </a:lnTo>
                  <a:lnTo>
                    <a:pt x="2368782" y="27440"/>
                  </a:lnTo>
                  <a:lnTo>
                    <a:pt x="2355800" y="28837"/>
                  </a:lnTo>
                  <a:lnTo>
                    <a:pt x="2342546" y="30382"/>
                  </a:lnTo>
                  <a:lnTo>
                    <a:pt x="2329069" y="32268"/>
                  </a:lnTo>
                  <a:lnTo>
                    <a:pt x="2315425" y="34365"/>
                  </a:lnTo>
                  <a:lnTo>
                    <a:pt x="2301659" y="36320"/>
                  </a:lnTo>
                  <a:lnTo>
                    <a:pt x="2287812" y="37936"/>
                  </a:lnTo>
                  <a:lnTo>
                    <a:pt x="2274073" y="39343"/>
                  </a:lnTo>
                  <a:lnTo>
                    <a:pt x="2260769" y="40895"/>
                  </a:lnTo>
                  <a:lnTo>
                    <a:pt x="2248037" y="42791"/>
                  </a:lnTo>
                  <a:lnTo>
                    <a:pt x="2235691" y="45065"/>
                  </a:lnTo>
                  <a:lnTo>
                    <a:pt x="2223327" y="47670"/>
                  </a:lnTo>
                  <a:lnTo>
                    <a:pt x="2210704" y="50531"/>
                  </a:lnTo>
                  <a:lnTo>
                    <a:pt x="2197598" y="53420"/>
                  </a:lnTo>
                  <a:lnTo>
                    <a:pt x="2183727" y="55972"/>
                  </a:lnTo>
                  <a:lnTo>
                    <a:pt x="2169019" y="58018"/>
                  </a:lnTo>
                  <a:lnTo>
                    <a:pt x="2153564" y="59559"/>
                  </a:lnTo>
                  <a:lnTo>
                    <a:pt x="2137511" y="60676"/>
                  </a:lnTo>
                  <a:lnTo>
                    <a:pt x="2121019" y="61469"/>
                  </a:lnTo>
                  <a:lnTo>
                    <a:pt x="2104539" y="62189"/>
                  </a:lnTo>
                  <a:lnTo>
                    <a:pt x="2088782" y="63213"/>
                  </a:lnTo>
                  <a:lnTo>
                    <a:pt x="2074066" y="64718"/>
                  </a:lnTo>
                  <a:lnTo>
                    <a:pt x="2060051" y="66544"/>
                  </a:lnTo>
                  <a:lnTo>
                    <a:pt x="2045952" y="68309"/>
                  </a:lnTo>
                  <a:lnTo>
                    <a:pt x="2031312" y="69795"/>
                  </a:lnTo>
                  <a:lnTo>
                    <a:pt x="2016018" y="71113"/>
                  </a:lnTo>
                  <a:lnTo>
                    <a:pt x="2000133" y="72605"/>
                  </a:lnTo>
                  <a:lnTo>
                    <a:pt x="1983767" y="74460"/>
                  </a:lnTo>
                  <a:lnTo>
                    <a:pt x="1966877" y="76706"/>
                  </a:lnTo>
                  <a:lnTo>
                    <a:pt x="1949254" y="79292"/>
                  </a:lnTo>
                  <a:lnTo>
                    <a:pt x="1930845" y="82142"/>
                  </a:lnTo>
                  <a:lnTo>
                    <a:pt x="1911737" y="85022"/>
                  </a:lnTo>
                  <a:lnTo>
                    <a:pt x="1892073" y="87569"/>
                  </a:lnTo>
                  <a:lnTo>
                    <a:pt x="1871995" y="89615"/>
                  </a:lnTo>
                  <a:lnTo>
                    <a:pt x="1851782" y="91327"/>
                  </a:lnTo>
                  <a:lnTo>
                    <a:pt x="1831833" y="93090"/>
                  </a:lnTo>
                  <a:lnTo>
                    <a:pt x="1812337" y="95126"/>
                  </a:lnTo>
                  <a:lnTo>
                    <a:pt x="1793143" y="97326"/>
                  </a:lnTo>
                  <a:lnTo>
                    <a:pt x="1773876" y="99350"/>
                  </a:lnTo>
                  <a:lnTo>
                    <a:pt x="1754316" y="101008"/>
                  </a:lnTo>
                  <a:lnTo>
                    <a:pt x="1734416" y="102274"/>
                  </a:lnTo>
                  <a:lnTo>
                    <a:pt x="1714210" y="103198"/>
                  </a:lnTo>
                  <a:lnTo>
                    <a:pt x="1693773" y="103859"/>
                  </a:lnTo>
                  <a:lnTo>
                    <a:pt x="1673658" y="104490"/>
                  </a:lnTo>
                  <a:lnTo>
                    <a:pt x="1654839" y="105453"/>
                  </a:lnTo>
                  <a:lnTo>
                    <a:pt x="1637727" y="106921"/>
                  </a:lnTo>
                  <a:lnTo>
                    <a:pt x="1621764" y="108892"/>
                  </a:lnTo>
                  <a:lnTo>
                    <a:pt x="1605743" y="111287"/>
                  </a:lnTo>
                  <a:lnTo>
                    <a:pt x="1588956" y="114004"/>
                  </a:lnTo>
                  <a:lnTo>
                    <a:pt x="1571218" y="116794"/>
                  </a:lnTo>
                  <a:lnTo>
                    <a:pt x="1552613" y="119280"/>
                  </a:lnTo>
                  <a:lnTo>
                    <a:pt x="1533322" y="121285"/>
                  </a:lnTo>
                  <a:lnTo>
                    <a:pt x="1514011" y="122968"/>
                  </a:lnTo>
                  <a:lnTo>
                    <a:pt x="1495746" y="124713"/>
                  </a:lnTo>
                  <a:lnTo>
                    <a:pt x="1479014" y="126737"/>
                  </a:lnTo>
                  <a:lnTo>
                    <a:pt x="1463308" y="128928"/>
                  </a:lnTo>
                  <a:lnTo>
                    <a:pt x="1447461" y="130946"/>
                  </a:lnTo>
                  <a:lnTo>
                    <a:pt x="1430804" y="132605"/>
                  </a:lnTo>
                  <a:lnTo>
                    <a:pt x="1413664" y="134042"/>
                  </a:lnTo>
                  <a:lnTo>
                    <a:pt x="1397056" y="135613"/>
                  </a:lnTo>
                  <a:lnTo>
                    <a:pt x="1381529" y="137517"/>
                  </a:lnTo>
                  <a:lnTo>
                    <a:pt x="1366508" y="139626"/>
                  </a:lnTo>
                  <a:lnTo>
                    <a:pt x="1350610" y="141589"/>
                  </a:lnTo>
                  <a:lnTo>
                    <a:pt x="1333116" y="143210"/>
                  </a:lnTo>
                  <a:lnTo>
                    <a:pt x="1314603" y="144621"/>
                  </a:lnTo>
                  <a:lnTo>
                    <a:pt x="1296536" y="146176"/>
                  </a:lnTo>
                  <a:lnTo>
                    <a:pt x="1279739" y="148068"/>
                  </a:lnTo>
                  <a:lnTo>
                    <a:pt x="1263884" y="150170"/>
                  </a:lnTo>
                  <a:lnTo>
                    <a:pt x="1247884" y="152128"/>
                  </a:lnTo>
                  <a:lnTo>
                    <a:pt x="1231099" y="153746"/>
                  </a:lnTo>
                  <a:lnTo>
                    <a:pt x="1213859" y="155154"/>
                  </a:lnTo>
                  <a:lnTo>
                    <a:pt x="1197179" y="156707"/>
                  </a:lnTo>
                  <a:lnTo>
                    <a:pt x="1181614" y="158599"/>
                  </a:lnTo>
                  <a:lnTo>
                    <a:pt x="1167075" y="160700"/>
                  </a:lnTo>
                  <a:lnTo>
                    <a:pt x="1153097" y="162657"/>
                  </a:lnTo>
                  <a:lnTo>
                    <a:pt x="1139314" y="164275"/>
                  </a:lnTo>
                  <a:lnTo>
                    <a:pt x="1125056" y="165683"/>
                  </a:lnTo>
                  <a:lnTo>
                    <a:pt x="1109334" y="167236"/>
                  </a:lnTo>
                  <a:lnTo>
                    <a:pt x="1091744" y="169127"/>
                  </a:lnTo>
                  <a:lnTo>
                    <a:pt x="1072554" y="171228"/>
                  </a:lnTo>
                  <a:lnTo>
                    <a:pt x="1052382" y="173185"/>
                  </a:lnTo>
                  <a:lnTo>
                    <a:pt x="1031714" y="174803"/>
                  </a:lnTo>
                  <a:lnTo>
                    <a:pt x="1011145" y="176212"/>
                  </a:lnTo>
                  <a:lnTo>
                    <a:pt x="991422" y="177764"/>
                  </a:lnTo>
                  <a:lnTo>
                    <a:pt x="972855" y="179656"/>
                  </a:lnTo>
                  <a:lnTo>
                    <a:pt x="954915" y="181757"/>
                  </a:lnTo>
                  <a:lnTo>
                    <a:pt x="936488" y="183714"/>
                  </a:lnTo>
                  <a:lnTo>
                    <a:pt x="916982" y="185332"/>
                  </a:lnTo>
                  <a:lnTo>
                    <a:pt x="896792" y="186740"/>
                  </a:lnTo>
                  <a:lnTo>
                    <a:pt x="876990" y="188293"/>
                  </a:lnTo>
                  <a:lnTo>
                    <a:pt x="858173" y="190189"/>
                  </a:lnTo>
                  <a:lnTo>
                    <a:pt x="839962" y="192463"/>
                  </a:lnTo>
                  <a:lnTo>
                    <a:pt x="821301" y="195068"/>
                  </a:lnTo>
                  <a:lnTo>
                    <a:pt x="801598" y="197935"/>
                  </a:lnTo>
                  <a:lnTo>
                    <a:pt x="780755" y="200996"/>
                  </a:lnTo>
                  <a:lnTo>
                    <a:pt x="758912" y="204197"/>
                  </a:lnTo>
                  <a:lnTo>
                    <a:pt x="736295" y="207491"/>
                  </a:lnTo>
                  <a:lnTo>
                    <a:pt x="713597" y="210685"/>
                  </a:lnTo>
                  <a:lnTo>
                    <a:pt x="691905" y="213450"/>
                  </a:lnTo>
                  <a:lnTo>
                    <a:pt x="671732" y="215646"/>
                  </a:lnTo>
                  <a:lnTo>
                    <a:pt x="653072" y="217459"/>
                  </a:lnTo>
                  <a:lnTo>
                    <a:pt x="635685" y="219291"/>
                  </a:lnTo>
                  <a:lnTo>
                    <a:pt x="619281" y="221374"/>
                  </a:lnTo>
                  <a:lnTo>
                    <a:pt x="603601" y="223605"/>
                  </a:lnTo>
                  <a:lnTo>
                    <a:pt x="588435" y="225650"/>
                  </a:lnTo>
                  <a:lnTo>
                    <a:pt x="573630" y="227326"/>
                  </a:lnTo>
                  <a:lnTo>
                    <a:pt x="559072" y="228774"/>
                  </a:lnTo>
                  <a:lnTo>
                    <a:pt x="544684" y="230354"/>
                  </a:lnTo>
                  <a:lnTo>
                    <a:pt x="530411" y="232263"/>
                  </a:lnTo>
                  <a:lnTo>
                    <a:pt x="516215" y="234376"/>
                  </a:lnTo>
                  <a:lnTo>
                    <a:pt x="502071" y="236341"/>
                  </a:lnTo>
                  <a:lnTo>
                    <a:pt x="487962" y="237964"/>
                  </a:lnTo>
                  <a:lnTo>
                    <a:pt x="473877" y="239375"/>
                  </a:lnTo>
                  <a:lnTo>
                    <a:pt x="459808" y="240930"/>
                  </a:lnTo>
                  <a:lnTo>
                    <a:pt x="445744" y="242824"/>
                  </a:lnTo>
                  <a:lnTo>
                    <a:pt x="431519" y="244926"/>
                  </a:lnTo>
                  <a:lnTo>
                    <a:pt x="416823" y="246884"/>
                  </a:lnTo>
                  <a:lnTo>
                    <a:pt x="401531" y="248502"/>
                  </a:lnTo>
                  <a:lnTo>
                    <a:pt x="385836" y="249911"/>
                  </a:lnTo>
                  <a:lnTo>
                    <a:pt x="370147" y="251463"/>
                  </a:lnTo>
                  <a:lnTo>
                    <a:pt x="354699" y="253355"/>
                  </a:lnTo>
                  <a:lnTo>
                    <a:pt x="339395" y="255457"/>
                  </a:lnTo>
                  <a:lnTo>
                    <a:pt x="323900" y="257414"/>
                  </a:lnTo>
                  <a:lnTo>
                    <a:pt x="308034" y="259031"/>
                  </a:lnTo>
                  <a:lnTo>
                    <a:pt x="291938" y="260439"/>
                  </a:lnTo>
                  <a:lnTo>
                    <a:pt x="275972" y="261992"/>
                  </a:lnTo>
                  <a:lnTo>
                    <a:pt x="260336" y="263889"/>
                  </a:lnTo>
                  <a:lnTo>
                    <a:pt x="244902" y="266163"/>
                  </a:lnTo>
                  <a:lnTo>
                    <a:pt x="229320" y="268768"/>
                  </a:lnTo>
                  <a:lnTo>
                    <a:pt x="213396" y="271635"/>
                  </a:lnTo>
                  <a:lnTo>
                    <a:pt x="197261" y="274695"/>
                  </a:lnTo>
                  <a:lnTo>
                    <a:pt x="181269" y="277896"/>
                  </a:lnTo>
                  <a:lnTo>
                    <a:pt x="165615" y="281195"/>
                  </a:lnTo>
                  <a:lnTo>
                    <a:pt x="150169" y="284562"/>
                  </a:lnTo>
                  <a:lnTo>
                    <a:pt x="134579" y="287975"/>
                  </a:lnTo>
                  <a:lnTo>
                    <a:pt x="118646" y="291424"/>
                  </a:lnTo>
                  <a:lnTo>
                    <a:pt x="102334" y="295063"/>
                  </a:lnTo>
                  <a:lnTo>
                    <a:pt x="85691" y="299192"/>
                  </a:lnTo>
                  <a:lnTo>
                    <a:pt x="68810" y="303926"/>
                  </a:lnTo>
                  <a:lnTo>
                    <a:pt x="52515" y="308923"/>
                  </a:lnTo>
                  <a:lnTo>
                    <a:pt x="36748" y="313965"/>
                  </a:lnTo>
                  <a:lnTo>
                    <a:pt x="20127" y="31949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3" name="Freeform 132"/>
          <p:cNvSpPr/>
          <p:nvPr/>
        </p:nvSpPr>
        <p:spPr>
          <a:xfrm>
            <a:off x="5327419" y="1579274"/>
            <a:ext cx="536955" cy="73701"/>
          </a:xfrm>
          <a:custGeom>
            <a:avLst/>
            <a:gdLst/>
            <a:ahLst/>
            <a:cxnLst/>
            <a:rect l="0" t="0" r="0" b="0"/>
            <a:pathLst>
              <a:path w="536955" h="73701">
                <a:moveTo>
                  <a:pt x="536954" y="0"/>
                </a:moveTo>
                <a:lnTo>
                  <a:pt x="527951" y="2934"/>
                </a:lnTo>
                <a:lnTo>
                  <a:pt x="517684" y="5716"/>
                </a:lnTo>
                <a:lnTo>
                  <a:pt x="505095" y="8616"/>
                </a:lnTo>
                <a:lnTo>
                  <a:pt x="490395" y="11656"/>
                </a:lnTo>
                <a:lnTo>
                  <a:pt x="473951" y="14821"/>
                </a:lnTo>
                <a:lnTo>
                  <a:pt x="456155" y="18085"/>
                </a:lnTo>
                <a:lnTo>
                  <a:pt x="437197" y="21423"/>
                </a:lnTo>
                <a:lnTo>
                  <a:pt x="417054" y="24814"/>
                </a:lnTo>
                <a:lnTo>
                  <a:pt x="395822" y="28239"/>
                </a:lnTo>
                <a:lnTo>
                  <a:pt x="374179" y="31520"/>
                </a:lnTo>
                <a:lnTo>
                  <a:pt x="353257" y="34345"/>
                </a:lnTo>
                <a:lnTo>
                  <a:pt x="333635" y="36581"/>
                </a:lnTo>
                <a:lnTo>
                  <a:pt x="315528" y="38421"/>
                </a:lnTo>
                <a:lnTo>
                  <a:pt x="299051" y="40271"/>
                </a:lnTo>
                <a:lnTo>
                  <a:pt x="284075" y="42366"/>
                </a:lnTo>
                <a:lnTo>
                  <a:pt x="270168" y="44604"/>
                </a:lnTo>
                <a:lnTo>
                  <a:pt x="256733" y="46654"/>
                </a:lnTo>
                <a:lnTo>
                  <a:pt x="243381" y="48330"/>
                </a:lnTo>
                <a:lnTo>
                  <a:pt x="229780" y="49608"/>
                </a:lnTo>
                <a:lnTo>
                  <a:pt x="215576" y="50540"/>
                </a:lnTo>
                <a:lnTo>
                  <a:pt x="200648" y="51207"/>
                </a:lnTo>
                <a:lnTo>
                  <a:pt x="185216" y="51840"/>
                </a:lnTo>
                <a:lnTo>
                  <a:pt x="169712" y="52806"/>
                </a:lnTo>
                <a:lnTo>
                  <a:pt x="154396" y="54271"/>
                </a:lnTo>
                <a:lnTo>
                  <a:pt x="139351" y="56070"/>
                </a:lnTo>
                <a:lnTo>
                  <a:pt x="124563" y="57817"/>
                </a:lnTo>
                <a:lnTo>
                  <a:pt x="109982" y="59291"/>
                </a:lnTo>
                <a:lnTo>
                  <a:pt x="95393" y="60601"/>
                </a:lnTo>
                <a:lnTo>
                  <a:pt x="80445" y="62087"/>
                </a:lnTo>
                <a:lnTo>
                  <a:pt x="64997" y="63934"/>
                </a:lnTo>
                <a:lnTo>
                  <a:pt x="49818" y="66014"/>
                </a:lnTo>
                <a:lnTo>
                  <a:pt x="34996" y="68175"/>
                </a:lnTo>
                <a:lnTo>
                  <a:pt x="19226" y="70610"/>
                </a:lnTo>
                <a:lnTo>
                  <a:pt x="0" y="73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5" name="Group 154"/>
          <p:cNvGrpSpPr/>
          <p:nvPr/>
        </p:nvGrpSpPr>
        <p:grpSpPr>
          <a:xfrm>
            <a:off x="5159400" y="2158342"/>
            <a:ext cx="2760202" cy="526425"/>
            <a:chOff x="5159400" y="2158342"/>
            <a:chExt cx="2760202" cy="526425"/>
          </a:xfrm>
        </p:grpSpPr>
        <p:sp>
          <p:nvSpPr>
            <p:cNvPr id="134" name="Freeform 133"/>
            <p:cNvSpPr/>
            <p:nvPr/>
          </p:nvSpPr>
          <p:spPr>
            <a:xfrm>
              <a:off x="5159400" y="2158342"/>
              <a:ext cx="157492" cy="366797"/>
            </a:xfrm>
            <a:custGeom>
              <a:avLst/>
              <a:gdLst/>
              <a:ahLst/>
              <a:cxnLst/>
              <a:rect l="0" t="0" r="0" b="0"/>
              <a:pathLst>
                <a:path w="157492" h="366797">
                  <a:moveTo>
                    <a:pt x="10092" y="168456"/>
                  </a:moveTo>
                  <a:lnTo>
                    <a:pt x="10092" y="180191"/>
                  </a:lnTo>
                  <a:lnTo>
                    <a:pt x="10092" y="191320"/>
                  </a:lnTo>
                  <a:lnTo>
                    <a:pt x="10097" y="202913"/>
                  </a:lnTo>
                  <a:lnTo>
                    <a:pt x="10269" y="214901"/>
                  </a:lnTo>
                  <a:lnTo>
                    <a:pt x="10918" y="226913"/>
                  </a:lnTo>
                  <a:lnTo>
                    <a:pt x="12167" y="238721"/>
                  </a:lnTo>
                  <a:lnTo>
                    <a:pt x="13819" y="250420"/>
                  </a:lnTo>
                  <a:lnTo>
                    <a:pt x="15467" y="262337"/>
                  </a:lnTo>
                  <a:lnTo>
                    <a:pt x="16870" y="274649"/>
                  </a:lnTo>
                  <a:lnTo>
                    <a:pt x="17963" y="287376"/>
                  </a:lnTo>
                  <a:lnTo>
                    <a:pt x="18771" y="300458"/>
                  </a:lnTo>
                  <a:lnTo>
                    <a:pt x="19344" y="313818"/>
                  </a:lnTo>
                  <a:lnTo>
                    <a:pt x="19577" y="327385"/>
                  </a:lnTo>
                  <a:lnTo>
                    <a:pt x="19207" y="341098"/>
                  </a:lnTo>
                  <a:lnTo>
                    <a:pt x="18136" y="354812"/>
                  </a:lnTo>
                  <a:lnTo>
                    <a:pt x="16125" y="364874"/>
                  </a:lnTo>
                  <a:lnTo>
                    <a:pt x="13323" y="366796"/>
                  </a:lnTo>
                  <a:lnTo>
                    <a:pt x="10481" y="362034"/>
                  </a:lnTo>
                  <a:lnTo>
                    <a:pt x="7838" y="352952"/>
                  </a:lnTo>
                  <a:lnTo>
                    <a:pt x="5604" y="341443"/>
                  </a:lnTo>
                  <a:lnTo>
                    <a:pt x="3856" y="328668"/>
                  </a:lnTo>
                  <a:lnTo>
                    <a:pt x="2557" y="315255"/>
                  </a:lnTo>
                  <a:lnTo>
                    <a:pt x="1625" y="301524"/>
                  </a:lnTo>
                  <a:lnTo>
                    <a:pt x="970" y="287636"/>
                  </a:lnTo>
                  <a:lnTo>
                    <a:pt x="517" y="273672"/>
                  </a:lnTo>
                  <a:lnTo>
                    <a:pt x="207" y="259669"/>
                  </a:lnTo>
                  <a:lnTo>
                    <a:pt x="0" y="245653"/>
                  </a:lnTo>
                  <a:lnTo>
                    <a:pt x="31" y="231796"/>
                  </a:lnTo>
                  <a:lnTo>
                    <a:pt x="584" y="218411"/>
                  </a:lnTo>
                  <a:lnTo>
                    <a:pt x="1772" y="205628"/>
                  </a:lnTo>
                  <a:lnTo>
                    <a:pt x="3555" y="193416"/>
                  </a:lnTo>
                  <a:lnTo>
                    <a:pt x="5823" y="181675"/>
                  </a:lnTo>
                  <a:lnTo>
                    <a:pt x="8460" y="170293"/>
                  </a:lnTo>
                  <a:lnTo>
                    <a:pt x="11365" y="159174"/>
                  </a:lnTo>
                  <a:lnTo>
                    <a:pt x="14460" y="148240"/>
                  </a:lnTo>
                  <a:lnTo>
                    <a:pt x="17694" y="137441"/>
                  </a:lnTo>
                  <a:lnTo>
                    <a:pt x="21186" y="126899"/>
                  </a:lnTo>
                  <a:lnTo>
                    <a:pt x="25216" y="116893"/>
                  </a:lnTo>
                  <a:lnTo>
                    <a:pt x="29897" y="107534"/>
                  </a:lnTo>
                  <a:lnTo>
                    <a:pt x="35347" y="98774"/>
                  </a:lnTo>
                  <a:lnTo>
                    <a:pt x="41763" y="90505"/>
                  </a:lnTo>
                  <a:lnTo>
                    <a:pt x="49151" y="82607"/>
                  </a:lnTo>
                  <a:lnTo>
                    <a:pt x="57214" y="74980"/>
                  </a:lnTo>
                  <a:lnTo>
                    <a:pt x="65465" y="67545"/>
                  </a:lnTo>
                  <a:lnTo>
                    <a:pt x="73608" y="60243"/>
                  </a:lnTo>
                  <a:lnTo>
                    <a:pt x="81702" y="53032"/>
                  </a:lnTo>
                  <a:lnTo>
                    <a:pt x="90048" y="45885"/>
                  </a:lnTo>
                  <a:lnTo>
                    <a:pt x="98808" y="38784"/>
                  </a:lnTo>
                  <a:lnTo>
                    <a:pt x="107918" y="31826"/>
                  </a:lnTo>
                  <a:lnTo>
                    <a:pt x="118276" y="24429"/>
                  </a:lnTo>
                  <a:lnTo>
                    <a:pt x="133031" y="14826"/>
                  </a:lnTo>
                  <a:lnTo>
                    <a:pt x="1574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169492" y="2379440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84228" y="0"/>
                  </a:moveTo>
                  <a:lnTo>
                    <a:pt x="78360" y="5868"/>
                  </a:lnTo>
                  <a:lnTo>
                    <a:pt x="72796" y="11432"/>
                  </a:lnTo>
                  <a:lnTo>
                    <a:pt x="66992" y="17227"/>
                  </a:lnTo>
                  <a:lnTo>
                    <a:pt x="60739" y="23134"/>
                  </a:lnTo>
                  <a:lnTo>
                    <a:pt x="53761" y="28816"/>
                  </a:lnTo>
                  <a:lnTo>
                    <a:pt x="45988" y="34095"/>
                  </a:lnTo>
                  <a:lnTo>
                    <a:pt x="37771" y="39192"/>
                  </a:lnTo>
                  <a:lnTo>
                    <a:pt x="28868" y="45344"/>
                  </a:lnTo>
                  <a:lnTo>
                    <a:pt x="17376" y="5532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277435" y="2425988"/>
              <a:ext cx="144742" cy="121909"/>
            </a:xfrm>
            <a:custGeom>
              <a:avLst/>
              <a:gdLst/>
              <a:ahLst/>
              <a:cxnLst/>
              <a:rect l="0" t="0" r="0" b="0"/>
              <a:pathLst>
                <a:path w="144742" h="121909">
                  <a:moveTo>
                    <a:pt x="81570" y="58737"/>
                  </a:moveTo>
                  <a:lnTo>
                    <a:pt x="78569" y="49936"/>
                  </a:lnTo>
                  <a:lnTo>
                    <a:pt x="75147" y="41589"/>
                  </a:lnTo>
                  <a:lnTo>
                    <a:pt x="70946" y="32899"/>
                  </a:lnTo>
                  <a:lnTo>
                    <a:pt x="65873" y="24124"/>
                  </a:lnTo>
                  <a:lnTo>
                    <a:pt x="59744" y="15926"/>
                  </a:lnTo>
                  <a:lnTo>
                    <a:pt x="52564" y="8659"/>
                  </a:lnTo>
                  <a:lnTo>
                    <a:pt x="44650" y="2987"/>
                  </a:lnTo>
                  <a:lnTo>
                    <a:pt x="36504" y="0"/>
                  </a:lnTo>
                  <a:lnTo>
                    <a:pt x="28446" y="42"/>
                  </a:lnTo>
                  <a:lnTo>
                    <a:pt x="20920" y="2990"/>
                  </a:lnTo>
                  <a:lnTo>
                    <a:pt x="14552" y="8616"/>
                  </a:lnTo>
                  <a:lnTo>
                    <a:pt x="9570" y="16507"/>
                  </a:lnTo>
                  <a:lnTo>
                    <a:pt x="5870" y="26174"/>
                  </a:lnTo>
                  <a:lnTo>
                    <a:pt x="3213" y="37162"/>
                  </a:lnTo>
                  <a:lnTo>
                    <a:pt x="1352" y="49094"/>
                  </a:lnTo>
                  <a:lnTo>
                    <a:pt x="235" y="61525"/>
                  </a:lnTo>
                  <a:lnTo>
                    <a:pt x="0" y="73942"/>
                  </a:lnTo>
                  <a:lnTo>
                    <a:pt x="662" y="86048"/>
                  </a:lnTo>
                  <a:lnTo>
                    <a:pt x="2428" y="96954"/>
                  </a:lnTo>
                  <a:lnTo>
                    <a:pt x="5748" y="105158"/>
                  </a:lnTo>
                  <a:lnTo>
                    <a:pt x="10718" y="110071"/>
                  </a:lnTo>
                  <a:lnTo>
                    <a:pt x="16820" y="111757"/>
                  </a:lnTo>
                  <a:lnTo>
                    <a:pt x="23138" y="110471"/>
                  </a:lnTo>
                  <a:lnTo>
                    <a:pt x="29127" y="106682"/>
                  </a:lnTo>
                  <a:lnTo>
                    <a:pt x="34772" y="100940"/>
                  </a:lnTo>
                  <a:lnTo>
                    <a:pt x="40396" y="93749"/>
                  </a:lnTo>
                  <a:lnTo>
                    <a:pt x="46214" y="85545"/>
                  </a:lnTo>
                  <a:lnTo>
                    <a:pt x="52292" y="77620"/>
                  </a:lnTo>
                  <a:lnTo>
                    <a:pt x="58611" y="72044"/>
                  </a:lnTo>
                  <a:lnTo>
                    <a:pt x="65129" y="69747"/>
                  </a:lnTo>
                  <a:lnTo>
                    <a:pt x="71796" y="70481"/>
                  </a:lnTo>
                  <a:lnTo>
                    <a:pt x="78572" y="73407"/>
                  </a:lnTo>
                  <a:lnTo>
                    <a:pt x="85424" y="77778"/>
                  </a:lnTo>
                  <a:lnTo>
                    <a:pt x="92330" y="83079"/>
                  </a:lnTo>
                  <a:lnTo>
                    <a:pt x="99272" y="88978"/>
                  </a:lnTo>
                  <a:lnTo>
                    <a:pt x="106235" y="95254"/>
                  </a:lnTo>
                  <a:lnTo>
                    <a:pt x="113101" y="101467"/>
                  </a:lnTo>
                  <a:lnTo>
                    <a:pt x="120425" y="107545"/>
                  </a:lnTo>
                  <a:lnTo>
                    <a:pt x="129970" y="114017"/>
                  </a:lnTo>
                  <a:lnTo>
                    <a:pt x="144741" y="121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422176" y="2389969"/>
              <a:ext cx="115814" cy="155457"/>
            </a:xfrm>
            <a:custGeom>
              <a:avLst/>
              <a:gdLst/>
              <a:ahLst/>
              <a:cxnLst/>
              <a:rect l="0" t="0" r="0" b="0"/>
              <a:pathLst>
                <a:path w="115814" h="155457">
                  <a:moveTo>
                    <a:pt x="0" y="31585"/>
                  </a:moveTo>
                  <a:lnTo>
                    <a:pt x="2934" y="43253"/>
                  </a:lnTo>
                  <a:lnTo>
                    <a:pt x="5716" y="53742"/>
                  </a:lnTo>
                  <a:lnTo>
                    <a:pt x="8620" y="64039"/>
                  </a:lnTo>
                  <a:lnTo>
                    <a:pt x="11833" y="74168"/>
                  </a:lnTo>
                  <a:lnTo>
                    <a:pt x="15646" y="83863"/>
                  </a:lnTo>
                  <a:lnTo>
                    <a:pt x="20159" y="93004"/>
                  </a:lnTo>
                  <a:lnTo>
                    <a:pt x="25150" y="101779"/>
                  </a:lnTo>
                  <a:lnTo>
                    <a:pt x="30189" y="110589"/>
                  </a:lnTo>
                  <a:lnTo>
                    <a:pt x="35025" y="119661"/>
                  </a:lnTo>
                  <a:lnTo>
                    <a:pt x="39746" y="128891"/>
                  </a:lnTo>
                  <a:lnTo>
                    <a:pt x="44674" y="137941"/>
                  </a:lnTo>
                  <a:lnTo>
                    <a:pt x="50004" y="146578"/>
                  </a:lnTo>
                  <a:lnTo>
                    <a:pt x="56217" y="153207"/>
                  </a:lnTo>
                  <a:lnTo>
                    <a:pt x="63046" y="155456"/>
                  </a:lnTo>
                  <a:lnTo>
                    <a:pt x="69138" y="153234"/>
                  </a:lnTo>
                  <a:lnTo>
                    <a:pt x="74338" y="147459"/>
                  </a:lnTo>
                  <a:lnTo>
                    <a:pt x="78905" y="139098"/>
                  </a:lnTo>
                  <a:lnTo>
                    <a:pt x="83072" y="128924"/>
                  </a:lnTo>
                  <a:lnTo>
                    <a:pt x="86995" y="117499"/>
                  </a:lnTo>
                  <a:lnTo>
                    <a:pt x="90765" y="105221"/>
                  </a:lnTo>
                  <a:lnTo>
                    <a:pt x="94441" y="92365"/>
                  </a:lnTo>
                  <a:lnTo>
                    <a:pt x="98059" y="79120"/>
                  </a:lnTo>
                  <a:lnTo>
                    <a:pt x="101635" y="65626"/>
                  </a:lnTo>
                  <a:lnTo>
                    <a:pt x="105030" y="52384"/>
                  </a:lnTo>
                  <a:lnTo>
                    <a:pt x="108290" y="38859"/>
                  </a:lnTo>
                  <a:lnTo>
                    <a:pt x="111703" y="2274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587167" y="2421554"/>
              <a:ext cx="92152" cy="117985"/>
            </a:xfrm>
            <a:custGeom>
              <a:avLst/>
              <a:gdLst/>
              <a:ahLst/>
              <a:cxnLst/>
              <a:rect l="0" t="0" r="0" b="0"/>
              <a:pathLst>
                <a:path w="92152" h="117985">
                  <a:moveTo>
                    <a:pt x="66636" y="0"/>
                  </a:moveTo>
                  <a:lnTo>
                    <a:pt x="57901" y="3001"/>
                  </a:lnTo>
                  <a:lnTo>
                    <a:pt x="50195" y="6423"/>
                  </a:lnTo>
                  <a:lnTo>
                    <a:pt x="42793" y="10624"/>
                  </a:lnTo>
                  <a:lnTo>
                    <a:pt x="35532" y="15697"/>
                  </a:lnTo>
                  <a:lnTo>
                    <a:pt x="28353" y="21826"/>
                  </a:lnTo>
                  <a:lnTo>
                    <a:pt x="21237" y="29015"/>
                  </a:lnTo>
                  <a:lnTo>
                    <a:pt x="14492" y="37275"/>
                  </a:lnTo>
                  <a:lnTo>
                    <a:pt x="8722" y="46718"/>
                  </a:lnTo>
                  <a:lnTo>
                    <a:pt x="4187" y="57282"/>
                  </a:lnTo>
                  <a:lnTo>
                    <a:pt x="1143" y="68459"/>
                  </a:lnTo>
                  <a:lnTo>
                    <a:pt x="0" y="79421"/>
                  </a:lnTo>
                  <a:lnTo>
                    <a:pt x="799" y="89705"/>
                  </a:lnTo>
                  <a:lnTo>
                    <a:pt x="3607" y="98896"/>
                  </a:lnTo>
                  <a:lnTo>
                    <a:pt x="8682" y="106465"/>
                  </a:lnTo>
                  <a:lnTo>
                    <a:pt x="15942" y="112283"/>
                  </a:lnTo>
                  <a:lnTo>
                    <a:pt x="24883" y="116223"/>
                  </a:lnTo>
                  <a:lnTo>
                    <a:pt x="34784" y="117984"/>
                  </a:lnTo>
                  <a:lnTo>
                    <a:pt x="45132" y="117611"/>
                  </a:lnTo>
                  <a:lnTo>
                    <a:pt x="55331" y="115262"/>
                  </a:lnTo>
                  <a:lnTo>
                    <a:pt x="64639" y="111029"/>
                  </a:lnTo>
                  <a:lnTo>
                    <a:pt x="72739" y="105142"/>
                  </a:lnTo>
                  <a:lnTo>
                    <a:pt x="79515" y="97769"/>
                  </a:lnTo>
                  <a:lnTo>
                    <a:pt x="84859" y="88926"/>
                  </a:lnTo>
                  <a:lnTo>
                    <a:pt x="88854" y="78766"/>
                  </a:lnTo>
                  <a:lnTo>
                    <a:pt x="91404" y="67861"/>
                  </a:lnTo>
                  <a:lnTo>
                    <a:pt x="92151" y="57082"/>
                  </a:lnTo>
                  <a:lnTo>
                    <a:pt x="91072" y="46920"/>
                  </a:lnTo>
                  <a:lnTo>
                    <a:pt x="88725" y="37781"/>
                  </a:lnTo>
                  <a:lnTo>
                    <a:pt x="85840" y="29271"/>
                  </a:lnTo>
                  <a:lnTo>
                    <a:pt x="82169" y="20651"/>
                  </a:lnTo>
                  <a:lnTo>
                    <a:pt x="7716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27502" y="2368911"/>
              <a:ext cx="84229" cy="126725"/>
            </a:xfrm>
            <a:custGeom>
              <a:avLst/>
              <a:gdLst/>
              <a:ahLst/>
              <a:cxnLst/>
              <a:rect l="0" t="0" r="0" b="0"/>
              <a:pathLst>
                <a:path w="84229" h="126725">
                  <a:moveTo>
                    <a:pt x="0" y="94757"/>
                  </a:moveTo>
                  <a:lnTo>
                    <a:pt x="5801" y="103558"/>
                  </a:lnTo>
                  <a:lnTo>
                    <a:pt x="10725" y="111905"/>
                  </a:lnTo>
                  <a:lnTo>
                    <a:pt x="15205" y="120522"/>
                  </a:lnTo>
                  <a:lnTo>
                    <a:pt x="18570" y="126616"/>
                  </a:lnTo>
                  <a:lnTo>
                    <a:pt x="19851" y="126724"/>
                  </a:lnTo>
                  <a:lnTo>
                    <a:pt x="19392" y="122059"/>
                  </a:lnTo>
                  <a:lnTo>
                    <a:pt x="17950" y="114205"/>
                  </a:lnTo>
                  <a:lnTo>
                    <a:pt x="16271" y="104251"/>
                  </a:lnTo>
                  <a:lnTo>
                    <a:pt x="14769" y="92922"/>
                  </a:lnTo>
                  <a:lnTo>
                    <a:pt x="13905" y="80849"/>
                  </a:lnTo>
                  <a:lnTo>
                    <a:pt x="14294" y="68650"/>
                  </a:lnTo>
                  <a:lnTo>
                    <a:pt x="16149" y="56665"/>
                  </a:lnTo>
                  <a:lnTo>
                    <a:pt x="19511" y="45325"/>
                  </a:lnTo>
                  <a:lnTo>
                    <a:pt x="24432" y="35230"/>
                  </a:lnTo>
                  <a:lnTo>
                    <a:pt x="30773" y="26592"/>
                  </a:lnTo>
                  <a:lnTo>
                    <a:pt x="38202" y="19432"/>
                  </a:lnTo>
                  <a:lnTo>
                    <a:pt x="47224" y="13061"/>
                  </a:lnTo>
                  <a:lnTo>
                    <a:pt x="60864" y="692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849887" y="2395395"/>
              <a:ext cx="161886" cy="97003"/>
            </a:xfrm>
            <a:custGeom>
              <a:avLst/>
              <a:gdLst/>
              <a:ahLst/>
              <a:cxnLst/>
              <a:rect l="0" t="0" r="0" b="0"/>
              <a:pathLst>
                <a:path w="161886" h="97003">
                  <a:moveTo>
                    <a:pt x="88185" y="15631"/>
                  </a:moveTo>
                  <a:lnTo>
                    <a:pt x="79317" y="9897"/>
                  </a:lnTo>
                  <a:lnTo>
                    <a:pt x="70330" y="5613"/>
                  </a:lnTo>
                  <a:lnTo>
                    <a:pt x="60344" y="2416"/>
                  </a:lnTo>
                  <a:lnTo>
                    <a:pt x="49709" y="401"/>
                  </a:lnTo>
                  <a:lnTo>
                    <a:pt x="39194" y="0"/>
                  </a:lnTo>
                  <a:lnTo>
                    <a:pt x="29251" y="1321"/>
                  </a:lnTo>
                  <a:lnTo>
                    <a:pt x="20310" y="4489"/>
                  </a:lnTo>
                  <a:lnTo>
                    <a:pt x="12919" y="9810"/>
                  </a:lnTo>
                  <a:lnTo>
                    <a:pt x="7220" y="17237"/>
                  </a:lnTo>
                  <a:lnTo>
                    <a:pt x="3192" y="26291"/>
                  </a:lnTo>
                  <a:lnTo>
                    <a:pt x="841" y="36268"/>
                  </a:lnTo>
                  <a:lnTo>
                    <a:pt x="0" y="46672"/>
                  </a:lnTo>
                  <a:lnTo>
                    <a:pt x="550" y="57077"/>
                  </a:lnTo>
                  <a:lnTo>
                    <a:pt x="2505" y="67056"/>
                  </a:lnTo>
                  <a:lnTo>
                    <a:pt x="5747" y="76416"/>
                  </a:lnTo>
                  <a:lnTo>
                    <a:pt x="10210" y="84683"/>
                  </a:lnTo>
                  <a:lnTo>
                    <a:pt x="15954" y="91032"/>
                  </a:lnTo>
                  <a:lnTo>
                    <a:pt x="22883" y="95181"/>
                  </a:lnTo>
                  <a:lnTo>
                    <a:pt x="30468" y="97002"/>
                  </a:lnTo>
                  <a:lnTo>
                    <a:pt x="37864" y="96262"/>
                  </a:lnTo>
                  <a:lnTo>
                    <a:pt x="44612" y="93093"/>
                  </a:lnTo>
                  <a:lnTo>
                    <a:pt x="50614" y="87730"/>
                  </a:lnTo>
                  <a:lnTo>
                    <a:pt x="55954" y="80326"/>
                  </a:lnTo>
                  <a:lnTo>
                    <a:pt x="60782" y="71201"/>
                  </a:lnTo>
                  <a:lnTo>
                    <a:pt x="65746" y="61957"/>
                  </a:lnTo>
                  <a:lnTo>
                    <a:pt x="71711" y="56217"/>
                  </a:lnTo>
                  <a:lnTo>
                    <a:pt x="78299" y="55564"/>
                  </a:lnTo>
                  <a:lnTo>
                    <a:pt x="84733" y="58097"/>
                  </a:lnTo>
                  <a:lnTo>
                    <a:pt x="91191" y="62238"/>
                  </a:lnTo>
                  <a:lnTo>
                    <a:pt x="98154" y="66934"/>
                  </a:lnTo>
                  <a:lnTo>
                    <a:pt x="105833" y="71631"/>
                  </a:lnTo>
                  <a:lnTo>
                    <a:pt x="114053" y="75631"/>
                  </a:lnTo>
                  <a:lnTo>
                    <a:pt x="122389" y="77973"/>
                  </a:lnTo>
                  <a:lnTo>
                    <a:pt x="130605" y="78282"/>
                  </a:lnTo>
                  <a:lnTo>
                    <a:pt x="139092" y="77116"/>
                  </a:lnTo>
                  <a:lnTo>
                    <a:pt x="148916" y="74012"/>
                  </a:lnTo>
                  <a:lnTo>
                    <a:pt x="161885" y="68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001243" y="2232041"/>
              <a:ext cx="139624" cy="235676"/>
            </a:xfrm>
            <a:custGeom>
              <a:avLst/>
              <a:gdLst/>
              <a:ahLst/>
              <a:cxnLst/>
              <a:rect l="0" t="0" r="0" b="0"/>
              <a:pathLst>
                <a:path w="139624" h="235676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4" y="41070"/>
                  </a:lnTo>
                  <a:lnTo>
                    <a:pt x="3864" y="54239"/>
                  </a:lnTo>
                  <a:lnTo>
                    <a:pt x="6180" y="67099"/>
                  </a:lnTo>
                  <a:lnTo>
                    <a:pt x="8842" y="79504"/>
                  </a:lnTo>
                  <a:lnTo>
                    <a:pt x="11593" y="91617"/>
                  </a:lnTo>
                  <a:lnTo>
                    <a:pt x="14051" y="103818"/>
                  </a:lnTo>
                  <a:lnTo>
                    <a:pt x="16038" y="116319"/>
                  </a:lnTo>
                  <a:lnTo>
                    <a:pt x="17710" y="129004"/>
                  </a:lnTo>
                  <a:lnTo>
                    <a:pt x="19446" y="141526"/>
                  </a:lnTo>
                  <a:lnTo>
                    <a:pt x="21480" y="153662"/>
                  </a:lnTo>
                  <a:lnTo>
                    <a:pt x="24307" y="164254"/>
                  </a:lnTo>
                  <a:lnTo>
                    <a:pt x="28620" y="170208"/>
                  </a:lnTo>
                  <a:lnTo>
                    <a:pt x="34051" y="170216"/>
                  </a:lnTo>
                  <a:lnTo>
                    <a:pt x="39761" y="166357"/>
                  </a:lnTo>
                  <a:lnTo>
                    <a:pt x="45786" y="160821"/>
                  </a:lnTo>
                  <a:lnTo>
                    <a:pt x="52492" y="155705"/>
                  </a:lnTo>
                  <a:lnTo>
                    <a:pt x="60023" y="152049"/>
                  </a:lnTo>
                  <a:lnTo>
                    <a:pt x="68321" y="150052"/>
                  </a:lnTo>
                  <a:lnTo>
                    <a:pt x="77247" y="149526"/>
                  </a:lnTo>
                  <a:lnTo>
                    <a:pt x="86645" y="150168"/>
                  </a:lnTo>
                  <a:lnTo>
                    <a:pt x="96222" y="151846"/>
                  </a:lnTo>
                  <a:lnTo>
                    <a:pt x="105568" y="154623"/>
                  </a:lnTo>
                  <a:lnTo>
                    <a:pt x="114472" y="158453"/>
                  </a:lnTo>
                  <a:lnTo>
                    <a:pt x="122583" y="163495"/>
                  </a:lnTo>
                  <a:lnTo>
                    <a:pt x="129353" y="170167"/>
                  </a:lnTo>
                  <a:lnTo>
                    <a:pt x="134600" y="178540"/>
                  </a:lnTo>
                  <a:lnTo>
                    <a:pt x="138139" y="188079"/>
                  </a:lnTo>
                  <a:lnTo>
                    <a:pt x="139623" y="197858"/>
                  </a:lnTo>
                  <a:lnTo>
                    <a:pt x="139057" y="207311"/>
                  </a:lnTo>
                  <a:lnTo>
                    <a:pt x="136406" y="215926"/>
                  </a:lnTo>
                  <a:lnTo>
                    <a:pt x="131437" y="223100"/>
                  </a:lnTo>
                  <a:lnTo>
                    <a:pt x="124244" y="228653"/>
                  </a:lnTo>
                  <a:lnTo>
                    <a:pt x="115179" y="232584"/>
                  </a:lnTo>
                  <a:lnTo>
                    <a:pt x="104661" y="234872"/>
                  </a:lnTo>
                  <a:lnTo>
                    <a:pt x="93076" y="235675"/>
                  </a:lnTo>
                  <a:lnTo>
                    <a:pt x="80894" y="235269"/>
                  </a:lnTo>
                  <a:lnTo>
                    <a:pt x="68651" y="233943"/>
                  </a:lnTo>
                  <a:lnTo>
                    <a:pt x="56656" y="231951"/>
                  </a:lnTo>
                  <a:lnTo>
                    <a:pt x="45447" y="229640"/>
                  </a:lnTo>
                  <a:lnTo>
                    <a:pt x="34783" y="227234"/>
                  </a:lnTo>
                  <a:lnTo>
                    <a:pt x="23734" y="224526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148642" y="2189927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4" y="34467"/>
                  </a:lnTo>
                  <a:lnTo>
                    <a:pt x="3864" y="46801"/>
                  </a:lnTo>
                  <a:lnTo>
                    <a:pt x="6180" y="60109"/>
                  </a:lnTo>
                  <a:lnTo>
                    <a:pt x="8842" y="74414"/>
                  </a:lnTo>
                  <a:lnTo>
                    <a:pt x="11592" y="89419"/>
                  </a:lnTo>
                  <a:lnTo>
                    <a:pt x="14051" y="104632"/>
                  </a:lnTo>
                  <a:lnTo>
                    <a:pt x="16038" y="119745"/>
                  </a:lnTo>
                  <a:lnTo>
                    <a:pt x="17710" y="134484"/>
                  </a:lnTo>
                  <a:lnTo>
                    <a:pt x="19446" y="148534"/>
                  </a:lnTo>
                  <a:lnTo>
                    <a:pt x="21468" y="161798"/>
                  </a:lnTo>
                  <a:lnTo>
                    <a:pt x="23829" y="174348"/>
                  </a:lnTo>
                  <a:lnTo>
                    <a:pt x="26493" y="186325"/>
                  </a:lnTo>
                  <a:lnTo>
                    <a:pt x="29394" y="197859"/>
                  </a:lnTo>
                  <a:lnTo>
                    <a:pt x="32321" y="208809"/>
                  </a:lnTo>
                  <a:lnTo>
                    <a:pt x="35208" y="219942"/>
                  </a:lnTo>
                  <a:lnTo>
                    <a:pt x="38309" y="233355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206730" y="2307846"/>
              <a:ext cx="107617" cy="167164"/>
            </a:xfrm>
            <a:custGeom>
              <a:avLst/>
              <a:gdLst/>
              <a:ahLst/>
              <a:cxnLst/>
              <a:rect l="0" t="0" r="0" b="0"/>
              <a:pathLst>
                <a:path w="107617" h="167164">
                  <a:moveTo>
                    <a:pt x="15612" y="82123"/>
                  </a:moveTo>
                  <a:lnTo>
                    <a:pt x="24413" y="79189"/>
                  </a:lnTo>
                  <a:lnTo>
                    <a:pt x="32760" y="76406"/>
                  </a:lnTo>
                  <a:lnTo>
                    <a:pt x="41458" y="73502"/>
                  </a:lnTo>
                  <a:lnTo>
                    <a:pt x="50579" y="70289"/>
                  </a:lnTo>
                  <a:lnTo>
                    <a:pt x="60074" y="66476"/>
                  </a:lnTo>
                  <a:lnTo>
                    <a:pt x="69857" y="61954"/>
                  </a:lnTo>
                  <a:lnTo>
                    <a:pt x="79526" y="56618"/>
                  </a:lnTo>
                  <a:lnTo>
                    <a:pt x="88403" y="50281"/>
                  </a:lnTo>
                  <a:lnTo>
                    <a:pt x="96169" y="42948"/>
                  </a:lnTo>
                  <a:lnTo>
                    <a:pt x="102363" y="34922"/>
                  </a:lnTo>
                  <a:lnTo>
                    <a:pt x="106243" y="26697"/>
                  </a:lnTo>
                  <a:lnTo>
                    <a:pt x="107616" y="18589"/>
                  </a:lnTo>
                  <a:lnTo>
                    <a:pt x="106436" y="11199"/>
                  </a:lnTo>
                  <a:lnTo>
                    <a:pt x="102536" y="5454"/>
                  </a:lnTo>
                  <a:lnTo>
                    <a:pt x="96103" y="1713"/>
                  </a:lnTo>
                  <a:lnTo>
                    <a:pt x="87738" y="0"/>
                  </a:lnTo>
                  <a:lnTo>
                    <a:pt x="78230" y="280"/>
                  </a:lnTo>
                  <a:lnTo>
                    <a:pt x="68145" y="2319"/>
                  </a:lnTo>
                  <a:lnTo>
                    <a:pt x="57955" y="5769"/>
                  </a:lnTo>
                  <a:lnTo>
                    <a:pt x="48120" y="10284"/>
                  </a:lnTo>
                  <a:lnTo>
                    <a:pt x="38848" y="15578"/>
                  </a:lnTo>
                  <a:lnTo>
                    <a:pt x="30302" y="21585"/>
                  </a:lnTo>
                  <a:lnTo>
                    <a:pt x="22699" y="28448"/>
                  </a:lnTo>
                  <a:lnTo>
                    <a:pt x="16068" y="36182"/>
                  </a:lnTo>
                  <a:lnTo>
                    <a:pt x="10443" y="44833"/>
                  </a:lnTo>
                  <a:lnTo>
                    <a:pt x="5955" y="54551"/>
                  </a:lnTo>
                  <a:lnTo>
                    <a:pt x="2571" y="65310"/>
                  </a:lnTo>
                  <a:lnTo>
                    <a:pt x="451" y="76790"/>
                  </a:lnTo>
                  <a:lnTo>
                    <a:pt x="0" y="88488"/>
                  </a:lnTo>
                  <a:lnTo>
                    <a:pt x="1292" y="100090"/>
                  </a:lnTo>
                  <a:lnTo>
                    <a:pt x="4107" y="111319"/>
                  </a:lnTo>
                  <a:lnTo>
                    <a:pt x="8131" y="121860"/>
                  </a:lnTo>
                  <a:lnTo>
                    <a:pt x="13062" y="131610"/>
                  </a:lnTo>
                  <a:lnTo>
                    <a:pt x="18811" y="140478"/>
                  </a:lnTo>
                  <a:lnTo>
                    <a:pt x="25494" y="148297"/>
                  </a:lnTo>
                  <a:lnTo>
                    <a:pt x="33094" y="155069"/>
                  </a:lnTo>
                  <a:lnTo>
                    <a:pt x="41404" y="160606"/>
                  </a:lnTo>
                  <a:lnTo>
                    <a:pt x="51131" y="164884"/>
                  </a:lnTo>
                  <a:lnTo>
                    <a:pt x="65363" y="167163"/>
                  </a:lnTo>
                  <a:lnTo>
                    <a:pt x="89311" y="1663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510452" y="2238975"/>
              <a:ext cx="225254" cy="268817"/>
            </a:xfrm>
            <a:custGeom>
              <a:avLst/>
              <a:gdLst/>
              <a:ahLst/>
              <a:cxnLst/>
              <a:rect l="0" t="0" r="0" b="0"/>
              <a:pathLst>
                <a:path w="225254" h="268817">
                  <a:moveTo>
                    <a:pt x="133030" y="3595"/>
                  </a:moveTo>
                  <a:lnTo>
                    <a:pt x="124228" y="862"/>
                  </a:lnTo>
                  <a:lnTo>
                    <a:pt x="115881" y="0"/>
                  </a:lnTo>
                  <a:lnTo>
                    <a:pt x="107182" y="990"/>
                  </a:lnTo>
                  <a:lnTo>
                    <a:pt x="98061" y="3529"/>
                  </a:lnTo>
                  <a:lnTo>
                    <a:pt x="88567" y="7314"/>
                  </a:lnTo>
                  <a:lnTo>
                    <a:pt x="78779" y="12049"/>
                  </a:lnTo>
                  <a:lnTo>
                    <a:pt x="68938" y="17482"/>
                  </a:lnTo>
                  <a:lnTo>
                    <a:pt x="59413" y="23412"/>
                  </a:lnTo>
                  <a:lnTo>
                    <a:pt x="50384" y="29694"/>
                  </a:lnTo>
                  <a:lnTo>
                    <a:pt x="42019" y="36384"/>
                  </a:lnTo>
                  <a:lnTo>
                    <a:pt x="34546" y="43713"/>
                  </a:lnTo>
                  <a:lnTo>
                    <a:pt x="28001" y="51758"/>
                  </a:lnTo>
                  <a:lnTo>
                    <a:pt x="22267" y="60449"/>
                  </a:lnTo>
                  <a:lnTo>
                    <a:pt x="17172" y="69663"/>
                  </a:lnTo>
                  <a:lnTo>
                    <a:pt x="12561" y="79274"/>
                  </a:lnTo>
                  <a:lnTo>
                    <a:pt x="8462" y="89338"/>
                  </a:lnTo>
                  <a:lnTo>
                    <a:pt x="5080" y="100080"/>
                  </a:lnTo>
                  <a:lnTo>
                    <a:pt x="2475" y="111566"/>
                  </a:lnTo>
                  <a:lnTo>
                    <a:pt x="725" y="123720"/>
                  </a:lnTo>
                  <a:lnTo>
                    <a:pt x="0" y="136410"/>
                  </a:lnTo>
                  <a:lnTo>
                    <a:pt x="297" y="149495"/>
                  </a:lnTo>
                  <a:lnTo>
                    <a:pt x="1633" y="162536"/>
                  </a:lnTo>
                  <a:lnTo>
                    <a:pt x="4124" y="174832"/>
                  </a:lnTo>
                  <a:lnTo>
                    <a:pt x="7722" y="186066"/>
                  </a:lnTo>
                  <a:lnTo>
                    <a:pt x="12085" y="196421"/>
                  </a:lnTo>
                  <a:lnTo>
                    <a:pt x="16698" y="206377"/>
                  </a:lnTo>
                  <a:lnTo>
                    <a:pt x="21250" y="216254"/>
                  </a:lnTo>
                  <a:lnTo>
                    <a:pt x="25949" y="225874"/>
                  </a:lnTo>
                  <a:lnTo>
                    <a:pt x="31395" y="234661"/>
                  </a:lnTo>
                  <a:lnTo>
                    <a:pt x="37876" y="242353"/>
                  </a:lnTo>
                  <a:lnTo>
                    <a:pt x="45367" y="248993"/>
                  </a:lnTo>
                  <a:lnTo>
                    <a:pt x="53699" y="254762"/>
                  </a:lnTo>
                  <a:lnTo>
                    <a:pt x="62678" y="259855"/>
                  </a:lnTo>
                  <a:lnTo>
                    <a:pt x="72131" y="264122"/>
                  </a:lnTo>
                  <a:lnTo>
                    <a:pt x="81922" y="267091"/>
                  </a:lnTo>
                  <a:lnTo>
                    <a:pt x="91948" y="268609"/>
                  </a:lnTo>
                  <a:lnTo>
                    <a:pt x="102138" y="268816"/>
                  </a:lnTo>
                  <a:lnTo>
                    <a:pt x="112438" y="267967"/>
                  </a:lnTo>
                  <a:lnTo>
                    <a:pt x="122808" y="266317"/>
                  </a:lnTo>
                  <a:lnTo>
                    <a:pt x="133061" y="263923"/>
                  </a:lnTo>
                  <a:lnTo>
                    <a:pt x="142872" y="260646"/>
                  </a:lnTo>
                  <a:lnTo>
                    <a:pt x="152101" y="256477"/>
                  </a:lnTo>
                  <a:lnTo>
                    <a:pt x="160773" y="251373"/>
                  </a:lnTo>
                  <a:lnTo>
                    <a:pt x="168984" y="245191"/>
                  </a:lnTo>
                  <a:lnTo>
                    <a:pt x="176842" y="237950"/>
                  </a:lnTo>
                  <a:lnTo>
                    <a:pt x="184443" y="229646"/>
                  </a:lnTo>
                  <a:lnTo>
                    <a:pt x="191862" y="220169"/>
                  </a:lnTo>
                  <a:lnTo>
                    <a:pt x="199143" y="209571"/>
                  </a:lnTo>
                  <a:lnTo>
                    <a:pt x="206000" y="198031"/>
                  </a:lnTo>
                  <a:lnTo>
                    <a:pt x="211846" y="185761"/>
                  </a:lnTo>
                  <a:lnTo>
                    <a:pt x="216440" y="172952"/>
                  </a:lnTo>
                  <a:lnTo>
                    <a:pt x="219865" y="159759"/>
                  </a:lnTo>
                  <a:lnTo>
                    <a:pt x="222328" y="146297"/>
                  </a:lnTo>
                  <a:lnTo>
                    <a:pt x="224055" y="132653"/>
                  </a:lnTo>
                  <a:lnTo>
                    <a:pt x="225081" y="119051"/>
                  </a:lnTo>
                  <a:lnTo>
                    <a:pt x="225253" y="105838"/>
                  </a:lnTo>
                  <a:lnTo>
                    <a:pt x="224554" y="93176"/>
                  </a:lnTo>
                  <a:lnTo>
                    <a:pt x="222933" y="81216"/>
                  </a:lnTo>
                  <a:lnTo>
                    <a:pt x="220244" y="70176"/>
                  </a:lnTo>
                  <a:lnTo>
                    <a:pt x="216500" y="60087"/>
                  </a:lnTo>
                  <a:lnTo>
                    <a:pt x="211698" y="50990"/>
                  </a:lnTo>
                  <a:lnTo>
                    <a:pt x="205726" y="43017"/>
                  </a:lnTo>
                  <a:lnTo>
                    <a:pt x="198638" y="36142"/>
                  </a:lnTo>
                  <a:lnTo>
                    <a:pt x="190689" y="30535"/>
                  </a:lnTo>
                  <a:lnTo>
                    <a:pt x="181251" y="26203"/>
                  </a:lnTo>
                  <a:lnTo>
                    <a:pt x="167264" y="23881"/>
                  </a:lnTo>
                  <a:lnTo>
                    <a:pt x="143558" y="24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787482" y="2389969"/>
              <a:ext cx="94123" cy="126244"/>
            </a:xfrm>
            <a:custGeom>
              <a:avLst/>
              <a:gdLst/>
              <a:ahLst/>
              <a:cxnLst/>
              <a:rect l="0" t="0" r="0" b="0"/>
              <a:pathLst>
                <a:path w="94123" h="126244">
                  <a:moveTo>
                    <a:pt x="13927" y="0"/>
                  </a:moveTo>
                  <a:lnTo>
                    <a:pt x="10993" y="8801"/>
                  </a:lnTo>
                  <a:lnTo>
                    <a:pt x="8210" y="17147"/>
                  </a:lnTo>
                  <a:lnTo>
                    <a:pt x="5321" y="25846"/>
                  </a:lnTo>
                  <a:lnTo>
                    <a:pt x="2626" y="34967"/>
                  </a:lnTo>
                  <a:lnTo>
                    <a:pt x="757" y="44462"/>
                  </a:lnTo>
                  <a:lnTo>
                    <a:pt x="0" y="54254"/>
                  </a:lnTo>
                  <a:lnTo>
                    <a:pt x="313" y="64268"/>
                  </a:lnTo>
                  <a:lnTo>
                    <a:pt x="1515" y="74442"/>
                  </a:lnTo>
                  <a:lnTo>
                    <a:pt x="3407" y="84719"/>
                  </a:lnTo>
                  <a:lnTo>
                    <a:pt x="6135" y="94738"/>
                  </a:lnTo>
                  <a:lnTo>
                    <a:pt x="10168" y="103859"/>
                  </a:lnTo>
                  <a:lnTo>
                    <a:pt x="15658" y="111797"/>
                  </a:lnTo>
                  <a:lnTo>
                    <a:pt x="22462" y="118279"/>
                  </a:lnTo>
                  <a:lnTo>
                    <a:pt x="30326" y="122884"/>
                  </a:lnTo>
                  <a:lnTo>
                    <a:pt x="38977" y="125563"/>
                  </a:lnTo>
                  <a:lnTo>
                    <a:pt x="47869" y="126243"/>
                  </a:lnTo>
                  <a:lnTo>
                    <a:pt x="56219" y="124663"/>
                  </a:lnTo>
                  <a:lnTo>
                    <a:pt x="63642" y="120893"/>
                  </a:lnTo>
                  <a:lnTo>
                    <a:pt x="70114" y="115110"/>
                  </a:lnTo>
                  <a:lnTo>
                    <a:pt x="75777" y="107417"/>
                  </a:lnTo>
                  <a:lnTo>
                    <a:pt x="80805" y="98060"/>
                  </a:lnTo>
                  <a:lnTo>
                    <a:pt x="85201" y="87372"/>
                  </a:lnTo>
                  <a:lnTo>
                    <a:pt x="88792" y="75683"/>
                  </a:lnTo>
                  <a:lnTo>
                    <a:pt x="91539" y="63282"/>
                  </a:lnTo>
                  <a:lnTo>
                    <a:pt x="93361" y="50797"/>
                  </a:lnTo>
                  <a:lnTo>
                    <a:pt x="94122" y="37871"/>
                  </a:lnTo>
                  <a:lnTo>
                    <a:pt x="92769" y="22258"/>
                  </a:lnTo>
                  <a:lnTo>
                    <a:pt x="87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954724" y="2221513"/>
              <a:ext cx="36199" cy="273741"/>
            </a:xfrm>
            <a:custGeom>
              <a:avLst/>
              <a:gdLst/>
              <a:ahLst/>
              <a:cxnLst/>
              <a:rect l="0" t="0" r="0" b="0"/>
              <a:pathLst>
                <a:path w="36199" h="273741">
                  <a:moveTo>
                    <a:pt x="4613" y="0"/>
                  </a:moveTo>
                  <a:lnTo>
                    <a:pt x="1812" y="9002"/>
                  </a:lnTo>
                  <a:lnTo>
                    <a:pt x="311" y="19269"/>
                  </a:lnTo>
                  <a:lnTo>
                    <a:pt x="0" y="31853"/>
                  </a:lnTo>
                  <a:lnTo>
                    <a:pt x="507" y="46380"/>
                  </a:lnTo>
                  <a:lnTo>
                    <a:pt x="1326" y="62176"/>
                  </a:lnTo>
                  <a:lnTo>
                    <a:pt x="2146" y="78715"/>
                  </a:lnTo>
                  <a:lnTo>
                    <a:pt x="3003" y="95674"/>
                  </a:lnTo>
                  <a:lnTo>
                    <a:pt x="4177" y="112873"/>
                  </a:lnTo>
                  <a:lnTo>
                    <a:pt x="5817" y="130200"/>
                  </a:lnTo>
                  <a:lnTo>
                    <a:pt x="7917" y="147272"/>
                  </a:lnTo>
                  <a:lnTo>
                    <a:pt x="10405" y="163442"/>
                  </a:lnTo>
                  <a:lnTo>
                    <a:pt x="13194" y="178431"/>
                  </a:lnTo>
                  <a:lnTo>
                    <a:pt x="16201" y="192295"/>
                  </a:lnTo>
                  <a:lnTo>
                    <a:pt x="19367" y="205228"/>
                  </a:lnTo>
                  <a:lnTo>
                    <a:pt x="22637" y="217440"/>
                  </a:lnTo>
                  <a:lnTo>
                    <a:pt x="25828" y="228864"/>
                  </a:lnTo>
                  <a:lnTo>
                    <a:pt x="28928" y="240373"/>
                  </a:lnTo>
                  <a:lnTo>
                    <a:pt x="32211" y="254102"/>
                  </a:lnTo>
                  <a:lnTo>
                    <a:pt x="36198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822466" y="2305865"/>
              <a:ext cx="242157" cy="10405"/>
            </a:xfrm>
            <a:custGeom>
              <a:avLst/>
              <a:gdLst/>
              <a:ahLst/>
              <a:cxnLst/>
              <a:rect l="0" t="0" r="0" b="0"/>
              <a:pathLst>
                <a:path w="242157" h="10405">
                  <a:moveTo>
                    <a:pt x="242156" y="10404"/>
                  </a:moveTo>
                  <a:lnTo>
                    <a:pt x="230353" y="7537"/>
                  </a:lnTo>
                  <a:lnTo>
                    <a:pt x="218584" y="5395"/>
                  </a:lnTo>
                  <a:lnTo>
                    <a:pt x="205694" y="3792"/>
                  </a:lnTo>
                  <a:lnTo>
                    <a:pt x="191845" y="2612"/>
                  </a:lnTo>
                  <a:lnTo>
                    <a:pt x="177517" y="1763"/>
                  </a:lnTo>
                  <a:lnTo>
                    <a:pt x="163047" y="1166"/>
                  </a:lnTo>
                  <a:lnTo>
                    <a:pt x="148597" y="751"/>
                  </a:lnTo>
                  <a:lnTo>
                    <a:pt x="134222" y="467"/>
                  </a:lnTo>
                  <a:lnTo>
                    <a:pt x="119928" y="274"/>
                  </a:lnTo>
                  <a:lnTo>
                    <a:pt x="105704" y="143"/>
                  </a:lnTo>
                  <a:lnTo>
                    <a:pt x="91533" y="55"/>
                  </a:lnTo>
                  <a:lnTo>
                    <a:pt x="77412" y="0"/>
                  </a:lnTo>
                  <a:lnTo>
                    <a:pt x="63551" y="162"/>
                  </a:lnTo>
                  <a:lnTo>
                    <a:pt x="48798" y="1032"/>
                  </a:lnTo>
                  <a:lnTo>
                    <a:pt x="29623" y="3806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053077" y="2367896"/>
              <a:ext cx="95773" cy="128515"/>
            </a:xfrm>
            <a:custGeom>
              <a:avLst/>
              <a:gdLst/>
              <a:ahLst/>
              <a:cxnLst/>
              <a:rect l="0" t="0" r="0" b="0"/>
              <a:pathLst>
                <a:path w="95773" h="128515">
                  <a:moveTo>
                    <a:pt x="85244" y="11544"/>
                  </a:moveTo>
                  <a:lnTo>
                    <a:pt x="76442" y="5878"/>
                  </a:lnTo>
                  <a:lnTo>
                    <a:pt x="68096" y="2233"/>
                  </a:lnTo>
                  <a:lnTo>
                    <a:pt x="59402" y="329"/>
                  </a:lnTo>
                  <a:lnTo>
                    <a:pt x="50454" y="0"/>
                  </a:lnTo>
                  <a:lnTo>
                    <a:pt x="41608" y="1268"/>
                  </a:lnTo>
                  <a:lnTo>
                    <a:pt x="33074" y="3997"/>
                  </a:lnTo>
                  <a:lnTo>
                    <a:pt x="25057" y="8091"/>
                  </a:lnTo>
                  <a:lnTo>
                    <a:pt x="17828" y="13574"/>
                  </a:lnTo>
                  <a:lnTo>
                    <a:pt x="11460" y="20341"/>
                  </a:lnTo>
                  <a:lnTo>
                    <a:pt x="6185" y="28493"/>
                  </a:lnTo>
                  <a:lnTo>
                    <a:pt x="2465" y="38399"/>
                  </a:lnTo>
                  <a:lnTo>
                    <a:pt x="413" y="50088"/>
                  </a:lnTo>
                  <a:lnTo>
                    <a:pt x="0" y="62836"/>
                  </a:lnTo>
                  <a:lnTo>
                    <a:pt x="1235" y="75391"/>
                  </a:lnTo>
                  <a:lnTo>
                    <a:pt x="3958" y="87046"/>
                  </a:lnTo>
                  <a:lnTo>
                    <a:pt x="8056" y="97479"/>
                  </a:lnTo>
                  <a:lnTo>
                    <a:pt x="13546" y="106488"/>
                  </a:lnTo>
                  <a:lnTo>
                    <a:pt x="20312" y="114127"/>
                  </a:lnTo>
                  <a:lnTo>
                    <a:pt x="28123" y="120290"/>
                  </a:lnTo>
                  <a:lnTo>
                    <a:pt x="36737" y="124623"/>
                  </a:lnTo>
                  <a:lnTo>
                    <a:pt x="45928" y="127104"/>
                  </a:lnTo>
                  <a:lnTo>
                    <a:pt x="55265" y="128143"/>
                  </a:lnTo>
                  <a:lnTo>
                    <a:pt x="65120" y="128514"/>
                  </a:lnTo>
                  <a:lnTo>
                    <a:pt x="77476" y="128252"/>
                  </a:lnTo>
                  <a:lnTo>
                    <a:pt x="95772" y="1273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177557" y="2395898"/>
              <a:ext cx="99126" cy="100090"/>
            </a:xfrm>
            <a:custGeom>
              <a:avLst/>
              <a:gdLst/>
              <a:ahLst/>
              <a:cxnLst/>
              <a:rect l="0" t="0" r="0" b="0"/>
              <a:pathLst>
                <a:path w="99126" h="100090">
                  <a:moveTo>
                    <a:pt x="76577" y="4599"/>
                  </a:moveTo>
                  <a:lnTo>
                    <a:pt x="67775" y="1799"/>
                  </a:lnTo>
                  <a:lnTo>
                    <a:pt x="59429" y="297"/>
                  </a:lnTo>
                  <a:lnTo>
                    <a:pt x="50735" y="0"/>
                  </a:lnTo>
                  <a:lnTo>
                    <a:pt x="41788" y="1025"/>
                  </a:lnTo>
                  <a:lnTo>
                    <a:pt x="32940" y="3789"/>
                  </a:lnTo>
                  <a:lnTo>
                    <a:pt x="24410" y="8369"/>
                  </a:lnTo>
                  <a:lnTo>
                    <a:pt x="16568" y="14702"/>
                  </a:lnTo>
                  <a:lnTo>
                    <a:pt x="9988" y="22767"/>
                  </a:lnTo>
                  <a:lnTo>
                    <a:pt x="4873" y="32365"/>
                  </a:lnTo>
                  <a:lnTo>
                    <a:pt x="1424" y="42875"/>
                  </a:lnTo>
                  <a:lnTo>
                    <a:pt x="0" y="53380"/>
                  </a:lnTo>
                  <a:lnTo>
                    <a:pt x="603" y="63359"/>
                  </a:lnTo>
                  <a:lnTo>
                    <a:pt x="3108" y="72513"/>
                  </a:lnTo>
                  <a:lnTo>
                    <a:pt x="7447" y="80589"/>
                  </a:lnTo>
                  <a:lnTo>
                    <a:pt x="13401" y="87566"/>
                  </a:lnTo>
                  <a:lnTo>
                    <a:pt x="20649" y="93268"/>
                  </a:lnTo>
                  <a:lnTo>
                    <a:pt x="28876" y="97284"/>
                  </a:lnTo>
                  <a:lnTo>
                    <a:pt x="37808" y="99539"/>
                  </a:lnTo>
                  <a:lnTo>
                    <a:pt x="47074" y="100089"/>
                  </a:lnTo>
                  <a:lnTo>
                    <a:pt x="56215" y="98947"/>
                  </a:lnTo>
                  <a:lnTo>
                    <a:pt x="64986" y="96287"/>
                  </a:lnTo>
                  <a:lnTo>
                    <a:pt x="73180" y="92231"/>
                  </a:lnTo>
                  <a:lnTo>
                    <a:pt x="80537" y="86768"/>
                  </a:lnTo>
                  <a:lnTo>
                    <a:pt x="86995" y="80022"/>
                  </a:lnTo>
                  <a:lnTo>
                    <a:pt x="92333" y="72223"/>
                  </a:lnTo>
                  <a:lnTo>
                    <a:pt x="96095" y="63618"/>
                  </a:lnTo>
                  <a:lnTo>
                    <a:pt x="98187" y="54437"/>
                  </a:lnTo>
                  <a:lnTo>
                    <a:pt x="98961" y="45307"/>
                  </a:lnTo>
                  <a:lnTo>
                    <a:pt x="99125" y="36355"/>
                  </a:lnTo>
                  <a:lnTo>
                    <a:pt x="98693" y="26800"/>
                  </a:lnTo>
                  <a:lnTo>
                    <a:pt x="97635" y="151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327834" y="2340323"/>
              <a:ext cx="347441" cy="144785"/>
            </a:xfrm>
            <a:custGeom>
              <a:avLst/>
              <a:gdLst/>
              <a:ahLst/>
              <a:cxnLst/>
              <a:rect l="0" t="0" r="0" b="0"/>
              <a:pathLst>
                <a:path w="347441" h="144785">
                  <a:moveTo>
                    <a:pt x="0" y="112816"/>
                  </a:moveTo>
                  <a:lnTo>
                    <a:pt x="2933" y="121618"/>
                  </a:lnTo>
                  <a:lnTo>
                    <a:pt x="5716" y="129964"/>
                  </a:lnTo>
                  <a:lnTo>
                    <a:pt x="8594" y="138582"/>
                  </a:lnTo>
                  <a:lnTo>
                    <a:pt x="10856" y="144676"/>
                  </a:lnTo>
                  <a:lnTo>
                    <a:pt x="11756" y="144784"/>
                  </a:lnTo>
                  <a:lnTo>
                    <a:pt x="11873" y="140119"/>
                  </a:lnTo>
                  <a:lnTo>
                    <a:pt x="11688" y="132264"/>
                  </a:lnTo>
                  <a:lnTo>
                    <a:pt x="11432" y="122311"/>
                  </a:lnTo>
                  <a:lnTo>
                    <a:pt x="11200" y="110981"/>
                  </a:lnTo>
                  <a:lnTo>
                    <a:pt x="11182" y="98909"/>
                  </a:lnTo>
                  <a:lnTo>
                    <a:pt x="11687" y="86709"/>
                  </a:lnTo>
                  <a:lnTo>
                    <a:pt x="12852" y="74734"/>
                  </a:lnTo>
                  <a:lnTo>
                    <a:pt x="15122" y="63739"/>
                  </a:lnTo>
                  <a:lnTo>
                    <a:pt x="19312" y="54941"/>
                  </a:lnTo>
                  <a:lnTo>
                    <a:pt x="25686" y="48810"/>
                  </a:lnTo>
                  <a:lnTo>
                    <a:pt x="33712" y="45320"/>
                  </a:lnTo>
                  <a:lnTo>
                    <a:pt x="42393" y="44325"/>
                  </a:lnTo>
                  <a:lnTo>
                    <a:pt x="51073" y="45472"/>
                  </a:lnTo>
                  <a:lnTo>
                    <a:pt x="59320" y="48474"/>
                  </a:lnTo>
                  <a:lnTo>
                    <a:pt x="66771" y="53214"/>
                  </a:lnTo>
                  <a:lnTo>
                    <a:pt x="73346" y="59432"/>
                  </a:lnTo>
                  <a:lnTo>
                    <a:pt x="79703" y="65549"/>
                  </a:lnTo>
                  <a:lnTo>
                    <a:pt x="86774" y="68072"/>
                  </a:lnTo>
                  <a:lnTo>
                    <a:pt x="94148" y="65687"/>
                  </a:lnTo>
                  <a:lnTo>
                    <a:pt x="101080" y="60335"/>
                  </a:lnTo>
                  <a:lnTo>
                    <a:pt x="108008" y="53909"/>
                  </a:lnTo>
                  <a:lnTo>
                    <a:pt x="115795" y="48264"/>
                  </a:lnTo>
                  <a:lnTo>
                    <a:pt x="124831" y="44296"/>
                  </a:lnTo>
                  <a:lnTo>
                    <a:pt x="134767" y="42280"/>
                  </a:lnTo>
                  <a:lnTo>
                    <a:pt x="144792" y="42282"/>
                  </a:lnTo>
                  <a:lnTo>
                    <a:pt x="154405" y="44107"/>
                  </a:lnTo>
                  <a:lnTo>
                    <a:pt x="163462" y="47735"/>
                  </a:lnTo>
                  <a:lnTo>
                    <a:pt x="171993" y="53427"/>
                  </a:lnTo>
                  <a:lnTo>
                    <a:pt x="180093" y="61132"/>
                  </a:lnTo>
                  <a:lnTo>
                    <a:pt x="187701" y="70387"/>
                  </a:lnTo>
                  <a:lnTo>
                    <a:pt x="194598" y="80506"/>
                  </a:lnTo>
                  <a:lnTo>
                    <a:pt x="200729" y="90985"/>
                  </a:lnTo>
                  <a:lnTo>
                    <a:pt x="206365" y="100577"/>
                  </a:lnTo>
                  <a:lnTo>
                    <a:pt x="212799" y="106761"/>
                  </a:lnTo>
                  <a:lnTo>
                    <a:pt x="220697" y="108459"/>
                  </a:lnTo>
                  <a:lnTo>
                    <a:pt x="228997" y="106893"/>
                  </a:lnTo>
                  <a:lnTo>
                    <a:pt x="237544" y="103279"/>
                  </a:lnTo>
                  <a:lnTo>
                    <a:pt x="246442" y="98573"/>
                  </a:lnTo>
                  <a:lnTo>
                    <a:pt x="255714" y="93564"/>
                  </a:lnTo>
                  <a:lnTo>
                    <a:pt x="265319" y="88669"/>
                  </a:lnTo>
                  <a:lnTo>
                    <a:pt x="275188" y="83871"/>
                  </a:lnTo>
                  <a:lnTo>
                    <a:pt x="285255" y="78870"/>
                  </a:lnTo>
                  <a:lnTo>
                    <a:pt x="295447" y="73487"/>
                  </a:lnTo>
                  <a:lnTo>
                    <a:pt x="305066" y="67376"/>
                  </a:lnTo>
                  <a:lnTo>
                    <a:pt x="312854" y="59974"/>
                  </a:lnTo>
                  <a:lnTo>
                    <a:pt x="318265" y="51106"/>
                  </a:lnTo>
                  <a:lnTo>
                    <a:pt x="321252" y="41232"/>
                  </a:lnTo>
                  <a:lnTo>
                    <a:pt x="321901" y="31227"/>
                  </a:lnTo>
                  <a:lnTo>
                    <a:pt x="320514" y="21628"/>
                  </a:lnTo>
                  <a:lnTo>
                    <a:pt x="317177" y="13086"/>
                  </a:lnTo>
                  <a:lnTo>
                    <a:pt x="311681" y="6492"/>
                  </a:lnTo>
                  <a:lnTo>
                    <a:pt x="304106" y="2146"/>
                  </a:lnTo>
                  <a:lnTo>
                    <a:pt x="294939" y="11"/>
                  </a:lnTo>
                  <a:lnTo>
                    <a:pt x="284878" y="0"/>
                  </a:lnTo>
                  <a:lnTo>
                    <a:pt x="274424" y="1848"/>
                  </a:lnTo>
                  <a:lnTo>
                    <a:pt x="264322" y="5509"/>
                  </a:lnTo>
                  <a:lnTo>
                    <a:pt x="255612" y="11230"/>
                  </a:lnTo>
                  <a:lnTo>
                    <a:pt x="248729" y="18964"/>
                  </a:lnTo>
                  <a:lnTo>
                    <a:pt x="243756" y="28408"/>
                  </a:lnTo>
                  <a:lnTo>
                    <a:pt x="240694" y="39189"/>
                  </a:lnTo>
                  <a:lnTo>
                    <a:pt x="239340" y="50953"/>
                  </a:lnTo>
                  <a:lnTo>
                    <a:pt x="239528" y="63258"/>
                  </a:lnTo>
                  <a:lnTo>
                    <a:pt x="241232" y="75583"/>
                  </a:lnTo>
                  <a:lnTo>
                    <a:pt x="244306" y="87638"/>
                  </a:lnTo>
                  <a:lnTo>
                    <a:pt x="248826" y="99018"/>
                  </a:lnTo>
                  <a:lnTo>
                    <a:pt x="255139" y="109136"/>
                  </a:lnTo>
                  <a:lnTo>
                    <a:pt x="263278" y="117788"/>
                  </a:lnTo>
                  <a:lnTo>
                    <a:pt x="272998" y="124936"/>
                  </a:lnTo>
                  <a:lnTo>
                    <a:pt x="283964" y="130530"/>
                  </a:lnTo>
                  <a:lnTo>
                    <a:pt x="295839" y="134703"/>
                  </a:lnTo>
                  <a:lnTo>
                    <a:pt x="307755" y="137717"/>
                  </a:lnTo>
                  <a:lnTo>
                    <a:pt x="319484" y="140168"/>
                  </a:lnTo>
                  <a:lnTo>
                    <a:pt x="332050" y="142273"/>
                  </a:lnTo>
                  <a:lnTo>
                    <a:pt x="347440" y="1444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720489" y="2305741"/>
              <a:ext cx="120500" cy="184605"/>
            </a:xfrm>
            <a:custGeom>
              <a:avLst/>
              <a:gdLst/>
              <a:ahLst/>
              <a:cxnLst/>
              <a:rect l="0" t="0" r="0" b="0"/>
              <a:pathLst>
                <a:path w="120500" h="184605">
                  <a:moveTo>
                    <a:pt x="81127" y="0"/>
                  </a:moveTo>
                  <a:lnTo>
                    <a:pt x="72326" y="2933"/>
                  </a:lnTo>
                  <a:lnTo>
                    <a:pt x="63979" y="5715"/>
                  </a:lnTo>
                  <a:lnTo>
                    <a:pt x="55285" y="8620"/>
                  </a:lnTo>
                  <a:lnTo>
                    <a:pt x="46336" y="11833"/>
                  </a:lnTo>
                  <a:lnTo>
                    <a:pt x="37490" y="15646"/>
                  </a:lnTo>
                  <a:lnTo>
                    <a:pt x="28957" y="20168"/>
                  </a:lnTo>
                  <a:lnTo>
                    <a:pt x="20941" y="25504"/>
                  </a:lnTo>
                  <a:lnTo>
                    <a:pt x="13711" y="31841"/>
                  </a:lnTo>
                  <a:lnTo>
                    <a:pt x="7352" y="39169"/>
                  </a:lnTo>
                  <a:lnTo>
                    <a:pt x="2423" y="47022"/>
                  </a:lnTo>
                  <a:lnTo>
                    <a:pt x="0" y="54599"/>
                  </a:lnTo>
                  <a:lnTo>
                    <a:pt x="449" y="61467"/>
                  </a:lnTo>
                  <a:lnTo>
                    <a:pt x="3515" y="67551"/>
                  </a:lnTo>
                  <a:lnTo>
                    <a:pt x="8694" y="72945"/>
                  </a:lnTo>
                  <a:lnTo>
                    <a:pt x="15472" y="77794"/>
                  </a:lnTo>
                  <a:lnTo>
                    <a:pt x="23408" y="82238"/>
                  </a:lnTo>
                  <a:lnTo>
                    <a:pt x="32163" y="86391"/>
                  </a:lnTo>
                  <a:lnTo>
                    <a:pt x="41487" y="90344"/>
                  </a:lnTo>
                  <a:lnTo>
                    <a:pt x="51201" y="94324"/>
                  </a:lnTo>
                  <a:lnTo>
                    <a:pt x="61181" y="98682"/>
                  </a:lnTo>
                  <a:lnTo>
                    <a:pt x="71338" y="103580"/>
                  </a:lnTo>
                  <a:lnTo>
                    <a:pt x="81447" y="109006"/>
                  </a:lnTo>
                  <a:lnTo>
                    <a:pt x="91162" y="114873"/>
                  </a:lnTo>
                  <a:lnTo>
                    <a:pt x="100314" y="121083"/>
                  </a:lnTo>
                  <a:lnTo>
                    <a:pt x="108425" y="127711"/>
                  </a:lnTo>
                  <a:lnTo>
                    <a:pt x="114662" y="134991"/>
                  </a:lnTo>
                  <a:lnTo>
                    <a:pt x="118733" y="142992"/>
                  </a:lnTo>
                  <a:lnTo>
                    <a:pt x="120499" y="151312"/>
                  </a:lnTo>
                  <a:lnTo>
                    <a:pt x="119722" y="159211"/>
                  </a:lnTo>
                  <a:lnTo>
                    <a:pt x="116528" y="166294"/>
                  </a:lnTo>
                  <a:lnTo>
                    <a:pt x="111148" y="172354"/>
                  </a:lnTo>
                  <a:lnTo>
                    <a:pt x="103734" y="177199"/>
                  </a:lnTo>
                  <a:lnTo>
                    <a:pt x="94579" y="180859"/>
                  </a:lnTo>
                  <a:lnTo>
                    <a:pt x="84468" y="183326"/>
                  </a:lnTo>
                  <a:lnTo>
                    <a:pt x="73486" y="184604"/>
                  </a:lnTo>
                  <a:lnTo>
                    <a:pt x="59557" y="183689"/>
                  </a:lnTo>
                  <a:lnTo>
                    <a:pt x="39014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885845" y="226362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906901" y="2421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622217" y="2590010"/>
              <a:ext cx="2189929" cy="94757"/>
            </a:xfrm>
            <a:custGeom>
              <a:avLst/>
              <a:gdLst/>
              <a:ahLst/>
              <a:cxnLst/>
              <a:rect l="0" t="0" r="0" b="0"/>
              <a:pathLst>
                <a:path w="2189929" h="94757">
                  <a:moveTo>
                    <a:pt x="2189928" y="10528"/>
                  </a:moveTo>
                  <a:lnTo>
                    <a:pt x="2178192" y="10528"/>
                  </a:lnTo>
                  <a:lnTo>
                    <a:pt x="2167064" y="10528"/>
                  </a:lnTo>
                  <a:lnTo>
                    <a:pt x="2155465" y="10524"/>
                  </a:lnTo>
                  <a:lnTo>
                    <a:pt x="2143304" y="10351"/>
                  </a:lnTo>
                  <a:lnTo>
                    <a:pt x="2130643" y="9703"/>
                  </a:lnTo>
                  <a:lnTo>
                    <a:pt x="2117588" y="8454"/>
                  </a:lnTo>
                  <a:lnTo>
                    <a:pt x="2104236" y="6801"/>
                  </a:lnTo>
                  <a:lnTo>
                    <a:pt x="2090672" y="5153"/>
                  </a:lnTo>
                  <a:lnTo>
                    <a:pt x="2076951" y="3750"/>
                  </a:lnTo>
                  <a:lnTo>
                    <a:pt x="2062959" y="2657"/>
                  </a:lnTo>
                  <a:lnTo>
                    <a:pt x="2048420" y="1850"/>
                  </a:lnTo>
                  <a:lnTo>
                    <a:pt x="2033224" y="1272"/>
                  </a:lnTo>
                  <a:lnTo>
                    <a:pt x="2017255" y="867"/>
                  </a:lnTo>
                  <a:lnTo>
                    <a:pt x="2000316" y="587"/>
                  </a:lnTo>
                  <a:lnTo>
                    <a:pt x="1982400" y="396"/>
                  </a:lnTo>
                  <a:lnTo>
                    <a:pt x="1963638" y="266"/>
                  </a:lnTo>
                  <a:lnTo>
                    <a:pt x="1944213" y="179"/>
                  </a:lnTo>
                  <a:lnTo>
                    <a:pt x="1924302" y="120"/>
                  </a:lnTo>
                  <a:lnTo>
                    <a:pt x="1904374" y="80"/>
                  </a:lnTo>
                  <a:lnTo>
                    <a:pt x="1885148" y="53"/>
                  </a:lnTo>
                  <a:lnTo>
                    <a:pt x="1866946" y="36"/>
                  </a:lnTo>
                  <a:lnTo>
                    <a:pt x="1849267" y="24"/>
                  </a:lnTo>
                  <a:lnTo>
                    <a:pt x="1831023" y="16"/>
                  </a:lnTo>
                  <a:lnTo>
                    <a:pt x="1811630" y="10"/>
                  </a:lnTo>
                  <a:lnTo>
                    <a:pt x="1791005" y="7"/>
                  </a:lnTo>
                  <a:lnTo>
                    <a:pt x="1769317" y="4"/>
                  </a:lnTo>
                  <a:lnTo>
                    <a:pt x="1746807" y="3"/>
                  </a:lnTo>
                  <a:lnTo>
                    <a:pt x="1724182" y="2"/>
                  </a:lnTo>
                  <a:lnTo>
                    <a:pt x="1702539" y="1"/>
                  </a:lnTo>
                  <a:lnTo>
                    <a:pt x="1682399" y="1"/>
                  </a:lnTo>
                  <a:lnTo>
                    <a:pt x="1663762" y="1"/>
                  </a:lnTo>
                  <a:lnTo>
                    <a:pt x="1646390" y="0"/>
                  </a:lnTo>
                  <a:lnTo>
                    <a:pt x="1629997" y="0"/>
                  </a:lnTo>
                  <a:lnTo>
                    <a:pt x="1614323" y="0"/>
                  </a:lnTo>
                  <a:lnTo>
                    <a:pt x="1599162" y="0"/>
                  </a:lnTo>
                  <a:lnTo>
                    <a:pt x="1584355" y="0"/>
                  </a:lnTo>
                  <a:lnTo>
                    <a:pt x="1569626" y="0"/>
                  </a:lnTo>
                  <a:lnTo>
                    <a:pt x="1554592" y="0"/>
                  </a:lnTo>
                  <a:lnTo>
                    <a:pt x="1539071" y="0"/>
                  </a:lnTo>
                  <a:lnTo>
                    <a:pt x="1523223" y="0"/>
                  </a:lnTo>
                  <a:lnTo>
                    <a:pt x="1507431" y="0"/>
                  </a:lnTo>
                  <a:lnTo>
                    <a:pt x="1491915" y="0"/>
                  </a:lnTo>
                  <a:lnTo>
                    <a:pt x="1476565" y="0"/>
                  </a:lnTo>
                  <a:lnTo>
                    <a:pt x="1461039" y="0"/>
                  </a:lnTo>
                  <a:lnTo>
                    <a:pt x="1445153" y="0"/>
                  </a:lnTo>
                  <a:lnTo>
                    <a:pt x="1429044" y="0"/>
                  </a:lnTo>
                  <a:lnTo>
                    <a:pt x="1413069" y="0"/>
                  </a:lnTo>
                  <a:lnTo>
                    <a:pt x="1397425" y="0"/>
                  </a:lnTo>
                  <a:lnTo>
                    <a:pt x="1381988" y="0"/>
                  </a:lnTo>
                  <a:lnTo>
                    <a:pt x="1366403" y="0"/>
                  </a:lnTo>
                  <a:lnTo>
                    <a:pt x="1350473" y="5"/>
                  </a:lnTo>
                  <a:lnTo>
                    <a:pt x="1334164" y="178"/>
                  </a:lnTo>
                  <a:lnTo>
                    <a:pt x="1317524" y="826"/>
                  </a:lnTo>
                  <a:lnTo>
                    <a:pt x="1300620" y="2074"/>
                  </a:lnTo>
                  <a:lnTo>
                    <a:pt x="1283521" y="3727"/>
                  </a:lnTo>
                  <a:lnTo>
                    <a:pt x="1266282" y="5375"/>
                  </a:lnTo>
                  <a:lnTo>
                    <a:pt x="1248947" y="6778"/>
                  </a:lnTo>
                  <a:lnTo>
                    <a:pt x="1231542" y="7871"/>
                  </a:lnTo>
                  <a:lnTo>
                    <a:pt x="1214091" y="8679"/>
                  </a:lnTo>
                  <a:lnTo>
                    <a:pt x="1196608" y="9257"/>
                  </a:lnTo>
                  <a:lnTo>
                    <a:pt x="1179104" y="9662"/>
                  </a:lnTo>
                  <a:lnTo>
                    <a:pt x="1161585" y="9941"/>
                  </a:lnTo>
                  <a:lnTo>
                    <a:pt x="1144059" y="10133"/>
                  </a:lnTo>
                  <a:lnTo>
                    <a:pt x="1126523" y="10262"/>
                  </a:lnTo>
                  <a:lnTo>
                    <a:pt x="1108985" y="10350"/>
                  </a:lnTo>
                  <a:lnTo>
                    <a:pt x="1091439" y="10409"/>
                  </a:lnTo>
                  <a:lnTo>
                    <a:pt x="1073722" y="10448"/>
                  </a:lnTo>
                  <a:lnTo>
                    <a:pt x="1055528" y="10475"/>
                  </a:lnTo>
                  <a:lnTo>
                    <a:pt x="1036734" y="10497"/>
                  </a:lnTo>
                  <a:lnTo>
                    <a:pt x="1017535" y="10682"/>
                  </a:lnTo>
                  <a:lnTo>
                    <a:pt x="998341" y="11338"/>
                  </a:lnTo>
                  <a:lnTo>
                    <a:pt x="979387" y="12592"/>
                  </a:lnTo>
                  <a:lnTo>
                    <a:pt x="960574" y="14248"/>
                  </a:lnTo>
                  <a:lnTo>
                    <a:pt x="941570" y="15899"/>
                  </a:lnTo>
                  <a:lnTo>
                    <a:pt x="922195" y="17303"/>
                  </a:lnTo>
                  <a:lnTo>
                    <a:pt x="902590" y="18397"/>
                  </a:lnTo>
                  <a:lnTo>
                    <a:pt x="883116" y="19206"/>
                  </a:lnTo>
                  <a:lnTo>
                    <a:pt x="863970" y="19784"/>
                  </a:lnTo>
                  <a:lnTo>
                    <a:pt x="845027" y="20189"/>
                  </a:lnTo>
                  <a:lnTo>
                    <a:pt x="825935" y="20469"/>
                  </a:lnTo>
                  <a:lnTo>
                    <a:pt x="806497" y="20665"/>
                  </a:lnTo>
                  <a:lnTo>
                    <a:pt x="786680" y="20968"/>
                  </a:lnTo>
                  <a:lnTo>
                    <a:pt x="766530" y="21704"/>
                  </a:lnTo>
                  <a:lnTo>
                    <a:pt x="746122" y="23011"/>
                  </a:lnTo>
                  <a:lnTo>
                    <a:pt x="725687" y="24704"/>
                  </a:lnTo>
                  <a:lnTo>
                    <a:pt x="705588" y="26379"/>
                  </a:lnTo>
                  <a:lnTo>
                    <a:pt x="685991" y="27799"/>
                  </a:lnTo>
                  <a:lnTo>
                    <a:pt x="666730" y="28904"/>
                  </a:lnTo>
                  <a:lnTo>
                    <a:pt x="647418" y="29720"/>
                  </a:lnTo>
                  <a:lnTo>
                    <a:pt x="627829" y="30308"/>
                  </a:lnTo>
                  <a:lnTo>
                    <a:pt x="607908" y="30889"/>
                  </a:lnTo>
                  <a:lnTo>
                    <a:pt x="587688" y="31820"/>
                  </a:lnTo>
                  <a:lnTo>
                    <a:pt x="567228" y="33261"/>
                  </a:lnTo>
                  <a:lnTo>
                    <a:pt x="546589" y="35045"/>
                  </a:lnTo>
                  <a:lnTo>
                    <a:pt x="525820" y="36781"/>
                  </a:lnTo>
                  <a:lnTo>
                    <a:pt x="504961" y="38248"/>
                  </a:lnTo>
                  <a:lnTo>
                    <a:pt x="484037" y="39553"/>
                  </a:lnTo>
                  <a:lnTo>
                    <a:pt x="463070" y="41036"/>
                  </a:lnTo>
                  <a:lnTo>
                    <a:pt x="442070" y="42881"/>
                  </a:lnTo>
                  <a:lnTo>
                    <a:pt x="420881" y="44950"/>
                  </a:lnTo>
                  <a:lnTo>
                    <a:pt x="399203" y="46886"/>
                  </a:lnTo>
                  <a:lnTo>
                    <a:pt x="376915" y="48490"/>
                  </a:lnTo>
                  <a:lnTo>
                    <a:pt x="354217" y="49889"/>
                  </a:lnTo>
                  <a:lnTo>
                    <a:pt x="331520" y="51435"/>
                  </a:lnTo>
                  <a:lnTo>
                    <a:pt x="309062" y="53327"/>
                  </a:lnTo>
                  <a:lnTo>
                    <a:pt x="286742" y="55598"/>
                  </a:lnTo>
                  <a:lnTo>
                    <a:pt x="264231" y="58201"/>
                  </a:lnTo>
                  <a:lnTo>
                    <a:pt x="241350" y="61067"/>
                  </a:lnTo>
                  <a:lnTo>
                    <a:pt x="218236" y="64127"/>
                  </a:lnTo>
                  <a:lnTo>
                    <a:pt x="195251" y="67327"/>
                  </a:lnTo>
                  <a:lnTo>
                    <a:pt x="172592" y="70626"/>
                  </a:lnTo>
                  <a:lnTo>
                    <a:pt x="149967" y="73992"/>
                  </a:lnTo>
                  <a:lnTo>
                    <a:pt x="126719" y="77405"/>
                  </a:lnTo>
                  <a:lnTo>
                    <a:pt x="102555" y="80845"/>
                  </a:lnTo>
                  <a:lnTo>
                    <a:pt x="78694" y="84151"/>
                  </a:lnTo>
                  <a:lnTo>
                    <a:pt x="55336" y="87342"/>
                  </a:lnTo>
                  <a:lnTo>
                    <a:pt x="30425" y="9069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6" name="Freeform 155"/>
          <p:cNvSpPr/>
          <p:nvPr/>
        </p:nvSpPr>
        <p:spPr>
          <a:xfrm>
            <a:off x="3126963" y="2042528"/>
            <a:ext cx="314371" cy="583276"/>
          </a:xfrm>
          <a:custGeom>
            <a:avLst/>
            <a:gdLst/>
            <a:ahLst/>
            <a:cxnLst/>
            <a:rect l="0" t="0" r="0" b="0"/>
            <a:pathLst>
              <a:path w="314371" h="583276">
                <a:moveTo>
                  <a:pt x="252684" y="0"/>
                </a:moveTo>
                <a:lnTo>
                  <a:pt x="246750" y="5935"/>
                </a:lnTo>
                <a:lnTo>
                  <a:pt x="240545" y="12139"/>
                </a:lnTo>
                <a:lnTo>
                  <a:pt x="233454" y="19231"/>
                </a:lnTo>
                <a:lnTo>
                  <a:pt x="225687" y="26998"/>
                </a:lnTo>
                <a:lnTo>
                  <a:pt x="217689" y="34996"/>
                </a:lnTo>
                <a:lnTo>
                  <a:pt x="209752" y="42942"/>
                </a:lnTo>
                <a:lnTo>
                  <a:pt x="202150" y="50889"/>
                </a:lnTo>
                <a:lnTo>
                  <a:pt x="195205" y="59130"/>
                </a:lnTo>
                <a:lnTo>
                  <a:pt x="189017" y="67816"/>
                </a:lnTo>
                <a:lnTo>
                  <a:pt x="183355" y="76783"/>
                </a:lnTo>
                <a:lnTo>
                  <a:pt x="177778" y="85657"/>
                </a:lnTo>
                <a:lnTo>
                  <a:pt x="172025" y="94225"/>
                </a:lnTo>
                <a:lnTo>
                  <a:pt x="166175" y="102606"/>
                </a:lnTo>
                <a:lnTo>
                  <a:pt x="160547" y="111146"/>
                </a:lnTo>
                <a:lnTo>
                  <a:pt x="155310" y="120036"/>
                </a:lnTo>
                <a:lnTo>
                  <a:pt x="150319" y="129142"/>
                </a:lnTo>
                <a:lnTo>
                  <a:pt x="145208" y="138109"/>
                </a:lnTo>
                <a:lnTo>
                  <a:pt x="139775" y="146740"/>
                </a:lnTo>
                <a:lnTo>
                  <a:pt x="134142" y="155163"/>
                </a:lnTo>
                <a:lnTo>
                  <a:pt x="128661" y="163732"/>
                </a:lnTo>
                <a:lnTo>
                  <a:pt x="123524" y="172645"/>
                </a:lnTo>
                <a:lnTo>
                  <a:pt x="118600" y="181937"/>
                </a:lnTo>
                <a:lnTo>
                  <a:pt x="113533" y="191560"/>
                </a:lnTo>
                <a:lnTo>
                  <a:pt x="108129" y="201446"/>
                </a:lnTo>
                <a:lnTo>
                  <a:pt x="102517" y="211525"/>
                </a:lnTo>
                <a:lnTo>
                  <a:pt x="97049" y="221745"/>
                </a:lnTo>
                <a:lnTo>
                  <a:pt x="91921" y="232063"/>
                </a:lnTo>
                <a:lnTo>
                  <a:pt x="87002" y="242448"/>
                </a:lnTo>
                <a:lnTo>
                  <a:pt x="81939" y="252880"/>
                </a:lnTo>
                <a:lnTo>
                  <a:pt x="76538" y="263344"/>
                </a:lnTo>
                <a:lnTo>
                  <a:pt x="70927" y="273829"/>
                </a:lnTo>
                <a:lnTo>
                  <a:pt x="65461" y="284328"/>
                </a:lnTo>
                <a:lnTo>
                  <a:pt x="60338" y="294837"/>
                </a:lnTo>
                <a:lnTo>
                  <a:pt x="55593" y="305353"/>
                </a:lnTo>
                <a:lnTo>
                  <a:pt x="51179" y="315873"/>
                </a:lnTo>
                <a:lnTo>
                  <a:pt x="47022" y="326404"/>
                </a:lnTo>
                <a:lnTo>
                  <a:pt x="42891" y="337274"/>
                </a:lnTo>
                <a:lnTo>
                  <a:pt x="38425" y="349097"/>
                </a:lnTo>
                <a:lnTo>
                  <a:pt x="33456" y="362121"/>
                </a:lnTo>
                <a:lnTo>
                  <a:pt x="28151" y="375954"/>
                </a:lnTo>
                <a:lnTo>
                  <a:pt x="22897" y="389778"/>
                </a:lnTo>
                <a:lnTo>
                  <a:pt x="17925" y="403121"/>
                </a:lnTo>
                <a:lnTo>
                  <a:pt x="13452" y="416181"/>
                </a:lnTo>
                <a:lnTo>
                  <a:pt x="9753" y="429621"/>
                </a:lnTo>
                <a:lnTo>
                  <a:pt x="6904" y="443808"/>
                </a:lnTo>
                <a:lnTo>
                  <a:pt x="4975" y="458624"/>
                </a:lnTo>
                <a:lnTo>
                  <a:pt x="4122" y="473656"/>
                </a:lnTo>
                <a:lnTo>
                  <a:pt x="4334" y="488621"/>
                </a:lnTo>
                <a:lnTo>
                  <a:pt x="5780" y="503247"/>
                </a:lnTo>
                <a:lnTo>
                  <a:pt x="8879" y="517215"/>
                </a:lnTo>
                <a:lnTo>
                  <a:pt x="13705" y="530412"/>
                </a:lnTo>
                <a:lnTo>
                  <a:pt x="20047" y="542576"/>
                </a:lnTo>
                <a:lnTo>
                  <a:pt x="27592" y="553228"/>
                </a:lnTo>
                <a:lnTo>
                  <a:pt x="36040" y="562241"/>
                </a:lnTo>
                <a:lnTo>
                  <a:pt x="45304" y="569634"/>
                </a:lnTo>
                <a:lnTo>
                  <a:pt x="55499" y="575392"/>
                </a:lnTo>
                <a:lnTo>
                  <a:pt x="66615" y="579666"/>
                </a:lnTo>
                <a:lnTo>
                  <a:pt x="78520" y="582403"/>
                </a:lnTo>
                <a:lnTo>
                  <a:pt x="91042" y="583275"/>
                </a:lnTo>
                <a:lnTo>
                  <a:pt x="104024" y="582270"/>
                </a:lnTo>
                <a:lnTo>
                  <a:pt x="117335" y="579648"/>
                </a:lnTo>
                <a:lnTo>
                  <a:pt x="130876" y="575755"/>
                </a:lnTo>
                <a:lnTo>
                  <a:pt x="144574" y="570920"/>
                </a:lnTo>
                <a:lnTo>
                  <a:pt x="158212" y="565575"/>
                </a:lnTo>
                <a:lnTo>
                  <a:pt x="171449" y="560229"/>
                </a:lnTo>
                <a:lnTo>
                  <a:pt x="184132" y="555144"/>
                </a:lnTo>
                <a:lnTo>
                  <a:pt x="196276" y="549900"/>
                </a:lnTo>
                <a:lnTo>
                  <a:pt x="207971" y="543548"/>
                </a:lnTo>
                <a:lnTo>
                  <a:pt x="219318" y="535646"/>
                </a:lnTo>
                <a:lnTo>
                  <a:pt x="230244" y="526556"/>
                </a:lnTo>
                <a:lnTo>
                  <a:pt x="240516" y="517144"/>
                </a:lnTo>
                <a:lnTo>
                  <a:pt x="250058" y="507952"/>
                </a:lnTo>
                <a:lnTo>
                  <a:pt x="258941" y="498848"/>
                </a:lnTo>
                <a:lnTo>
                  <a:pt x="267294" y="489225"/>
                </a:lnTo>
                <a:lnTo>
                  <a:pt x="275248" y="478758"/>
                </a:lnTo>
                <a:lnTo>
                  <a:pt x="282913" y="467593"/>
                </a:lnTo>
                <a:lnTo>
                  <a:pt x="290374" y="456166"/>
                </a:lnTo>
                <a:lnTo>
                  <a:pt x="297679" y="444761"/>
                </a:lnTo>
                <a:lnTo>
                  <a:pt x="304381" y="433170"/>
                </a:lnTo>
                <a:lnTo>
                  <a:pt x="309592" y="420795"/>
                </a:lnTo>
                <a:lnTo>
                  <a:pt x="312939" y="407373"/>
                </a:lnTo>
                <a:lnTo>
                  <a:pt x="314370" y="393427"/>
                </a:lnTo>
                <a:lnTo>
                  <a:pt x="313892" y="380052"/>
                </a:lnTo>
                <a:lnTo>
                  <a:pt x="311708" y="367843"/>
                </a:lnTo>
                <a:lnTo>
                  <a:pt x="307819" y="357207"/>
                </a:lnTo>
                <a:lnTo>
                  <a:pt x="301943" y="348593"/>
                </a:lnTo>
                <a:lnTo>
                  <a:pt x="294110" y="342033"/>
                </a:lnTo>
                <a:lnTo>
                  <a:pt x="284769" y="337408"/>
                </a:lnTo>
                <a:lnTo>
                  <a:pt x="274590" y="334647"/>
                </a:lnTo>
                <a:lnTo>
                  <a:pt x="264038" y="333528"/>
                </a:lnTo>
                <a:lnTo>
                  <a:pt x="253193" y="333889"/>
                </a:lnTo>
                <a:lnTo>
                  <a:pt x="241853" y="335717"/>
                </a:lnTo>
                <a:lnTo>
                  <a:pt x="229929" y="338874"/>
                </a:lnTo>
                <a:lnTo>
                  <a:pt x="217464" y="343280"/>
                </a:lnTo>
                <a:lnTo>
                  <a:pt x="204557" y="348986"/>
                </a:lnTo>
                <a:lnTo>
                  <a:pt x="191318" y="355894"/>
                </a:lnTo>
                <a:lnTo>
                  <a:pt x="178003" y="363634"/>
                </a:lnTo>
                <a:lnTo>
                  <a:pt x="164990" y="371667"/>
                </a:lnTo>
                <a:lnTo>
                  <a:pt x="152466" y="379665"/>
                </a:lnTo>
                <a:lnTo>
                  <a:pt x="140599" y="387661"/>
                </a:lnTo>
                <a:lnTo>
                  <a:pt x="129623" y="395942"/>
                </a:lnTo>
                <a:lnTo>
                  <a:pt x="119572" y="404662"/>
                </a:lnTo>
                <a:lnTo>
                  <a:pt x="110331" y="413824"/>
                </a:lnTo>
                <a:lnTo>
                  <a:pt x="101729" y="423361"/>
                </a:lnTo>
                <a:lnTo>
                  <a:pt x="93600" y="433193"/>
                </a:lnTo>
                <a:lnTo>
                  <a:pt x="85646" y="443407"/>
                </a:lnTo>
                <a:lnTo>
                  <a:pt x="77459" y="454249"/>
                </a:lnTo>
                <a:lnTo>
                  <a:pt x="68839" y="465794"/>
                </a:lnTo>
                <a:lnTo>
                  <a:pt x="59929" y="477648"/>
                </a:lnTo>
                <a:lnTo>
                  <a:pt x="51102" y="489072"/>
                </a:lnTo>
                <a:lnTo>
                  <a:pt x="42577" y="499680"/>
                </a:lnTo>
                <a:lnTo>
                  <a:pt x="34510" y="509517"/>
                </a:lnTo>
                <a:lnTo>
                  <a:pt x="26174" y="520060"/>
                </a:lnTo>
                <a:lnTo>
                  <a:pt x="15724" y="534464"/>
                </a:lnTo>
                <a:lnTo>
                  <a:pt x="0" y="5580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5148435" y="2642653"/>
            <a:ext cx="694882" cy="84228"/>
          </a:xfrm>
          <a:custGeom>
            <a:avLst/>
            <a:gdLst/>
            <a:ahLst/>
            <a:cxnLst/>
            <a:rect l="0" t="0" r="0" b="0"/>
            <a:pathLst>
              <a:path w="694882" h="84228">
                <a:moveTo>
                  <a:pt x="694881" y="0"/>
                </a:moveTo>
                <a:lnTo>
                  <a:pt x="686207" y="1441"/>
                </a:lnTo>
                <a:lnTo>
                  <a:pt x="673859" y="3355"/>
                </a:lnTo>
                <a:lnTo>
                  <a:pt x="659681" y="5178"/>
                </a:lnTo>
                <a:lnTo>
                  <a:pt x="644417" y="6677"/>
                </a:lnTo>
                <a:lnTo>
                  <a:pt x="628433" y="7820"/>
                </a:lnTo>
                <a:lnTo>
                  <a:pt x="611951" y="8653"/>
                </a:lnTo>
                <a:lnTo>
                  <a:pt x="595137" y="9249"/>
                </a:lnTo>
                <a:lnTo>
                  <a:pt x="578424" y="9832"/>
                </a:lnTo>
                <a:lnTo>
                  <a:pt x="562502" y="10764"/>
                </a:lnTo>
                <a:lnTo>
                  <a:pt x="547669" y="12209"/>
                </a:lnTo>
                <a:lnTo>
                  <a:pt x="533402" y="14165"/>
                </a:lnTo>
                <a:lnTo>
                  <a:pt x="518602" y="16550"/>
                </a:lnTo>
                <a:lnTo>
                  <a:pt x="502673" y="19260"/>
                </a:lnTo>
                <a:lnTo>
                  <a:pt x="485530" y="22046"/>
                </a:lnTo>
                <a:lnTo>
                  <a:pt x="467332" y="24528"/>
                </a:lnTo>
                <a:lnTo>
                  <a:pt x="448313" y="26527"/>
                </a:lnTo>
                <a:lnTo>
                  <a:pt x="429016" y="28037"/>
                </a:lnTo>
                <a:lnTo>
                  <a:pt x="410229" y="29132"/>
                </a:lnTo>
                <a:lnTo>
                  <a:pt x="392342" y="29911"/>
                </a:lnTo>
                <a:lnTo>
                  <a:pt x="375386" y="30622"/>
                </a:lnTo>
                <a:lnTo>
                  <a:pt x="359226" y="31640"/>
                </a:lnTo>
                <a:lnTo>
                  <a:pt x="343671" y="33145"/>
                </a:lnTo>
                <a:lnTo>
                  <a:pt x="328069" y="35141"/>
                </a:lnTo>
                <a:lnTo>
                  <a:pt x="311367" y="37552"/>
                </a:lnTo>
                <a:lnTo>
                  <a:pt x="293094" y="40281"/>
                </a:lnTo>
                <a:lnTo>
                  <a:pt x="273766" y="43078"/>
                </a:lnTo>
                <a:lnTo>
                  <a:pt x="254560" y="45569"/>
                </a:lnTo>
                <a:lnTo>
                  <a:pt x="236163" y="47578"/>
                </a:lnTo>
                <a:lnTo>
                  <a:pt x="218746" y="49264"/>
                </a:lnTo>
                <a:lnTo>
                  <a:pt x="202217" y="51010"/>
                </a:lnTo>
                <a:lnTo>
                  <a:pt x="186400" y="53035"/>
                </a:lnTo>
                <a:lnTo>
                  <a:pt x="171117" y="55227"/>
                </a:lnTo>
                <a:lnTo>
                  <a:pt x="156220" y="57246"/>
                </a:lnTo>
                <a:lnTo>
                  <a:pt x="141600" y="58905"/>
                </a:lnTo>
                <a:lnTo>
                  <a:pt x="127336" y="60341"/>
                </a:lnTo>
                <a:lnTo>
                  <a:pt x="113677" y="61913"/>
                </a:lnTo>
                <a:lnTo>
                  <a:pt x="100712" y="63822"/>
                </a:lnTo>
                <a:lnTo>
                  <a:pt x="88378" y="66104"/>
                </a:lnTo>
                <a:lnTo>
                  <a:pt x="76555" y="68715"/>
                </a:lnTo>
                <a:lnTo>
                  <a:pt x="65123" y="71580"/>
                </a:lnTo>
                <a:lnTo>
                  <a:pt x="54044" y="74482"/>
                </a:lnTo>
                <a:lnTo>
                  <a:pt x="42068" y="77351"/>
                </a:lnTo>
                <a:lnTo>
                  <a:pt x="25904" y="80437"/>
                </a:lnTo>
                <a:lnTo>
                  <a:pt x="0" y="842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8" name="Group 167"/>
          <p:cNvGrpSpPr/>
          <p:nvPr/>
        </p:nvGrpSpPr>
        <p:grpSpPr>
          <a:xfrm>
            <a:off x="8154977" y="2158342"/>
            <a:ext cx="1652257" cy="568539"/>
            <a:chOff x="8154977" y="2158342"/>
            <a:chExt cx="1652257" cy="568539"/>
          </a:xfrm>
        </p:grpSpPr>
        <p:sp>
          <p:nvSpPr>
            <p:cNvPr id="158" name="Freeform 157"/>
            <p:cNvSpPr/>
            <p:nvPr/>
          </p:nvSpPr>
          <p:spPr>
            <a:xfrm>
              <a:off x="8154977" y="2158342"/>
              <a:ext cx="36195" cy="431669"/>
            </a:xfrm>
            <a:custGeom>
              <a:avLst/>
              <a:gdLst/>
              <a:ahLst/>
              <a:cxnLst/>
              <a:rect l="0" t="0" r="0" b="0"/>
              <a:pathLst>
                <a:path w="36195" h="431669">
                  <a:moveTo>
                    <a:pt x="4608" y="0"/>
                  </a:moveTo>
                  <a:lnTo>
                    <a:pt x="1808" y="11668"/>
                  </a:lnTo>
                  <a:lnTo>
                    <a:pt x="307" y="22157"/>
                  </a:lnTo>
                  <a:lnTo>
                    <a:pt x="0" y="32463"/>
                  </a:lnTo>
                  <a:lnTo>
                    <a:pt x="680" y="42937"/>
                  </a:lnTo>
                  <a:lnTo>
                    <a:pt x="2148" y="53929"/>
                  </a:lnTo>
                  <a:lnTo>
                    <a:pt x="4212" y="65576"/>
                  </a:lnTo>
                  <a:lnTo>
                    <a:pt x="6548" y="78003"/>
                  </a:lnTo>
                  <a:lnTo>
                    <a:pt x="8723" y="91406"/>
                  </a:lnTo>
                  <a:lnTo>
                    <a:pt x="10516" y="105785"/>
                  </a:lnTo>
                  <a:lnTo>
                    <a:pt x="12057" y="120679"/>
                  </a:lnTo>
                  <a:lnTo>
                    <a:pt x="13705" y="135289"/>
                  </a:lnTo>
                  <a:lnTo>
                    <a:pt x="15663" y="149195"/>
                  </a:lnTo>
                  <a:lnTo>
                    <a:pt x="17811" y="162650"/>
                  </a:lnTo>
                  <a:lnTo>
                    <a:pt x="19799" y="176363"/>
                  </a:lnTo>
                  <a:lnTo>
                    <a:pt x="21440" y="190741"/>
                  </a:lnTo>
                  <a:lnTo>
                    <a:pt x="22863" y="205857"/>
                  </a:lnTo>
                  <a:lnTo>
                    <a:pt x="24425" y="221623"/>
                  </a:lnTo>
                  <a:lnTo>
                    <a:pt x="26318" y="237894"/>
                  </a:lnTo>
                  <a:lnTo>
                    <a:pt x="28251" y="254212"/>
                  </a:lnTo>
                  <a:lnTo>
                    <a:pt x="29563" y="269853"/>
                  </a:lnTo>
                  <a:lnTo>
                    <a:pt x="29934" y="284484"/>
                  </a:lnTo>
                  <a:lnTo>
                    <a:pt x="29691" y="298272"/>
                  </a:lnTo>
                  <a:lnTo>
                    <a:pt x="29597" y="311684"/>
                  </a:lnTo>
                  <a:lnTo>
                    <a:pt x="30086" y="325045"/>
                  </a:lnTo>
                  <a:lnTo>
                    <a:pt x="31095" y="338495"/>
                  </a:lnTo>
                  <a:lnTo>
                    <a:pt x="32244" y="352073"/>
                  </a:lnTo>
                  <a:lnTo>
                    <a:pt x="33279" y="365756"/>
                  </a:lnTo>
                  <a:lnTo>
                    <a:pt x="34112" y="379108"/>
                  </a:lnTo>
                  <a:lnTo>
                    <a:pt x="34828" y="392711"/>
                  </a:lnTo>
                  <a:lnTo>
                    <a:pt x="35486" y="408878"/>
                  </a:lnTo>
                  <a:lnTo>
                    <a:pt x="36194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317513" y="2568953"/>
              <a:ext cx="56288" cy="157928"/>
            </a:xfrm>
            <a:custGeom>
              <a:avLst/>
              <a:gdLst/>
              <a:ahLst/>
              <a:cxnLst/>
              <a:rect l="0" t="0" r="0" b="0"/>
              <a:pathLst>
                <a:path w="56288" h="157928">
                  <a:moveTo>
                    <a:pt x="0" y="0"/>
                  </a:moveTo>
                  <a:lnTo>
                    <a:pt x="5867" y="5867"/>
                  </a:lnTo>
                  <a:lnTo>
                    <a:pt x="11431" y="11432"/>
                  </a:lnTo>
                  <a:lnTo>
                    <a:pt x="17230" y="17236"/>
                  </a:lnTo>
                  <a:lnTo>
                    <a:pt x="23311" y="23489"/>
                  </a:lnTo>
                  <a:lnTo>
                    <a:pt x="29641" y="30467"/>
                  </a:lnTo>
                  <a:lnTo>
                    <a:pt x="36160" y="38258"/>
                  </a:lnTo>
                  <a:lnTo>
                    <a:pt x="42490" y="47105"/>
                  </a:lnTo>
                  <a:lnTo>
                    <a:pt x="47976" y="57481"/>
                  </a:lnTo>
                  <a:lnTo>
                    <a:pt x="52318" y="69487"/>
                  </a:lnTo>
                  <a:lnTo>
                    <a:pt x="55232" y="82447"/>
                  </a:lnTo>
                  <a:lnTo>
                    <a:pt x="56287" y="95145"/>
                  </a:lnTo>
                  <a:lnTo>
                    <a:pt x="55447" y="106896"/>
                  </a:lnTo>
                  <a:lnTo>
                    <a:pt x="53275" y="117454"/>
                  </a:lnTo>
                  <a:lnTo>
                    <a:pt x="50535" y="127888"/>
                  </a:lnTo>
                  <a:lnTo>
                    <a:pt x="46990" y="140221"/>
                  </a:lnTo>
                  <a:lnTo>
                    <a:pt x="42113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428725" y="2213249"/>
              <a:ext cx="173058" cy="366857"/>
            </a:xfrm>
            <a:custGeom>
              <a:avLst/>
              <a:gdLst/>
              <a:ahLst/>
              <a:cxnLst/>
              <a:rect l="0" t="0" r="0" b="0"/>
              <a:pathLst>
                <a:path w="173058" h="366857">
                  <a:moveTo>
                    <a:pt x="25658" y="50377"/>
                  </a:moveTo>
                  <a:lnTo>
                    <a:pt x="17064" y="52794"/>
                  </a:lnTo>
                  <a:lnTo>
                    <a:pt x="11107" y="51296"/>
                  </a:lnTo>
                  <a:lnTo>
                    <a:pt x="8045" y="46882"/>
                  </a:lnTo>
                  <a:lnTo>
                    <a:pt x="7614" y="40661"/>
                  </a:lnTo>
                  <a:lnTo>
                    <a:pt x="9308" y="33184"/>
                  </a:lnTo>
                  <a:lnTo>
                    <a:pt x="12767" y="25125"/>
                  </a:lnTo>
                  <a:lnTo>
                    <a:pt x="17857" y="17359"/>
                  </a:lnTo>
                  <a:lnTo>
                    <a:pt x="24363" y="10354"/>
                  </a:lnTo>
                  <a:lnTo>
                    <a:pt x="31839" y="4677"/>
                  </a:lnTo>
                  <a:lnTo>
                    <a:pt x="39698" y="1147"/>
                  </a:lnTo>
                  <a:lnTo>
                    <a:pt x="47576" y="0"/>
                  </a:lnTo>
                  <a:lnTo>
                    <a:pt x="55323" y="993"/>
                  </a:lnTo>
                  <a:lnTo>
                    <a:pt x="62907" y="3702"/>
                  </a:lnTo>
                  <a:lnTo>
                    <a:pt x="70335" y="7708"/>
                  </a:lnTo>
                  <a:lnTo>
                    <a:pt x="77478" y="12816"/>
                  </a:lnTo>
                  <a:lnTo>
                    <a:pt x="84054" y="19059"/>
                  </a:lnTo>
                  <a:lnTo>
                    <a:pt x="89962" y="26369"/>
                  </a:lnTo>
                  <a:lnTo>
                    <a:pt x="95252" y="34733"/>
                  </a:lnTo>
                  <a:lnTo>
                    <a:pt x="100041" y="44258"/>
                  </a:lnTo>
                  <a:lnTo>
                    <a:pt x="104448" y="54891"/>
                  </a:lnTo>
                  <a:lnTo>
                    <a:pt x="108579" y="66456"/>
                  </a:lnTo>
                  <a:lnTo>
                    <a:pt x="112514" y="78744"/>
                  </a:lnTo>
                  <a:lnTo>
                    <a:pt x="116307" y="91564"/>
                  </a:lnTo>
                  <a:lnTo>
                    <a:pt x="119839" y="104766"/>
                  </a:lnTo>
                  <a:lnTo>
                    <a:pt x="122832" y="118234"/>
                  </a:lnTo>
                  <a:lnTo>
                    <a:pt x="125172" y="131885"/>
                  </a:lnTo>
                  <a:lnTo>
                    <a:pt x="126742" y="145663"/>
                  </a:lnTo>
                  <a:lnTo>
                    <a:pt x="127346" y="159526"/>
                  </a:lnTo>
                  <a:lnTo>
                    <a:pt x="126973" y="173447"/>
                  </a:lnTo>
                  <a:lnTo>
                    <a:pt x="125756" y="187406"/>
                  </a:lnTo>
                  <a:lnTo>
                    <a:pt x="123876" y="201392"/>
                  </a:lnTo>
                  <a:lnTo>
                    <a:pt x="121504" y="215395"/>
                  </a:lnTo>
                  <a:lnTo>
                    <a:pt x="118776" y="229409"/>
                  </a:lnTo>
                  <a:lnTo>
                    <a:pt x="115801" y="243431"/>
                  </a:lnTo>
                  <a:lnTo>
                    <a:pt x="112653" y="257454"/>
                  </a:lnTo>
                  <a:lnTo>
                    <a:pt x="109389" y="271313"/>
                  </a:lnTo>
                  <a:lnTo>
                    <a:pt x="106044" y="284697"/>
                  </a:lnTo>
                  <a:lnTo>
                    <a:pt x="102641" y="297475"/>
                  </a:lnTo>
                  <a:lnTo>
                    <a:pt x="99031" y="309512"/>
                  </a:lnTo>
                  <a:lnTo>
                    <a:pt x="94923" y="320604"/>
                  </a:lnTo>
                  <a:lnTo>
                    <a:pt x="90189" y="330728"/>
                  </a:lnTo>
                  <a:lnTo>
                    <a:pt x="84704" y="339848"/>
                  </a:lnTo>
                  <a:lnTo>
                    <a:pt x="78263" y="347836"/>
                  </a:lnTo>
                  <a:lnTo>
                    <a:pt x="70854" y="354722"/>
                  </a:lnTo>
                  <a:lnTo>
                    <a:pt x="62608" y="360347"/>
                  </a:lnTo>
                  <a:lnTo>
                    <a:pt x="53702" y="364303"/>
                  </a:lnTo>
                  <a:lnTo>
                    <a:pt x="44315" y="366510"/>
                  </a:lnTo>
                  <a:lnTo>
                    <a:pt x="34911" y="366856"/>
                  </a:lnTo>
                  <a:lnTo>
                    <a:pt x="26211" y="365044"/>
                  </a:lnTo>
                  <a:lnTo>
                    <a:pt x="18553" y="361116"/>
                  </a:lnTo>
                  <a:lnTo>
                    <a:pt x="12092" y="355225"/>
                  </a:lnTo>
                  <a:lnTo>
                    <a:pt x="6969" y="347459"/>
                  </a:lnTo>
                  <a:lnTo>
                    <a:pt x="3124" y="338056"/>
                  </a:lnTo>
                  <a:lnTo>
                    <a:pt x="676" y="327508"/>
                  </a:lnTo>
                  <a:lnTo>
                    <a:pt x="0" y="316445"/>
                  </a:lnTo>
                  <a:lnTo>
                    <a:pt x="1144" y="305286"/>
                  </a:lnTo>
                  <a:lnTo>
                    <a:pt x="4199" y="294865"/>
                  </a:lnTo>
                  <a:lnTo>
                    <a:pt x="9447" y="286464"/>
                  </a:lnTo>
                  <a:lnTo>
                    <a:pt x="16827" y="280604"/>
                  </a:lnTo>
                  <a:lnTo>
                    <a:pt x="25851" y="277300"/>
                  </a:lnTo>
                  <a:lnTo>
                    <a:pt x="35807" y="276429"/>
                  </a:lnTo>
                  <a:lnTo>
                    <a:pt x="46198" y="277655"/>
                  </a:lnTo>
                  <a:lnTo>
                    <a:pt x="56594" y="280542"/>
                  </a:lnTo>
                  <a:lnTo>
                    <a:pt x="66567" y="284671"/>
                  </a:lnTo>
                  <a:lnTo>
                    <a:pt x="75941" y="289696"/>
                  </a:lnTo>
                  <a:lnTo>
                    <a:pt x="84896" y="295353"/>
                  </a:lnTo>
                  <a:lnTo>
                    <a:pt x="93836" y="301448"/>
                  </a:lnTo>
                  <a:lnTo>
                    <a:pt x="103007" y="307838"/>
                  </a:lnTo>
                  <a:lnTo>
                    <a:pt x="112475" y="314264"/>
                  </a:lnTo>
                  <a:lnTo>
                    <a:pt x="122218" y="320353"/>
                  </a:lnTo>
                  <a:lnTo>
                    <a:pt x="132169" y="325925"/>
                  </a:lnTo>
                  <a:lnTo>
                    <a:pt x="141821" y="330835"/>
                  </a:lnTo>
                  <a:lnTo>
                    <a:pt x="151179" y="335359"/>
                  </a:lnTo>
                  <a:lnTo>
                    <a:pt x="161066" y="339894"/>
                  </a:lnTo>
                  <a:lnTo>
                    <a:pt x="173057" y="345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664954" y="2547896"/>
              <a:ext cx="32275" cy="126343"/>
            </a:xfrm>
            <a:custGeom>
              <a:avLst/>
              <a:gdLst/>
              <a:ahLst/>
              <a:cxnLst/>
              <a:rect l="0" t="0" r="0" b="0"/>
              <a:pathLst>
                <a:path w="32275" h="126343">
                  <a:moveTo>
                    <a:pt x="0" y="0"/>
                  </a:moveTo>
                  <a:lnTo>
                    <a:pt x="5801" y="5934"/>
                  </a:lnTo>
                  <a:lnTo>
                    <a:pt x="10724" y="12139"/>
                  </a:lnTo>
                  <a:lnTo>
                    <a:pt x="15227" y="19235"/>
                  </a:lnTo>
                  <a:lnTo>
                    <a:pt x="19448" y="27175"/>
                  </a:lnTo>
                  <a:lnTo>
                    <a:pt x="23461" y="35821"/>
                  </a:lnTo>
                  <a:lnTo>
                    <a:pt x="27309" y="45016"/>
                  </a:lnTo>
                  <a:lnTo>
                    <a:pt x="30543" y="54616"/>
                  </a:lnTo>
                  <a:lnTo>
                    <a:pt x="32274" y="64506"/>
                  </a:lnTo>
                  <a:lnTo>
                    <a:pt x="32140" y="74589"/>
                  </a:lnTo>
                  <a:lnTo>
                    <a:pt x="30380" y="84542"/>
                  </a:lnTo>
                  <a:lnTo>
                    <a:pt x="27282" y="94887"/>
                  </a:lnTo>
                  <a:lnTo>
                    <a:pt x="21454" y="10764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812352" y="2184420"/>
              <a:ext cx="152771" cy="338845"/>
            </a:xfrm>
            <a:custGeom>
              <a:avLst/>
              <a:gdLst/>
              <a:ahLst/>
              <a:cxnLst/>
              <a:rect l="0" t="0" r="0" b="0"/>
              <a:pathLst>
                <a:path w="152771" h="338845">
                  <a:moveTo>
                    <a:pt x="0" y="37093"/>
                  </a:moveTo>
                  <a:lnTo>
                    <a:pt x="5867" y="28358"/>
                  </a:lnTo>
                  <a:lnTo>
                    <a:pt x="11433" y="20652"/>
                  </a:lnTo>
                  <a:lnTo>
                    <a:pt x="17236" y="13268"/>
                  </a:lnTo>
                  <a:lnTo>
                    <a:pt x="23489" y="6698"/>
                  </a:lnTo>
                  <a:lnTo>
                    <a:pt x="30467" y="2113"/>
                  </a:lnTo>
                  <a:lnTo>
                    <a:pt x="38244" y="0"/>
                  </a:lnTo>
                  <a:lnTo>
                    <a:pt x="46573" y="212"/>
                  </a:lnTo>
                  <a:lnTo>
                    <a:pt x="55004" y="2331"/>
                  </a:lnTo>
                  <a:lnTo>
                    <a:pt x="63259" y="5909"/>
                  </a:lnTo>
                  <a:lnTo>
                    <a:pt x="71088" y="10715"/>
                  </a:lnTo>
                  <a:lnTo>
                    <a:pt x="78192" y="16748"/>
                  </a:lnTo>
                  <a:lnTo>
                    <a:pt x="84483" y="23914"/>
                  </a:lnTo>
                  <a:lnTo>
                    <a:pt x="89875" y="32180"/>
                  </a:lnTo>
                  <a:lnTo>
                    <a:pt x="94207" y="41637"/>
                  </a:lnTo>
                  <a:lnTo>
                    <a:pt x="97488" y="52221"/>
                  </a:lnTo>
                  <a:lnTo>
                    <a:pt x="99710" y="63583"/>
                  </a:lnTo>
                  <a:lnTo>
                    <a:pt x="100761" y="75202"/>
                  </a:lnTo>
                  <a:lnTo>
                    <a:pt x="100687" y="86756"/>
                  </a:lnTo>
                  <a:lnTo>
                    <a:pt x="99504" y="98123"/>
                  </a:lnTo>
                  <a:lnTo>
                    <a:pt x="97113" y="109288"/>
                  </a:lnTo>
                  <a:lnTo>
                    <a:pt x="93616" y="120273"/>
                  </a:lnTo>
                  <a:lnTo>
                    <a:pt x="90500" y="130838"/>
                  </a:lnTo>
                  <a:lnTo>
                    <a:pt x="90775" y="139987"/>
                  </a:lnTo>
                  <a:lnTo>
                    <a:pt x="94854" y="147087"/>
                  </a:lnTo>
                  <a:lnTo>
                    <a:pt x="100524" y="152944"/>
                  </a:lnTo>
                  <a:lnTo>
                    <a:pt x="106777" y="158434"/>
                  </a:lnTo>
                  <a:lnTo>
                    <a:pt x="113307" y="164026"/>
                  </a:lnTo>
                  <a:lnTo>
                    <a:pt x="119994" y="169890"/>
                  </a:lnTo>
                  <a:lnTo>
                    <a:pt x="126619" y="176204"/>
                  </a:lnTo>
                  <a:lnTo>
                    <a:pt x="132839" y="183234"/>
                  </a:lnTo>
                  <a:lnTo>
                    <a:pt x="138500" y="191060"/>
                  </a:lnTo>
                  <a:lnTo>
                    <a:pt x="143454" y="199765"/>
                  </a:lnTo>
                  <a:lnTo>
                    <a:pt x="147483" y="209513"/>
                  </a:lnTo>
                  <a:lnTo>
                    <a:pt x="150553" y="220296"/>
                  </a:lnTo>
                  <a:lnTo>
                    <a:pt x="152462" y="231959"/>
                  </a:lnTo>
                  <a:lnTo>
                    <a:pt x="152770" y="244313"/>
                  </a:lnTo>
                  <a:lnTo>
                    <a:pt x="151384" y="257172"/>
                  </a:lnTo>
                  <a:lnTo>
                    <a:pt x="148504" y="270230"/>
                  </a:lnTo>
                  <a:lnTo>
                    <a:pt x="144437" y="283069"/>
                  </a:lnTo>
                  <a:lnTo>
                    <a:pt x="139472" y="295467"/>
                  </a:lnTo>
                  <a:lnTo>
                    <a:pt x="133532" y="306909"/>
                  </a:lnTo>
                  <a:lnTo>
                    <a:pt x="126189" y="316536"/>
                  </a:lnTo>
                  <a:lnTo>
                    <a:pt x="117322" y="324045"/>
                  </a:lnTo>
                  <a:lnTo>
                    <a:pt x="107098" y="329612"/>
                  </a:lnTo>
                  <a:lnTo>
                    <a:pt x="95786" y="333605"/>
                  </a:lnTo>
                  <a:lnTo>
                    <a:pt x="83660" y="336402"/>
                  </a:lnTo>
                  <a:lnTo>
                    <a:pt x="71112" y="338167"/>
                  </a:lnTo>
                  <a:lnTo>
                    <a:pt x="58622" y="338844"/>
                  </a:lnTo>
                  <a:lnTo>
                    <a:pt x="46461" y="338495"/>
                  </a:lnTo>
                  <a:lnTo>
                    <a:pt x="35141" y="337443"/>
                  </a:lnTo>
                  <a:lnTo>
                    <a:pt x="24392" y="336093"/>
                  </a:lnTo>
                  <a:lnTo>
                    <a:pt x="13273" y="334328"/>
                  </a:lnTo>
                  <a:lnTo>
                    <a:pt x="0" y="3318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022922" y="2516310"/>
              <a:ext cx="56633" cy="136872"/>
            </a:xfrm>
            <a:custGeom>
              <a:avLst/>
              <a:gdLst/>
              <a:ahLst/>
              <a:cxnLst/>
              <a:rect l="0" t="0" r="0" b="0"/>
              <a:pathLst>
                <a:path w="56633" h="136872">
                  <a:moveTo>
                    <a:pt x="21057" y="0"/>
                  </a:moveTo>
                  <a:lnTo>
                    <a:pt x="26924" y="8802"/>
                  </a:lnTo>
                  <a:lnTo>
                    <a:pt x="32489" y="17149"/>
                  </a:lnTo>
                  <a:lnTo>
                    <a:pt x="38279" y="25852"/>
                  </a:lnTo>
                  <a:lnTo>
                    <a:pt x="44015" y="35145"/>
                  </a:lnTo>
                  <a:lnTo>
                    <a:pt x="49047" y="45289"/>
                  </a:lnTo>
                  <a:lnTo>
                    <a:pt x="53060" y="56325"/>
                  </a:lnTo>
                  <a:lnTo>
                    <a:pt x="55739" y="67819"/>
                  </a:lnTo>
                  <a:lnTo>
                    <a:pt x="56632" y="78993"/>
                  </a:lnTo>
                  <a:lnTo>
                    <a:pt x="55661" y="89424"/>
                  </a:lnTo>
                  <a:lnTo>
                    <a:pt x="52737" y="98883"/>
                  </a:lnTo>
                  <a:lnTo>
                    <a:pt x="47584" y="107163"/>
                  </a:lnTo>
                  <a:lnTo>
                    <a:pt x="40285" y="114282"/>
                  </a:lnTo>
                  <a:lnTo>
                    <a:pt x="31788" y="120266"/>
                  </a:lnTo>
                  <a:lnTo>
                    <a:pt x="22892" y="125644"/>
                  </a:lnTo>
                  <a:lnTo>
                    <a:pt x="12816" y="13089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307192" y="2232041"/>
              <a:ext cx="1" cy="326385"/>
            </a:xfrm>
            <a:custGeom>
              <a:avLst/>
              <a:gdLst/>
              <a:ahLst/>
              <a:cxnLst/>
              <a:rect l="0" t="0" r="0" b="0"/>
              <a:pathLst>
                <a:path w="1" h="32638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8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0" y="121829"/>
                  </a:lnTo>
                  <a:lnTo>
                    <a:pt x="0" y="138566"/>
                  </a:lnTo>
                  <a:lnTo>
                    <a:pt x="0" y="155561"/>
                  </a:lnTo>
                  <a:lnTo>
                    <a:pt x="0" y="172729"/>
                  </a:lnTo>
                  <a:lnTo>
                    <a:pt x="0" y="189850"/>
                  </a:lnTo>
                  <a:lnTo>
                    <a:pt x="0" y="206580"/>
                  </a:lnTo>
                  <a:lnTo>
                    <a:pt x="0" y="222760"/>
                  </a:lnTo>
                  <a:lnTo>
                    <a:pt x="0" y="238405"/>
                  </a:lnTo>
                  <a:lnTo>
                    <a:pt x="0" y="253605"/>
                  </a:lnTo>
                  <a:lnTo>
                    <a:pt x="0" y="268444"/>
                  </a:lnTo>
                  <a:lnTo>
                    <a:pt x="0" y="282409"/>
                  </a:lnTo>
                  <a:lnTo>
                    <a:pt x="0" y="295760"/>
                  </a:lnTo>
                  <a:lnTo>
                    <a:pt x="0" y="30967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9147120" y="2253098"/>
              <a:ext cx="139015" cy="164490"/>
            </a:xfrm>
            <a:custGeom>
              <a:avLst/>
              <a:gdLst/>
              <a:ahLst/>
              <a:cxnLst/>
              <a:rect l="0" t="0" r="0" b="0"/>
              <a:pathLst>
                <a:path w="139015" h="164490">
                  <a:moveTo>
                    <a:pt x="139014" y="157928"/>
                  </a:moveTo>
                  <a:lnTo>
                    <a:pt x="130147" y="155128"/>
                  </a:lnTo>
                  <a:lnTo>
                    <a:pt x="121160" y="153626"/>
                  </a:lnTo>
                  <a:lnTo>
                    <a:pt x="111169" y="153320"/>
                  </a:lnTo>
                  <a:lnTo>
                    <a:pt x="100362" y="153999"/>
                  </a:lnTo>
                  <a:lnTo>
                    <a:pt x="89198" y="155466"/>
                  </a:lnTo>
                  <a:lnTo>
                    <a:pt x="77988" y="157531"/>
                  </a:lnTo>
                  <a:lnTo>
                    <a:pt x="66702" y="159867"/>
                  </a:lnTo>
                  <a:lnTo>
                    <a:pt x="55070" y="162042"/>
                  </a:lnTo>
                  <a:lnTo>
                    <a:pt x="42970" y="163813"/>
                  </a:lnTo>
                  <a:lnTo>
                    <a:pt x="31066" y="164489"/>
                  </a:lnTo>
                  <a:lnTo>
                    <a:pt x="20665" y="162895"/>
                  </a:lnTo>
                  <a:lnTo>
                    <a:pt x="12381" y="158597"/>
                  </a:lnTo>
                  <a:lnTo>
                    <a:pt x="6329" y="151963"/>
                  </a:lnTo>
                  <a:lnTo>
                    <a:pt x="2477" y="143765"/>
                  </a:lnTo>
                  <a:lnTo>
                    <a:pt x="551" y="134622"/>
                  </a:lnTo>
                  <a:lnTo>
                    <a:pt x="0" y="124759"/>
                  </a:lnTo>
                  <a:lnTo>
                    <a:pt x="138" y="114096"/>
                  </a:lnTo>
                  <a:lnTo>
                    <a:pt x="516" y="102638"/>
                  </a:lnTo>
                  <a:lnTo>
                    <a:pt x="1086" y="90659"/>
                  </a:lnTo>
                  <a:lnTo>
                    <a:pt x="2074" y="78611"/>
                  </a:lnTo>
                  <a:lnTo>
                    <a:pt x="3588" y="66768"/>
                  </a:lnTo>
                  <a:lnTo>
                    <a:pt x="5646" y="55276"/>
                  </a:lnTo>
                  <a:lnTo>
                    <a:pt x="8534" y="42912"/>
                  </a:lnTo>
                  <a:lnTo>
                    <a:pt x="13625" y="26356"/>
                  </a:lnTo>
                  <a:lnTo>
                    <a:pt x="232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9423005" y="2547896"/>
              <a:ext cx="38176" cy="157928"/>
            </a:xfrm>
            <a:custGeom>
              <a:avLst/>
              <a:gdLst/>
              <a:ahLst/>
              <a:cxnLst/>
              <a:rect l="0" t="0" r="0" b="0"/>
              <a:pathLst>
                <a:path w="38176" h="157928">
                  <a:moveTo>
                    <a:pt x="31586" y="0"/>
                  </a:moveTo>
                  <a:lnTo>
                    <a:pt x="28853" y="8734"/>
                  </a:lnTo>
                  <a:lnTo>
                    <a:pt x="27991" y="16441"/>
                  </a:lnTo>
                  <a:lnTo>
                    <a:pt x="28972" y="23852"/>
                  </a:lnTo>
                  <a:lnTo>
                    <a:pt x="31165" y="31459"/>
                  </a:lnTo>
                  <a:lnTo>
                    <a:pt x="33654" y="39934"/>
                  </a:lnTo>
                  <a:lnTo>
                    <a:pt x="35878" y="49562"/>
                  </a:lnTo>
                  <a:lnTo>
                    <a:pt x="37487" y="60130"/>
                  </a:lnTo>
                  <a:lnTo>
                    <a:pt x="38175" y="71142"/>
                  </a:lnTo>
                  <a:lnTo>
                    <a:pt x="37884" y="82247"/>
                  </a:lnTo>
                  <a:lnTo>
                    <a:pt x="36565" y="93125"/>
                  </a:lnTo>
                  <a:lnTo>
                    <a:pt x="34092" y="103423"/>
                  </a:lnTo>
                  <a:lnTo>
                    <a:pt x="30510" y="113006"/>
                  </a:lnTo>
                  <a:lnTo>
                    <a:pt x="26112" y="121818"/>
                  </a:lnTo>
                  <a:lnTo>
                    <a:pt x="20801" y="130750"/>
                  </a:lnTo>
                  <a:lnTo>
                    <a:pt x="12997" y="14170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9580933" y="2221513"/>
              <a:ext cx="226301" cy="357969"/>
            </a:xfrm>
            <a:custGeom>
              <a:avLst/>
              <a:gdLst/>
              <a:ahLst/>
              <a:cxnLst/>
              <a:rect l="0" t="0" r="0" b="0"/>
              <a:pathLst>
                <a:path w="226301" h="357969">
                  <a:moveTo>
                    <a:pt x="210570" y="0"/>
                  </a:moveTo>
                  <a:lnTo>
                    <a:pt x="201700" y="2866"/>
                  </a:lnTo>
                  <a:lnTo>
                    <a:pt x="192713" y="5008"/>
                  </a:lnTo>
                  <a:lnTo>
                    <a:pt x="182714" y="6612"/>
                  </a:lnTo>
                  <a:lnTo>
                    <a:pt x="171560" y="7792"/>
                  </a:lnTo>
                  <a:lnTo>
                    <a:pt x="159101" y="8641"/>
                  </a:lnTo>
                  <a:lnTo>
                    <a:pt x="145394" y="9238"/>
                  </a:lnTo>
                  <a:lnTo>
                    <a:pt x="130805" y="9652"/>
                  </a:lnTo>
                  <a:lnTo>
                    <a:pt x="115874" y="9937"/>
                  </a:lnTo>
                  <a:lnTo>
                    <a:pt x="100963" y="10143"/>
                  </a:lnTo>
                  <a:lnTo>
                    <a:pt x="86700" y="10793"/>
                  </a:lnTo>
                  <a:lnTo>
                    <a:pt x="74035" y="12826"/>
                  </a:lnTo>
                  <a:lnTo>
                    <a:pt x="63343" y="16650"/>
                  </a:lnTo>
                  <a:lnTo>
                    <a:pt x="54655" y="22338"/>
                  </a:lnTo>
                  <a:lnTo>
                    <a:pt x="47947" y="29903"/>
                  </a:lnTo>
                  <a:lnTo>
                    <a:pt x="42991" y="39137"/>
                  </a:lnTo>
                  <a:lnTo>
                    <a:pt x="39610" y="49557"/>
                  </a:lnTo>
                  <a:lnTo>
                    <a:pt x="37763" y="60527"/>
                  </a:lnTo>
                  <a:lnTo>
                    <a:pt x="37292" y="71642"/>
                  </a:lnTo>
                  <a:lnTo>
                    <a:pt x="37938" y="82881"/>
                  </a:lnTo>
                  <a:lnTo>
                    <a:pt x="39433" y="94491"/>
                  </a:lnTo>
                  <a:lnTo>
                    <a:pt x="41538" y="106595"/>
                  </a:lnTo>
                  <a:lnTo>
                    <a:pt x="43746" y="119013"/>
                  </a:lnTo>
                  <a:lnTo>
                    <a:pt x="45309" y="131357"/>
                  </a:lnTo>
                  <a:lnTo>
                    <a:pt x="45915" y="143357"/>
                  </a:lnTo>
                  <a:lnTo>
                    <a:pt x="47093" y="153319"/>
                  </a:lnTo>
                  <a:lnTo>
                    <a:pt x="50616" y="158871"/>
                  </a:lnTo>
                  <a:lnTo>
                    <a:pt x="55840" y="160398"/>
                  </a:lnTo>
                  <a:lnTo>
                    <a:pt x="62363" y="159421"/>
                  </a:lnTo>
                  <a:lnTo>
                    <a:pt x="70116" y="157280"/>
                  </a:lnTo>
                  <a:lnTo>
                    <a:pt x="79183" y="154956"/>
                  </a:lnTo>
                  <a:lnTo>
                    <a:pt x="89484" y="152930"/>
                  </a:lnTo>
                  <a:lnTo>
                    <a:pt x="100815" y="151504"/>
                  </a:lnTo>
                  <a:lnTo>
                    <a:pt x="112940" y="150963"/>
                  </a:lnTo>
                  <a:lnTo>
                    <a:pt x="125639" y="151367"/>
                  </a:lnTo>
                  <a:lnTo>
                    <a:pt x="138418" y="152767"/>
                  </a:lnTo>
                  <a:lnTo>
                    <a:pt x="150539" y="155297"/>
                  </a:lnTo>
                  <a:lnTo>
                    <a:pt x="161650" y="158927"/>
                  </a:lnTo>
                  <a:lnTo>
                    <a:pt x="171752" y="163651"/>
                  </a:lnTo>
                  <a:lnTo>
                    <a:pt x="181006" y="169571"/>
                  </a:lnTo>
                  <a:lnTo>
                    <a:pt x="189599" y="176626"/>
                  </a:lnTo>
                  <a:lnTo>
                    <a:pt x="197542" y="184635"/>
                  </a:lnTo>
                  <a:lnTo>
                    <a:pt x="204665" y="193380"/>
                  </a:lnTo>
                  <a:lnTo>
                    <a:pt x="210939" y="202673"/>
                  </a:lnTo>
                  <a:lnTo>
                    <a:pt x="216306" y="212523"/>
                  </a:lnTo>
                  <a:lnTo>
                    <a:pt x="220615" y="223120"/>
                  </a:lnTo>
                  <a:lnTo>
                    <a:pt x="223873" y="234504"/>
                  </a:lnTo>
                  <a:lnTo>
                    <a:pt x="225907" y="246420"/>
                  </a:lnTo>
                  <a:lnTo>
                    <a:pt x="226300" y="258419"/>
                  </a:lnTo>
                  <a:lnTo>
                    <a:pt x="224965" y="270222"/>
                  </a:lnTo>
                  <a:lnTo>
                    <a:pt x="221950" y="281417"/>
                  </a:lnTo>
                  <a:lnTo>
                    <a:pt x="217260" y="291404"/>
                  </a:lnTo>
                  <a:lnTo>
                    <a:pt x="211059" y="299964"/>
                  </a:lnTo>
                  <a:lnTo>
                    <a:pt x="203303" y="307049"/>
                  </a:lnTo>
                  <a:lnTo>
                    <a:pt x="193671" y="312600"/>
                  </a:lnTo>
                  <a:lnTo>
                    <a:pt x="182159" y="316744"/>
                  </a:lnTo>
                  <a:lnTo>
                    <a:pt x="169192" y="319733"/>
                  </a:lnTo>
                  <a:lnTo>
                    <a:pt x="155426" y="321839"/>
                  </a:lnTo>
                  <a:lnTo>
                    <a:pt x="141316" y="323299"/>
                  </a:lnTo>
                  <a:lnTo>
                    <a:pt x="127099" y="324300"/>
                  </a:lnTo>
                  <a:lnTo>
                    <a:pt x="112873" y="324981"/>
                  </a:lnTo>
                  <a:lnTo>
                    <a:pt x="98687" y="325451"/>
                  </a:lnTo>
                  <a:lnTo>
                    <a:pt x="84873" y="326107"/>
                  </a:lnTo>
                  <a:lnTo>
                    <a:pt x="72043" y="327612"/>
                  </a:lnTo>
                  <a:lnTo>
                    <a:pt x="60448" y="330254"/>
                  </a:lnTo>
                  <a:lnTo>
                    <a:pt x="49927" y="333872"/>
                  </a:lnTo>
                  <a:lnTo>
                    <a:pt x="38843" y="338500"/>
                  </a:lnTo>
                  <a:lnTo>
                    <a:pt x="23987" y="345666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227283" y="3981746"/>
            <a:ext cx="4590427" cy="673825"/>
            <a:chOff x="227283" y="3981746"/>
            <a:chExt cx="4590427" cy="673825"/>
          </a:xfrm>
        </p:grpSpPr>
        <p:sp>
          <p:nvSpPr>
            <p:cNvPr id="169" name="Freeform 168"/>
            <p:cNvSpPr/>
            <p:nvPr/>
          </p:nvSpPr>
          <p:spPr>
            <a:xfrm>
              <a:off x="227283" y="4624396"/>
              <a:ext cx="547483" cy="31175"/>
            </a:xfrm>
            <a:custGeom>
              <a:avLst/>
              <a:gdLst/>
              <a:ahLst/>
              <a:cxnLst/>
              <a:rect l="0" t="0" r="0" b="0"/>
              <a:pathLst>
                <a:path w="547483" h="31175">
                  <a:moveTo>
                    <a:pt x="547482" y="20645"/>
                  </a:moveTo>
                  <a:lnTo>
                    <a:pt x="532881" y="20579"/>
                  </a:lnTo>
                  <a:lnTo>
                    <a:pt x="519610" y="19938"/>
                  </a:lnTo>
                  <a:lnTo>
                    <a:pt x="506408" y="18646"/>
                  </a:lnTo>
                  <a:lnTo>
                    <a:pt x="493066" y="16959"/>
                  </a:lnTo>
                  <a:lnTo>
                    <a:pt x="479558" y="15291"/>
                  </a:lnTo>
                  <a:lnTo>
                    <a:pt x="465895" y="13878"/>
                  </a:lnTo>
                  <a:lnTo>
                    <a:pt x="451783" y="12780"/>
                  </a:lnTo>
                  <a:lnTo>
                    <a:pt x="436637" y="11969"/>
                  </a:lnTo>
                  <a:lnTo>
                    <a:pt x="420236" y="11385"/>
                  </a:lnTo>
                  <a:lnTo>
                    <a:pt x="403154" y="10807"/>
                  </a:lnTo>
                  <a:lnTo>
                    <a:pt x="386527" y="9879"/>
                  </a:lnTo>
                  <a:lnTo>
                    <a:pt x="370963" y="8439"/>
                  </a:lnTo>
                  <a:lnTo>
                    <a:pt x="356074" y="6656"/>
                  </a:lnTo>
                  <a:lnTo>
                    <a:pt x="340790" y="4920"/>
                  </a:lnTo>
                  <a:lnTo>
                    <a:pt x="324504" y="3458"/>
                  </a:lnTo>
                  <a:lnTo>
                    <a:pt x="307106" y="2326"/>
                  </a:lnTo>
                  <a:lnTo>
                    <a:pt x="288729" y="1491"/>
                  </a:lnTo>
                  <a:lnTo>
                    <a:pt x="269588" y="896"/>
                  </a:lnTo>
                  <a:lnTo>
                    <a:pt x="250207" y="479"/>
                  </a:lnTo>
                  <a:lnTo>
                    <a:pt x="231362" y="191"/>
                  </a:lnTo>
                  <a:lnTo>
                    <a:pt x="213441" y="0"/>
                  </a:lnTo>
                  <a:lnTo>
                    <a:pt x="196632" y="39"/>
                  </a:lnTo>
                  <a:lnTo>
                    <a:pt x="181102" y="598"/>
                  </a:lnTo>
                  <a:lnTo>
                    <a:pt x="166798" y="1786"/>
                  </a:lnTo>
                  <a:lnTo>
                    <a:pt x="153360" y="3398"/>
                  </a:lnTo>
                  <a:lnTo>
                    <a:pt x="140246" y="5019"/>
                  </a:lnTo>
                  <a:lnTo>
                    <a:pt x="127123" y="6408"/>
                  </a:lnTo>
                  <a:lnTo>
                    <a:pt x="114016" y="7661"/>
                  </a:lnTo>
                  <a:lnTo>
                    <a:pt x="101210" y="9109"/>
                  </a:lnTo>
                  <a:lnTo>
                    <a:pt x="88847" y="10935"/>
                  </a:lnTo>
                  <a:lnTo>
                    <a:pt x="76765" y="13162"/>
                  </a:lnTo>
                  <a:lnTo>
                    <a:pt x="64587" y="15735"/>
                  </a:lnTo>
                  <a:lnTo>
                    <a:pt x="52116" y="18576"/>
                  </a:lnTo>
                  <a:lnTo>
                    <a:pt x="39915" y="21462"/>
                  </a:lnTo>
                  <a:lnTo>
                    <a:pt x="28022" y="24317"/>
                  </a:lnTo>
                  <a:lnTo>
                    <a:pt x="15388" y="27393"/>
                  </a:lnTo>
                  <a:lnTo>
                    <a:pt x="0" y="31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172607" y="4391342"/>
              <a:ext cx="197657" cy="211614"/>
            </a:xfrm>
            <a:custGeom>
              <a:avLst/>
              <a:gdLst/>
              <a:ahLst/>
              <a:cxnLst/>
              <a:rect l="0" t="0" r="0" b="0"/>
              <a:pathLst>
                <a:path w="197657" h="211614">
                  <a:moveTo>
                    <a:pt x="118055" y="11544"/>
                  </a:moveTo>
                  <a:lnTo>
                    <a:pt x="112120" y="5877"/>
                  </a:lnTo>
                  <a:lnTo>
                    <a:pt x="105916" y="2233"/>
                  </a:lnTo>
                  <a:lnTo>
                    <a:pt x="98820" y="328"/>
                  </a:lnTo>
                  <a:lnTo>
                    <a:pt x="90880" y="0"/>
                  </a:lnTo>
                  <a:lnTo>
                    <a:pt x="82233" y="1268"/>
                  </a:lnTo>
                  <a:lnTo>
                    <a:pt x="73043" y="3992"/>
                  </a:lnTo>
                  <a:lnTo>
                    <a:pt x="63616" y="7913"/>
                  </a:lnTo>
                  <a:lnTo>
                    <a:pt x="54375" y="12748"/>
                  </a:lnTo>
                  <a:lnTo>
                    <a:pt x="45540" y="18257"/>
                  </a:lnTo>
                  <a:lnTo>
                    <a:pt x="37305" y="24410"/>
                  </a:lnTo>
                  <a:lnTo>
                    <a:pt x="29920" y="31371"/>
                  </a:lnTo>
                  <a:lnTo>
                    <a:pt x="23435" y="39170"/>
                  </a:lnTo>
                  <a:lnTo>
                    <a:pt x="17740" y="47865"/>
                  </a:lnTo>
                  <a:lnTo>
                    <a:pt x="12673" y="57613"/>
                  </a:lnTo>
                  <a:lnTo>
                    <a:pt x="8084" y="68391"/>
                  </a:lnTo>
                  <a:lnTo>
                    <a:pt x="4169" y="79884"/>
                  </a:lnTo>
                  <a:lnTo>
                    <a:pt x="1444" y="91591"/>
                  </a:lnTo>
                  <a:lnTo>
                    <a:pt x="93" y="103203"/>
                  </a:lnTo>
                  <a:lnTo>
                    <a:pt x="0" y="114609"/>
                  </a:lnTo>
                  <a:lnTo>
                    <a:pt x="925" y="125801"/>
                  </a:lnTo>
                  <a:lnTo>
                    <a:pt x="2626" y="136811"/>
                  </a:lnTo>
                  <a:lnTo>
                    <a:pt x="5056" y="147679"/>
                  </a:lnTo>
                  <a:lnTo>
                    <a:pt x="8356" y="158443"/>
                  </a:lnTo>
                  <a:lnTo>
                    <a:pt x="12541" y="169124"/>
                  </a:lnTo>
                  <a:lnTo>
                    <a:pt x="17655" y="179417"/>
                  </a:lnTo>
                  <a:lnTo>
                    <a:pt x="23844" y="188724"/>
                  </a:lnTo>
                  <a:lnTo>
                    <a:pt x="31089" y="196787"/>
                  </a:lnTo>
                  <a:lnTo>
                    <a:pt x="39396" y="203353"/>
                  </a:lnTo>
                  <a:lnTo>
                    <a:pt x="48875" y="208014"/>
                  </a:lnTo>
                  <a:lnTo>
                    <a:pt x="59470" y="210735"/>
                  </a:lnTo>
                  <a:lnTo>
                    <a:pt x="70838" y="211613"/>
                  </a:lnTo>
                  <a:lnTo>
                    <a:pt x="82460" y="210698"/>
                  </a:lnTo>
                  <a:lnTo>
                    <a:pt x="94016" y="208198"/>
                  </a:lnTo>
                  <a:lnTo>
                    <a:pt x="105384" y="204420"/>
                  </a:lnTo>
                  <a:lnTo>
                    <a:pt x="116550" y="199678"/>
                  </a:lnTo>
                  <a:lnTo>
                    <a:pt x="127538" y="194233"/>
                  </a:lnTo>
                  <a:lnTo>
                    <a:pt x="138222" y="188291"/>
                  </a:lnTo>
                  <a:lnTo>
                    <a:pt x="148330" y="182004"/>
                  </a:lnTo>
                  <a:lnTo>
                    <a:pt x="157758" y="175471"/>
                  </a:lnTo>
                  <a:lnTo>
                    <a:pt x="166395" y="168440"/>
                  </a:lnTo>
                  <a:lnTo>
                    <a:pt x="174051" y="160348"/>
                  </a:lnTo>
                  <a:lnTo>
                    <a:pt x="180715" y="150972"/>
                  </a:lnTo>
                  <a:lnTo>
                    <a:pt x="186359" y="140403"/>
                  </a:lnTo>
                  <a:lnTo>
                    <a:pt x="190860" y="128858"/>
                  </a:lnTo>
                  <a:lnTo>
                    <a:pt x="194256" y="116577"/>
                  </a:lnTo>
                  <a:lnTo>
                    <a:pt x="196554" y="103924"/>
                  </a:lnTo>
                  <a:lnTo>
                    <a:pt x="197656" y="91364"/>
                  </a:lnTo>
                  <a:lnTo>
                    <a:pt x="197611" y="79148"/>
                  </a:lnTo>
                  <a:lnTo>
                    <a:pt x="196277" y="67490"/>
                  </a:lnTo>
                  <a:lnTo>
                    <a:pt x="193254" y="56653"/>
                  </a:lnTo>
                  <a:lnTo>
                    <a:pt x="188487" y="46706"/>
                  </a:lnTo>
                  <a:lnTo>
                    <a:pt x="182467" y="37845"/>
                  </a:lnTo>
                  <a:lnTo>
                    <a:pt x="175361" y="29617"/>
                  </a:lnTo>
                  <a:lnTo>
                    <a:pt x="165427" y="21300"/>
                  </a:lnTo>
                  <a:lnTo>
                    <a:pt x="149640" y="11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427532" y="4371300"/>
              <a:ext cx="121935" cy="186388"/>
            </a:xfrm>
            <a:custGeom>
              <a:avLst/>
              <a:gdLst/>
              <a:ahLst/>
              <a:cxnLst/>
              <a:rect l="0" t="0" r="0" b="0"/>
              <a:pathLst>
                <a:path w="121935" h="186388">
                  <a:moveTo>
                    <a:pt x="0" y="21057"/>
                  </a:moveTo>
                  <a:lnTo>
                    <a:pt x="0" y="32793"/>
                  </a:lnTo>
                  <a:lnTo>
                    <a:pt x="0" y="43921"/>
                  </a:lnTo>
                  <a:lnTo>
                    <a:pt x="0" y="55519"/>
                  </a:lnTo>
                  <a:lnTo>
                    <a:pt x="0" y="67680"/>
                  </a:lnTo>
                  <a:lnTo>
                    <a:pt x="0" y="80341"/>
                  </a:lnTo>
                  <a:lnTo>
                    <a:pt x="9" y="93392"/>
                  </a:lnTo>
                  <a:lnTo>
                    <a:pt x="355" y="106572"/>
                  </a:lnTo>
                  <a:lnTo>
                    <a:pt x="1651" y="119489"/>
                  </a:lnTo>
                  <a:lnTo>
                    <a:pt x="4158" y="131946"/>
                  </a:lnTo>
                  <a:lnTo>
                    <a:pt x="7809" y="143766"/>
                  </a:lnTo>
                  <a:lnTo>
                    <a:pt x="12402" y="154711"/>
                  </a:lnTo>
                  <a:lnTo>
                    <a:pt x="17719" y="164727"/>
                  </a:lnTo>
                  <a:lnTo>
                    <a:pt x="23728" y="173436"/>
                  </a:lnTo>
                  <a:lnTo>
                    <a:pt x="30586" y="180083"/>
                  </a:lnTo>
                  <a:lnTo>
                    <a:pt x="38302" y="184432"/>
                  </a:lnTo>
                  <a:lnTo>
                    <a:pt x="46602" y="186387"/>
                  </a:lnTo>
                  <a:lnTo>
                    <a:pt x="55018" y="185736"/>
                  </a:lnTo>
                  <a:lnTo>
                    <a:pt x="63271" y="182636"/>
                  </a:lnTo>
                  <a:lnTo>
                    <a:pt x="71270" y="177659"/>
                  </a:lnTo>
                  <a:lnTo>
                    <a:pt x="79021" y="171579"/>
                  </a:lnTo>
                  <a:lnTo>
                    <a:pt x="86563" y="164939"/>
                  </a:lnTo>
                  <a:lnTo>
                    <a:pt x="93780" y="157876"/>
                  </a:lnTo>
                  <a:lnTo>
                    <a:pt x="100408" y="150230"/>
                  </a:lnTo>
                  <a:lnTo>
                    <a:pt x="106345" y="141936"/>
                  </a:lnTo>
                  <a:lnTo>
                    <a:pt x="111486" y="132890"/>
                  </a:lnTo>
                  <a:lnTo>
                    <a:pt x="115641" y="122900"/>
                  </a:lnTo>
                  <a:lnTo>
                    <a:pt x="118800" y="111955"/>
                  </a:lnTo>
                  <a:lnTo>
                    <a:pt x="120939" y="100349"/>
                  </a:lnTo>
                  <a:lnTo>
                    <a:pt x="121934" y="88566"/>
                  </a:lnTo>
                  <a:lnTo>
                    <a:pt x="121830" y="76902"/>
                  </a:lnTo>
                  <a:lnTo>
                    <a:pt x="120959" y="65335"/>
                  </a:lnTo>
                  <a:lnTo>
                    <a:pt x="119757" y="52169"/>
                  </a:lnTo>
                  <a:lnTo>
                    <a:pt x="118120" y="3289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654551" y="4065974"/>
              <a:ext cx="46723" cy="442198"/>
            </a:xfrm>
            <a:custGeom>
              <a:avLst/>
              <a:gdLst/>
              <a:ahLst/>
              <a:cxnLst/>
              <a:rect l="0" t="0" r="0" b="0"/>
              <a:pathLst>
                <a:path w="46723" h="442198">
                  <a:moveTo>
                    <a:pt x="4608" y="0"/>
                  </a:moveTo>
                  <a:lnTo>
                    <a:pt x="1808" y="11802"/>
                  </a:lnTo>
                  <a:lnTo>
                    <a:pt x="306" y="23571"/>
                  </a:lnTo>
                  <a:lnTo>
                    <a:pt x="0" y="36457"/>
                  </a:lnTo>
                  <a:lnTo>
                    <a:pt x="679" y="50132"/>
                  </a:lnTo>
                  <a:lnTo>
                    <a:pt x="2147" y="63812"/>
                  </a:lnTo>
                  <a:lnTo>
                    <a:pt x="4211" y="77046"/>
                  </a:lnTo>
                  <a:lnTo>
                    <a:pt x="6548" y="90362"/>
                  </a:lnTo>
                  <a:lnTo>
                    <a:pt x="8723" y="105034"/>
                  </a:lnTo>
                  <a:lnTo>
                    <a:pt x="10516" y="121682"/>
                  </a:lnTo>
                  <a:lnTo>
                    <a:pt x="12057" y="140117"/>
                  </a:lnTo>
                  <a:lnTo>
                    <a:pt x="13705" y="159721"/>
                  </a:lnTo>
                  <a:lnTo>
                    <a:pt x="15663" y="179986"/>
                  </a:lnTo>
                  <a:lnTo>
                    <a:pt x="17811" y="200612"/>
                  </a:lnTo>
                  <a:lnTo>
                    <a:pt x="19800" y="221430"/>
                  </a:lnTo>
                  <a:lnTo>
                    <a:pt x="21439" y="242349"/>
                  </a:lnTo>
                  <a:lnTo>
                    <a:pt x="22862" y="263155"/>
                  </a:lnTo>
                  <a:lnTo>
                    <a:pt x="24425" y="283517"/>
                  </a:lnTo>
                  <a:lnTo>
                    <a:pt x="26328" y="303289"/>
                  </a:lnTo>
                  <a:lnTo>
                    <a:pt x="28606" y="322331"/>
                  </a:lnTo>
                  <a:lnTo>
                    <a:pt x="31214" y="340433"/>
                  </a:lnTo>
                  <a:lnTo>
                    <a:pt x="34078" y="357564"/>
                  </a:lnTo>
                  <a:lnTo>
                    <a:pt x="36979" y="373639"/>
                  </a:lnTo>
                  <a:lnTo>
                    <a:pt x="39847" y="390206"/>
                  </a:lnTo>
                  <a:lnTo>
                    <a:pt x="42932" y="410960"/>
                  </a:lnTo>
                  <a:lnTo>
                    <a:pt x="46722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553874" y="4237143"/>
              <a:ext cx="252685" cy="28873"/>
            </a:xfrm>
            <a:custGeom>
              <a:avLst/>
              <a:gdLst/>
              <a:ahLst/>
              <a:cxnLst/>
              <a:rect l="0" t="0" r="0" b="0"/>
              <a:pathLst>
                <a:path w="252685" h="28873">
                  <a:moveTo>
                    <a:pt x="252684" y="7815"/>
                  </a:moveTo>
                  <a:lnTo>
                    <a:pt x="240949" y="4949"/>
                  </a:lnTo>
                  <a:lnTo>
                    <a:pt x="229820" y="2806"/>
                  </a:lnTo>
                  <a:lnTo>
                    <a:pt x="218222" y="1208"/>
                  </a:lnTo>
                  <a:lnTo>
                    <a:pt x="206061" y="201"/>
                  </a:lnTo>
                  <a:lnTo>
                    <a:pt x="193401" y="0"/>
                  </a:lnTo>
                  <a:lnTo>
                    <a:pt x="180345" y="652"/>
                  </a:lnTo>
                  <a:lnTo>
                    <a:pt x="166993" y="1890"/>
                  </a:lnTo>
                  <a:lnTo>
                    <a:pt x="153427" y="3253"/>
                  </a:lnTo>
                  <a:lnTo>
                    <a:pt x="139717" y="4468"/>
                  </a:lnTo>
                  <a:lnTo>
                    <a:pt x="126071" y="5602"/>
                  </a:lnTo>
                  <a:lnTo>
                    <a:pt x="112829" y="6970"/>
                  </a:lnTo>
                  <a:lnTo>
                    <a:pt x="100139" y="8738"/>
                  </a:lnTo>
                  <a:lnTo>
                    <a:pt x="87821" y="10756"/>
                  </a:lnTo>
                  <a:lnTo>
                    <a:pt x="75476" y="12657"/>
                  </a:lnTo>
                  <a:lnTo>
                    <a:pt x="62884" y="14237"/>
                  </a:lnTo>
                  <a:lnTo>
                    <a:pt x="50402" y="15652"/>
                  </a:lnTo>
                  <a:lnTo>
                    <a:pt x="37545" y="17575"/>
                  </a:lnTo>
                  <a:lnTo>
                    <a:pt x="22060" y="21288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067499" y="4339715"/>
              <a:ext cx="120228" cy="178338"/>
            </a:xfrm>
            <a:custGeom>
              <a:avLst/>
              <a:gdLst/>
              <a:ahLst/>
              <a:cxnLst/>
              <a:rect l="0" t="0" r="0" b="0"/>
              <a:pathLst>
                <a:path w="120228" h="178338">
                  <a:moveTo>
                    <a:pt x="65443" y="0"/>
                  </a:moveTo>
                  <a:lnTo>
                    <a:pt x="56708" y="3001"/>
                  </a:lnTo>
                  <a:lnTo>
                    <a:pt x="49002" y="6423"/>
                  </a:lnTo>
                  <a:lnTo>
                    <a:pt x="41604" y="10624"/>
                  </a:lnTo>
                  <a:lnTo>
                    <a:pt x="34516" y="15697"/>
                  </a:lnTo>
                  <a:lnTo>
                    <a:pt x="27986" y="21826"/>
                  </a:lnTo>
                  <a:lnTo>
                    <a:pt x="22113" y="29010"/>
                  </a:lnTo>
                  <a:lnTo>
                    <a:pt x="16849" y="37097"/>
                  </a:lnTo>
                  <a:lnTo>
                    <a:pt x="12078" y="45892"/>
                  </a:lnTo>
                  <a:lnTo>
                    <a:pt x="7692" y="55221"/>
                  </a:lnTo>
                  <a:lnTo>
                    <a:pt x="3916" y="65264"/>
                  </a:lnTo>
                  <a:lnTo>
                    <a:pt x="1284" y="76522"/>
                  </a:lnTo>
                  <a:lnTo>
                    <a:pt x="0" y="89164"/>
                  </a:lnTo>
                  <a:lnTo>
                    <a:pt x="122" y="102738"/>
                  </a:lnTo>
                  <a:lnTo>
                    <a:pt x="1724" y="116389"/>
                  </a:lnTo>
                  <a:lnTo>
                    <a:pt x="4697" y="129597"/>
                  </a:lnTo>
                  <a:lnTo>
                    <a:pt x="8965" y="141887"/>
                  </a:lnTo>
                  <a:lnTo>
                    <a:pt x="14570" y="152682"/>
                  </a:lnTo>
                  <a:lnTo>
                    <a:pt x="21412" y="161816"/>
                  </a:lnTo>
                  <a:lnTo>
                    <a:pt x="29275" y="169134"/>
                  </a:lnTo>
                  <a:lnTo>
                    <a:pt x="37923" y="174316"/>
                  </a:lnTo>
                  <a:lnTo>
                    <a:pt x="47142" y="177389"/>
                  </a:lnTo>
                  <a:lnTo>
                    <a:pt x="56602" y="178337"/>
                  </a:lnTo>
                  <a:lnTo>
                    <a:pt x="65872" y="176937"/>
                  </a:lnTo>
                  <a:lnTo>
                    <a:pt x="74730" y="173294"/>
                  </a:lnTo>
                  <a:lnTo>
                    <a:pt x="82983" y="167766"/>
                  </a:lnTo>
                  <a:lnTo>
                    <a:pt x="90379" y="160776"/>
                  </a:lnTo>
                  <a:lnTo>
                    <a:pt x="96873" y="152708"/>
                  </a:lnTo>
                  <a:lnTo>
                    <a:pt x="102574" y="143871"/>
                  </a:lnTo>
                  <a:lnTo>
                    <a:pt x="107645" y="134494"/>
                  </a:lnTo>
                  <a:lnTo>
                    <a:pt x="112237" y="124746"/>
                  </a:lnTo>
                  <a:lnTo>
                    <a:pt x="116153" y="114743"/>
                  </a:lnTo>
                  <a:lnTo>
                    <a:pt x="118880" y="104569"/>
                  </a:lnTo>
                  <a:lnTo>
                    <a:pt x="120227" y="94278"/>
                  </a:lnTo>
                  <a:lnTo>
                    <a:pt x="120148" y="83908"/>
                  </a:lnTo>
                  <a:lnTo>
                    <a:pt x="118574" y="73486"/>
                  </a:lnTo>
                  <a:lnTo>
                    <a:pt x="115629" y="63037"/>
                  </a:lnTo>
                  <a:lnTo>
                    <a:pt x="111673" y="52837"/>
                  </a:lnTo>
                  <a:lnTo>
                    <a:pt x="106716" y="42298"/>
                  </a:lnTo>
                  <a:lnTo>
                    <a:pt x="99207" y="29376"/>
                  </a:lnTo>
                  <a:lnTo>
                    <a:pt x="8650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172210" y="4001942"/>
              <a:ext cx="108132" cy="474644"/>
            </a:xfrm>
            <a:custGeom>
              <a:avLst/>
              <a:gdLst/>
              <a:ahLst/>
              <a:cxnLst/>
              <a:rect l="0" t="0" r="0" b="0"/>
              <a:pathLst>
                <a:path w="108132" h="474644">
                  <a:moveTo>
                    <a:pt x="108131" y="474643"/>
                  </a:moveTo>
                  <a:lnTo>
                    <a:pt x="105197" y="465708"/>
                  </a:lnTo>
                  <a:lnTo>
                    <a:pt x="102415" y="456081"/>
                  </a:lnTo>
                  <a:lnTo>
                    <a:pt x="99515" y="444793"/>
                  </a:lnTo>
                  <a:lnTo>
                    <a:pt x="96475" y="432126"/>
                  </a:lnTo>
                  <a:lnTo>
                    <a:pt x="93310" y="418647"/>
                  </a:lnTo>
                  <a:lnTo>
                    <a:pt x="90046" y="404775"/>
                  </a:lnTo>
                  <a:lnTo>
                    <a:pt x="86708" y="390739"/>
                  </a:lnTo>
                  <a:lnTo>
                    <a:pt x="83316" y="376647"/>
                  </a:lnTo>
                  <a:lnTo>
                    <a:pt x="79883" y="362546"/>
                  </a:lnTo>
                  <a:lnTo>
                    <a:pt x="76255" y="348452"/>
                  </a:lnTo>
                  <a:lnTo>
                    <a:pt x="72134" y="334371"/>
                  </a:lnTo>
                  <a:lnTo>
                    <a:pt x="67401" y="320296"/>
                  </a:lnTo>
                  <a:lnTo>
                    <a:pt x="62256" y="306061"/>
                  </a:lnTo>
                  <a:lnTo>
                    <a:pt x="57109" y="291359"/>
                  </a:lnTo>
                  <a:lnTo>
                    <a:pt x="52205" y="276060"/>
                  </a:lnTo>
                  <a:lnTo>
                    <a:pt x="47607" y="260362"/>
                  </a:lnTo>
                  <a:lnTo>
                    <a:pt x="43293" y="244671"/>
                  </a:lnTo>
                  <a:lnTo>
                    <a:pt x="39208" y="229231"/>
                  </a:lnTo>
                  <a:lnTo>
                    <a:pt x="35295" y="214271"/>
                  </a:lnTo>
                  <a:lnTo>
                    <a:pt x="31507" y="200071"/>
                  </a:lnTo>
                  <a:lnTo>
                    <a:pt x="27807" y="186708"/>
                  </a:lnTo>
                  <a:lnTo>
                    <a:pt x="24168" y="174089"/>
                  </a:lnTo>
                  <a:lnTo>
                    <a:pt x="20571" y="162067"/>
                  </a:lnTo>
                  <a:lnTo>
                    <a:pt x="17003" y="150490"/>
                  </a:lnTo>
                  <a:lnTo>
                    <a:pt x="13454" y="139067"/>
                  </a:lnTo>
                  <a:lnTo>
                    <a:pt x="9918" y="127398"/>
                  </a:lnTo>
                  <a:lnTo>
                    <a:pt x="6400" y="115286"/>
                  </a:lnTo>
                  <a:lnTo>
                    <a:pt x="3224" y="102879"/>
                  </a:lnTo>
                  <a:lnTo>
                    <a:pt x="1003" y="90550"/>
                  </a:lnTo>
                  <a:lnTo>
                    <a:pt x="0" y="78517"/>
                  </a:lnTo>
                  <a:lnTo>
                    <a:pt x="311" y="66827"/>
                  </a:lnTo>
                  <a:lnTo>
                    <a:pt x="2040" y="55445"/>
                  </a:lnTo>
                  <a:lnTo>
                    <a:pt x="5099" y="44317"/>
                  </a:lnTo>
                  <a:lnTo>
                    <a:pt x="9423" y="33708"/>
                  </a:lnTo>
                  <a:lnTo>
                    <a:pt x="15067" y="24184"/>
                  </a:lnTo>
                  <a:lnTo>
                    <a:pt x="21939" y="15970"/>
                  </a:lnTo>
                  <a:lnTo>
                    <a:pt x="29992" y="9303"/>
                  </a:lnTo>
                  <a:lnTo>
                    <a:pt x="39300" y="4573"/>
                  </a:lnTo>
                  <a:lnTo>
                    <a:pt x="49766" y="1796"/>
                  </a:lnTo>
                  <a:lnTo>
                    <a:pt x="60582" y="544"/>
                  </a:lnTo>
                  <a:lnTo>
                    <a:pt x="71379" y="0"/>
                  </a:lnTo>
                  <a:lnTo>
                    <a:pt x="83103" y="115"/>
                  </a:lnTo>
                  <a:lnTo>
                    <a:pt x="97602" y="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101356" y="4244958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6721" y="2934"/>
                  </a:lnTo>
                  <a:lnTo>
                    <a:pt x="145592" y="5716"/>
                  </a:lnTo>
                  <a:lnTo>
                    <a:pt x="133998" y="8615"/>
                  </a:lnTo>
                  <a:lnTo>
                    <a:pt x="122010" y="11656"/>
                  </a:lnTo>
                  <a:lnTo>
                    <a:pt x="109998" y="14821"/>
                  </a:lnTo>
                  <a:lnTo>
                    <a:pt x="98195" y="18085"/>
                  </a:lnTo>
                  <a:lnTo>
                    <a:pt x="86669" y="21423"/>
                  </a:lnTo>
                  <a:lnTo>
                    <a:pt x="75400" y="24814"/>
                  </a:lnTo>
                  <a:lnTo>
                    <a:pt x="64346" y="28238"/>
                  </a:lnTo>
                  <a:lnTo>
                    <a:pt x="53523" y="31532"/>
                  </a:lnTo>
                  <a:lnTo>
                    <a:pt x="41747" y="34715"/>
                  </a:lnTo>
                  <a:lnTo>
                    <a:pt x="25746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638309" y="4381829"/>
              <a:ext cx="652768" cy="94757"/>
            </a:xfrm>
            <a:custGeom>
              <a:avLst/>
              <a:gdLst/>
              <a:ahLst/>
              <a:cxnLst/>
              <a:rect l="0" t="0" r="0" b="0"/>
              <a:pathLst>
                <a:path w="652768" h="94757">
                  <a:moveTo>
                    <a:pt x="0" y="94756"/>
                  </a:moveTo>
                  <a:lnTo>
                    <a:pt x="8802" y="91823"/>
                  </a:lnTo>
                  <a:lnTo>
                    <a:pt x="17148" y="89041"/>
                  </a:lnTo>
                  <a:lnTo>
                    <a:pt x="25847" y="86140"/>
                  </a:lnTo>
                  <a:lnTo>
                    <a:pt x="34968" y="83100"/>
                  </a:lnTo>
                  <a:lnTo>
                    <a:pt x="44463" y="79935"/>
                  </a:lnTo>
                  <a:lnTo>
                    <a:pt x="54259" y="76676"/>
                  </a:lnTo>
                  <a:lnTo>
                    <a:pt x="64447" y="73511"/>
                  </a:lnTo>
                  <a:lnTo>
                    <a:pt x="75269" y="70768"/>
                  </a:lnTo>
                  <a:lnTo>
                    <a:pt x="86813" y="68592"/>
                  </a:lnTo>
                  <a:lnTo>
                    <a:pt x="99176" y="66963"/>
                  </a:lnTo>
                  <a:lnTo>
                    <a:pt x="112538" y="65787"/>
                  </a:lnTo>
                  <a:lnTo>
                    <a:pt x="126901" y="64953"/>
                  </a:lnTo>
                  <a:lnTo>
                    <a:pt x="142123" y="64206"/>
                  </a:lnTo>
                  <a:lnTo>
                    <a:pt x="158019" y="63164"/>
                  </a:lnTo>
                  <a:lnTo>
                    <a:pt x="174420" y="61647"/>
                  </a:lnTo>
                  <a:lnTo>
                    <a:pt x="191348" y="59813"/>
                  </a:lnTo>
                  <a:lnTo>
                    <a:pt x="209003" y="58043"/>
                  </a:lnTo>
                  <a:lnTo>
                    <a:pt x="227424" y="56553"/>
                  </a:lnTo>
                  <a:lnTo>
                    <a:pt x="246031" y="55233"/>
                  </a:lnTo>
                  <a:lnTo>
                    <a:pt x="263764" y="53740"/>
                  </a:lnTo>
                  <a:lnTo>
                    <a:pt x="280110" y="51884"/>
                  </a:lnTo>
                  <a:lnTo>
                    <a:pt x="295543" y="49637"/>
                  </a:lnTo>
                  <a:lnTo>
                    <a:pt x="311201" y="47051"/>
                  </a:lnTo>
                  <a:lnTo>
                    <a:pt x="327741" y="44200"/>
                  </a:lnTo>
                  <a:lnTo>
                    <a:pt x="345311" y="41320"/>
                  </a:lnTo>
                  <a:lnTo>
                    <a:pt x="363803" y="38773"/>
                  </a:lnTo>
                  <a:lnTo>
                    <a:pt x="383018" y="36727"/>
                  </a:lnTo>
                  <a:lnTo>
                    <a:pt x="402279" y="35015"/>
                  </a:lnTo>
                  <a:lnTo>
                    <a:pt x="420509" y="33252"/>
                  </a:lnTo>
                  <a:lnTo>
                    <a:pt x="437219" y="31211"/>
                  </a:lnTo>
                  <a:lnTo>
                    <a:pt x="452910" y="28838"/>
                  </a:lnTo>
                  <a:lnTo>
                    <a:pt x="468746" y="26167"/>
                  </a:lnTo>
                  <a:lnTo>
                    <a:pt x="485410" y="23255"/>
                  </a:lnTo>
                  <a:lnTo>
                    <a:pt x="503064" y="20164"/>
                  </a:lnTo>
                  <a:lnTo>
                    <a:pt x="521614" y="16943"/>
                  </a:lnTo>
                  <a:lnTo>
                    <a:pt x="540867" y="13635"/>
                  </a:lnTo>
                  <a:lnTo>
                    <a:pt x="560311" y="10419"/>
                  </a:lnTo>
                  <a:lnTo>
                    <a:pt x="581364" y="7299"/>
                  </a:lnTo>
                  <a:lnTo>
                    <a:pt x="609224" y="4001"/>
                  </a:lnTo>
                  <a:lnTo>
                    <a:pt x="6527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604984" y="4135684"/>
              <a:ext cx="244104" cy="252846"/>
            </a:xfrm>
            <a:custGeom>
              <a:avLst/>
              <a:gdLst/>
              <a:ahLst/>
              <a:cxnLst/>
              <a:rect l="0" t="0" r="0" b="0"/>
              <a:pathLst>
                <a:path w="244104" h="252846">
                  <a:moveTo>
                    <a:pt x="159875" y="35575"/>
                  </a:moveTo>
                  <a:lnTo>
                    <a:pt x="154007" y="29707"/>
                  </a:lnTo>
                  <a:lnTo>
                    <a:pt x="148443" y="24143"/>
                  </a:lnTo>
                  <a:lnTo>
                    <a:pt x="142634" y="18353"/>
                  </a:lnTo>
                  <a:lnTo>
                    <a:pt x="136208" y="12618"/>
                  </a:lnTo>
                  <a:lnTo>
                    <a:pt x="128581" y="7585"/>
                  </a:lnTo>
                  <a:lnTo>
                    <a:pt x="119552" y="3572"/>
                  </a:lnTo>
                  <a:lnTo>
                    <a:pt x="109397" y="892"/>
                  </a:lnTo>
                  <a:lnTo>
                    <a:pt x="98670" y="0"/>
                  </a:lnTo>
                  <a:lnTo>
                    <a:pt x="87754" y="961"/>
                  </a:lnTo>
                  <a:lnTo>
                    <a:pt x="76833" y="3539"/>
                  </a:lnTo>
                  <a:lnTo>
                    <a:pt x="65976" y="7396"/>
                  </a:lnTo>
                  <a:lnTo>
                    <a:pt x="55203" y="12216"/>
                  </a:lnTo>
                  <a:lnTo>
                    <a:pt x="44835" y="18059"/>
                  </a:lnTo>
                  <a:lnTo>
                    <a:pt x="35472" y="25336"/>
                  </a:lnTo>
                  <a:lnTo>
                    <a:pt x="27358" y="34152"/>
                  </a:lnTo>
                  <a:lnTo>
                    <a:pt x="20417" y="44174"/>
                  </a:lnTo>
                  <a:lnTo>
                    <a:pt x="14438" y="54818"/>
                  </a:lnTo>
                  <a:lnTo>
                    <a:pt x="9202" y="65681"/>
                  </a:lnTo>
                  <a:lnTo>
                    <a:pt x="4836" y="76568"/>
                  </a:lnTo>
                  <a:lnTo>
                    <a:pt x="1799" y="87403"/>
                  </a:lnTo>
                  <a:lnTo>
                    <a:pt x="237" y="98170"/>
                  </a:lnTo>
                  <a:lnTo>
                    <a:pt x="0" y="108874"/>
                  </a:lnTo>
                  <a:lnTo>
                    <a:pt x="828" y="119528"/>
                  </a:lnTo>
                  <a:lnTo>
                    <a:pt x="2464" y="130144"/>
                  </a:lnTo>
                  <a:lnTo>
                    <a:pt x="4850" y="140733"/>
                  </a:lnTo>
                  <a:lnTo>
                    <a:pt x="8121" y="151303"/>
                  </a:lnTo>
                  <a:lnTo>
                    <a:pt x="12281" y="161855"/>
                  </a:lnTo>
                  <a:lnTo>
                    <a:pt x="17210" y="172229"/>
                  </a:lnTo>
                  <a:lnTo>
                    <a:pt x="22741" y="182122"/>
                  </a:lnTo>
                  <a:lnTo>
                    <a:pt x="28723" y="191411"/>
                  </a:lnTo>
                  <a:lnTo>
                    <a:pt x="35027" y="200292"/>
                  </a:lnTo>
                  <a:lnTo>
                    <a:pt x="41559" y="209176"/>
                  </a:lnTo>
                  <a:lnTo>
                    <a:pt x="48256" y="218291"/>
                  </a:lnTo>
                  <a:lnTo>
                    <a:pt x="55398" y="227210"/>
                  </a:lnTo>
                  <a:lnTo>
                    <a:pt x="63564" y="234987"/>
                  </a:lnTo>
                  <a:lnTo>
                    <a:pt x="72989" y="241178"/>
                  </a:lnTo>
                  <a:lnTo>
                    <a:pt x="83592" y="245826"/>
                  </a:lnTo>
                  <a:lnTo>
                    <a:pt x="95159" y="249185"/>
                  </a:lnTo>
                  <a:lnTo>
                    <a:pt x="107459" y="251546"/>
                  </a:lnTo>
                  <a:lnTo>
                    <a:pt x="120295" y="252845"/>
                  </a:lnTo>
                  <a:lnTo>
                    <a:pt x="133509" y="252675"/>
                  </a:lnTo>
                  <a:lnTo>
                    <a:pt x="146978" y="250936"/>
                  </a:lnTo>
                  <a:lnTo>
                    <a:pt x="160292" y="247804"/>
                  </a:lnTo>
                  <a:lnTo>
                    <a:pt x="172778" y="243561"/>
                  </a:lnTo>
                  <a:lnTo>
                    <a:pt x="184139" y="238488"/>
                  </a:lnTo>
                  <a:lnTo>
                    <a:pt x="194500" y="232931"/>
                  </a:lnTo>
                  <a:lnTo>
                    <a:pt x="205460" y="226643"/>
                  </a:lnTo>
                  <a:lnTo>
                    <a:pt x="220213" y="217959"/>
                  </a:lnTo>
                  <a:lnTo>
                    <a:pt x="244103" y="204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849087" y="3981746"/>
              <a:ext cx="221099" cy="368498"/>
            </a:xfrm>
            <a:custGeom>
              <a:avLst/>
              <a:gdLst/>
              <a:ahLst/>
              <a:cxnLst/>
              <a:rect l="0" t="0" r="0" b="0"/>
              <a:pathLst>
                <a:path w="221099" h="368498">
                  <a:moveTo>
                    <a:pt x="0" y="0"/>
                  </a:moveTo>
                  <a:lnTo>
                    <a:pt x="2867" y="11869"/>
                  </a:lnTo>
                  <a:lnTo>
                    <a:pt x="5008" y="24278"/>
                  </a:lnTo>
                  <a:lnTo>
                    <a:pt x="6616" y="38465"/>
                  </a:lnTo>
                  <a:lnTo>
                    <a:pt x="7969" y="54173"/>
                  </a:lnTo>
                  <a:lnTo>
                    <a:pt x="9466" y="70817"/>
                  </a:lnTo>
                  <a:lnTo>
                    <a:pt x="11317" y="87954"/>
                  </a:lnTo>
                  <a:lnTo>
                    <a:pt x="13557" y="105327"/>
                  </a:lnTo>
                  <a:lnTo>
                    <a:pt x="16138" y="122810"/>
                  </a:lnTo>
                  <a:lnTo>
                    <a:pt x="18987" y="140331"/>
                  </a:lnTo>
                  <a:lnTo>
                    <a:pt x="22036" y="157533"/>
                  </a:lnTo>
                  <a:lnTo>
                    <a:pt x="25229" y="173791"/>
                  </a:lnTo>
                  <a:lnTo>
                    <a:pt x="28522" y="188849"/>
                  </a:lnTo>
                  <a:lnTo>
                    <a:pt x="31885" y="203098"/>
                  </a:lnTo>
                  <a:lnTo>
                    <a:pt x="35296" y="217355"/>
                  </a:lnTo>
                  <a:lnTo>
                    <a:pt x="38738" y="232096"/>
                  </a:lnTo>
                  <a:lnTo>
                    <a:pt x="42203" y="247287"/>
                  </a:lnTo>
                  <a:lnTo>
                    <a:pt x="45683" y="262572"/>
                  </a:lnTo>
                  <a:lnTo>
                    <a:pt x="49173" y="277707"/>
                  </a:lnTo>
                  <a:lnTo>
                    <a:pt x="52669" y="292447"/>
                  </a:lnTo>
                  <a:lnTo>
                    <a:pt x="56169" y="306491"/>
                  </a:lnTo>
                  <a:lnTo>
                    <a:pt x="59653" y="319641"/>
                  </a:lnTo>
                  <a:lnTo>
                    <a:pt x="62420" y="328242"/>
                  </a:lnTo>
                  <a:lnTo>
                    <a:pt x="63738" y="328301"/>
                  </a:lnTo>
                  <a:lnTo>
                    <a:pt x="64134" y="322130"/>
                  </a:lnTo>
                  <a:lnTo>
                    <a:pt x="64285" y="312166"/>
                  </a:lnTo>
                  <a:lnTo>
                    <a:pt x="64770" y="300133"/>
                  </a:lnTo>
                  <a:lnTo>
                    <a:pt x="65839" y="287051"/>
                  </a:lnTo>
                  <a:lnTo>
                    <a:pt x="67505" y="273624"/>
                  </a:lnTo>
                  <a:lnTo>
                    <a:pt x="69676" y="260429"/>
                  </a:lnTo>
                  <a:lnTo>
                    <a:pt x="72253" y="247738"/>
                  </a:lnTo>
                  <a:lnTo>
                    <a:pt x="75623" y="236074"/>
                  </a:lnTo>
                  <a:lnTo>
                    <a:pt x="80626" y="226285"/>
                  </a:lnTo>
                  <a:lnTo>
                    <a:pt x="87579" y="218672"/>
                  </a:lnTo>
                  <a:lnTo>
                    <a:pt x="96012" y="213371"/>
                  </a:lnTo>
                  <a:lnTo>
                    <a:pt x="104974" y="210620"/>
                  </a:lnTo>
                  <a:lnTo>
                    <a:pt x="113851" y="210293"/>
                  </a:lnTo>
                  <a:lnTo>
                    <a:pt x="122401" y="212154"/>
                  </a:lnTo>
                  <a:lnTo>
                    <a:pt x="130589" y="216053"/>
                  </a:lnTo>
                  <a:lnTo>
                    <a:pt x="138456" y="221707"/>
                  </a:lnTo>
                  <a:lnTo>
                    <a:pt x="145906" y="228753"/>
                  </a:lnTo>
                  <a:lnTo>
                    <a:pt x="152698" y="236844"/>
                  </a:lnTo>
                  <a:lnTo>
                    <a:pt x="158758" y="245694"/>
                  </a:lnTo>
                  <a:lnTo>
                    <a:pt x="164321" y="255244"/>
                  </a:lnTo>
                  <a:lnTo>
                    <a:pt x="169826" y="265640"/>
                  </a:lnTo>
                  <a:lnTo>
                    <a:pt x="175528" y="276890"/>
                  </a:lnTo>
                  <a:lnTo>
                    <a:pt x="181342" y="288716"/>
                  </a:lnTo>
                  <a:lnTo>
                    <a:pt x="186945" y="300655"/>
                  </a:lnTo>
                  <a:lnTo>
                    <a:pt x="192160" y="312417"/>
                  </a:lnTo>
                  <a:lnTo>
                    <a:pt x="197011" y="323653"/>
                  </a:lnTo>
                  <a:lnTo>
                    <a:pt x="202226" y="335075"/>
                  </a:lnTo>
                  <a:lnTo>
                    <a:pt x="209378" y="348797"/>
                  </a:lnTo>
                  <a:lnTo>
                    <a:pt x="221098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088800" y="4161538"/>
              <a:ext cx="160371" cy="199235"/>
            </a:xfrm>
            <a:custGeom>
              <a:avLst/>
              <a:gdLst/>
              <a:ahLst/>
              <a:cxnLst/>
              <a:rect l="0" t="0" r="0" b="0"/>
              <a:pathLst>
                <a:path w="160371" h="199235">
                  <a:moveTo>
                    <a:pt x="107727" y="30778"/>
                  </a:moveTo>
                  <a:lnTo>
                    <a:pt x="101860" y="24910"/>
                  </a:lnTo>
                  <a:lnTo>
                    <a:pt x="96295" y="19345"/>
                  </a:lnTo>
                  <a:lnTo>
                    <a:pt x="90491" y="13560"/>
                  </a:lnTo>
                  <a:lnTo>
                    <a:pt x="84237" y="7998"/>
                  </a:lnTo>
                  <a:lnTo>
                    <a:pt x="77259" y="3613"/>
                  </a:lnTo>
                  <a:lnTo>
                    <a:pt x="69483" y="854"/>
                  </a:lnTo>
                  <a:lnTo>
                    <a:pt x="61154" y="0"/>
                  </a:lnTo>
                  <a:lnTo>
                    <a:pt x="52723" y="1404"/>
                  </a:lnTo>
                  <a:lnTo>
                    <a:pt x="44467" y="5021"/>
                  </a:lnTo>
                  <a:lnTo>
                    <a:pt x="36638" y="10517"/>
                  </a:lnTo>
                  <a:lnTo>
                    <a:pt x="29533" y="17479"/>
                  </a:lnTo>
                  <a:lnTo>
                    <a:pt x="23240" y="25528"/>
                  </a:lnTo>
                  <a:lnTo>
                    <a:pt x="17674" y="34522"/>
                  </a:lnTo>
                  <a:lnTo>
                    <a:pt x="12694" y="44535"/>
                  </a:lnTo>
                  <a:lnTo>
                    <a:pt x="8165" y="55523"/>
                  </a:lnTo>
                  <a:lnTo>
                    <a:pt x="4290" y="67172"/>
                  </a:lnTo>
                  <a:lnTo>
                    <a:pt x="1591" y="78991"/>
                  </a:lnTo>
                  <a:lnTo>
                    <a:pt x="253" y="90687"/>
                  </a:lnTo>
                  <a:lnTo>
                    <a:pt x="0" y="102321"/>
                  </a:lnTo>
                  <a:lnTo>
                    <a:pt x="285" y="114198"/>
                  </a:lnTo>
                  <a:lnTo>
                    <a:pt x="742" y="126481"/>
                  </a:lnTo>
                  <a:lnTo>
                    <a:pt x="1522" y="139019"/>
                  </a:lnTo>
                  <a:lnTo>
                    <a:pt x="3176" y="151444"/>
                  </a:lnTo>
                  <a:lnTo>
                    <a:pt x="5960" y="163526"/>
                  </a:lnTo>
                  <a:lnTo>
                    <a:pt x="9983" y="174572"/>
                  </a:lnTo>
                  <a:lnTo>
                    <a:pt x="15364" y="183393"/>
                  </a:lnTo>
                  <a:lnTo>
                    <a:pt x="22023" y="189525"/>
                  </a:lnTo>
                  <a:lnTo>
                    <a:pt x="29579" y="192674"/>
                  </a:lnTo>
                  <a:lnTo>
                    <a:pt x="37483" y="192374"/>
                  </a:lnTo>
                  <a:lnTo>
                    <a:pt x="45380" y="188726"/>
                  </a:lnTo>
                  <a:lnTo>
                    <a:pt x="52968" y="182245"/>
                  </a:lnTo>
                  <a:lnTo>
                    <a:pt x="59909" y="173561"/>
                  </a:lnTo>
                  <a:lnTo>
                    <a:pt x="66089" y="163249"/>
                  </a:lnTo>
                  <a:lnTo>
                    <a:pt x="71409" y="151772"/>
                  </a:lnTo>
                  <a:lnTo>
                    <a:pt x="75691" y="139480"/>
                  </a:lnTo>
                  <a:lnTo>
                    <a:pt x="78958" y="126723"/>
                  </a:lnTo>
                  <a:lnTo>
                    <a:pt x="81860" y="117178"/>
                  </a:lnTo>
                  <a:lnTo>
                    <a:pt x="85186" y="115120"/>
                  </a:lnTo>
                  <a:lnTo>
                    <a:pt x="89015" y="118949"/>
                  </a:lnTo>
                  <a:lnTo>
                    <a:pt x="93610" y="126220"/>
                  </a:lnTo>
                  <a:lnTo>
                    <a:pt x="99288" y="134889"/>
                  </a:lnTo>
                  <a:lnTo>
                    <a:pt x="106097" y="143814"/>
                  </a:lnTo>
                  <a:lnTo>
                    <a:pt x="113730" y="152518"/>
                  </a:lnTo>
                  <a:lnTo>
                    <a:pt x="121671" y="160867"/>
                  </a:lnTo>
                  <a:lnTo>
                    <a:pt x="129583" y="168867"/>
                  </a:lnTo>
                  <a:lnTo>
                    <a:pt x="137033" y="176277"/>
                  </a:lnTo>
                  <a:lnTo>
                    <a:pt x="144142" y="183304"/>
                  </a:lnTo>
                  <a:lnTo>
                    <a:pt x="151527" y="190567"/>
                  </a:lnTo>
                  <a:lnTo>
                    <a:pt x="160370" y="1992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259698" y="4139434"/>
              <a:ext cx="168457" cy="200282"/>
            </a:xfrm>
            <a:custGeom>
              <a:avLst/>
              <a:gdLst/>
              <a:ahLst/>
              <a:cxnLst/>
              <a:rect l="0" t="0" r="0" b="0"/>
              <a:pathLst>
                <a:path w="168457" h="200282">
                  <a:moveTo>
                    <a:pt x="0" y="63410"/>
                  </a:moveTo>
                  <a:lnTo>
                    <a:pt x="2934" y="75212"/>
                  </a:lnTo>
                  <a:lnTo>
                    <a:pt x="5716" y="86981"/>
                  </a:lnTo>
                  <a:lnTo>
                    <a:pt x="8615" y="99867"/>
                  </a:lnTo>
                  <a:lnTo>
                    <a:pt x="11656" y="113542"/>
                  </a:lnTo>
                  <a:lnTo>
                    <a:pt x="14821" y="127223"/>
                  </a:lnTo>
                  <a:lnTo>
                    <a:pt x="18085" y="140443"/>
                  </a:lnTo>
                  <a:lnTo>
                    <a:pt x="21424" y="153241"/>
                  </a:lnTo>
                  <a:lnTo>
                    <a:pt x="24815" y="165968"/>
                  </a:lnTo>
                  <a:lnTo>
                    <a:pt x="28208" y="178752"/>
                  </a:lnTo>
                  <a:lnTo>
                    <a:pt x="30382" y="187860"/>
                  </a:lnTo>
                  <a:lnTo>
                    <a:pt x="30168" y="189004"/>
                  </a:lnTo>
                  <a:lnTo>
                    <a:pt x="28691" y="184307"/>
                  </a:lnTo>
                  <a:lnTo>
                    <a:pt x="26944" y="176050"/>
                  </a:lnTo>
                  <a:lnTo>
                    <a:pt x="25381" y="165632"/>
                  </a:lnTo>
                  <a:lnTo>
                    <a:pt x="24138" y="153722"/>
                  </a:lnTo>
                  <a:lnTo>
                    <a:pt x="23209" y="140514"/>
                  </a:lnTo>
                  <a:lnTo>
                    <a:pt x="22540" y="126180"/>
                  </a:lnTo>
                  <a:lnTo>
                    <a:pt x="22070" y="110941"/>
                  </a:lnTo>
                  <a:lnTo>
                    <a:pt x="21744" y="95015"/>
                  </a:lnTo>
                  <a:lnTo>
                    <a:pt x="21530" y="78604"/>
                  </a:lnTo>
                  <a:lnTo>
                    <a:pt x="21724" y="62345"/>
                  </a:lnTo>
                  <a:lnTo>
                    <a:pt x="22918" y="47265"/>
                  </a:lnTo>
                  <a:lnTo>
                    <a:pt x="25365" y="33839"/>
                  </a:lnTo>
                  <a:lnTo>
                    <a:pt x="29315" y="22352"/>
                  </a:lnTo>
                  <a:lnTo>
                    <a:pt x="35173" y="13151"/>
                  </a:lnTo>
                  <a:lnTo>
                    <a:pt x="42962" y="6199"/>
                  </a:lnTo>
                  <a:lnTo>
                    <a:pt x="52090" y="1648"/>
                  </a:lnTo>
                  <a:lnTo>
                    <a:pt x="61586" y="0"/>
                  </a:lnTo>
                  <a:lnTo>
                    <a:pt x="70853" y="1259"/>
                  </a:lnTo>
                  <a:lnTo>
                    <a:pt x="79682" y="5016"/>
                  </a:lnTo>
                  <a:lnTo>
                    <a:pt x="88063" y="10733"/>
                  </a:lnTo>
                  <a:lnTo>
                    <a:pt x="96063" y="17907"/>
                  </a:lnTo>
                  <a:lnTo>
                    <a:pt x="103605" y="26126"/>
                  </a:lnTo>
                  <a:lnTo>
                    <a:pt x="110458" y="35079"/>
                  </a:lnTo>
                  <a:lnTo>
                    <a:pt x="116555" y="44540"/>
                  </a:lnTo>
                  <a:lnTo>
                    <a:pt x="121974" y="54348"/>
                  </a:lnTo>
                  <a:lnTo>
                    <a:pt x="126848" y="64392"/>
                  </a:lnTo>
                  <a:lnTo>
                    <a:pt x="131314" y="74595"/>
                  </a:lnTo>
                  <a:lnTo>
                    <a:pt x="135484" y="84906"/>
                  </a:lnTo>
                  <a:lnTo>
                    <a:pt x="139444" y="95289"/>
                  </a:lnTo>
                  <a:lnTo>
                    <a:pt x="143256" y="105724"/>
                  </a:lnTo>
                  <a:lnTo>
                    <a:pt x="146800" y="116361"/>
                  </a:lnTo>
                  <a:lnTo>
                    <a:pt x="149801" y="127494"/>
                  </a:lnTo>
                  <a:lnTo>
                    <a:pt x="152155" y="139233"/>
                  </a:lnTo>
                  <a:lnTo>
                    <a:pt x="154107" y="151124"/>
                  </a:lnTo>
                  <a:lnTo>
                    <a:pt x="156455" y="163511"/>
                  </a:lnTo>
                  <a:lnTo>
                    <a:pt x="160524" y="178605"/>
                  </a:lnTo>
                  <a:lnTo>
                    <a:pt x="168456" y="200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432700" y="4125550"/>
              <a:ext cx="121797" cy="228698"/>
            </a:xfrm>
            <a:custGeom>
              <a:avLst/>
              <a:gdLst/>
              <a:ahLst/>
              <a:cxnLst/>
              <a:rect l="0" t="0" r="0" b="0"/>
              <a:pathLst>
                <a:path w="121797" h="228698">
                  <a:moveTo>
                    <a:pt x="90211" y="3595"/>
                  </a:moveTo>
                  <a:lnTo>
                    <a:pt x="81409" y="862"/>
                  </a:lnTo>
                  <a:lnTo>
                    <a:pt x="73062" y="0"/>
                  </a:lnTo>
                  <a:lnTo>
                    <a:pt x="64368" y="996"/>
                  </a:lnTo>
                  <a:lnTo>
                    <a:pt x="55421" y="3707"/>
                  </a:lnTo>
                  <a:lnTo>
                    <a:pt x="46574" y="8139"/>
                  </a:lnTo>
                  <a:lnTo>
                    <a:pt x="38039" y="14128"/>
                  </a:lnTo>
                  <a:lnTo>
                    <a:pt x="30024" y="21387"/>
                  </a:lnTo>
                  <a:lnTo>
                    <a:pt x="22795" y="29613"/>
                  </a:lnTo>
                  <a:lnTo>
                    <a:pt x="16422" y="38551"/>
                  </a:lnTo>
                  <a:lnTo>
                    <a:pt x="10974" y="48159"/>
                  </a:lnTo>
                  <a:lnTo>
                    <a:pt x="6606" y="58593"/>
                  </a:lnTo>
                  <a:lnTo>
                    <a:pt x="3300" y="69867"/>
                  </a:lnTo>
                  <a:lnTo>
                    <a:pt x="1061" y="81709"/>
                  </a:lnTo>
                  <a:lnTo>
                    <a:pt x="0" y="93658"/>
                  </a:lnTo>
                  <a:lnTo>
                    <a:pt x="63" y="105442"/>
                  </a:lnTo>
                  <a:lnTo>
                    <a:pt x="1069" y="117133"/>
                  </a:lnTo>
                  <a:lnTo>
                    <a:pt x="2807" y="129050"/>
                  </a:lnTo>
                  <a:lnTo>
                    <a:pt x="5090" y="141355"/>
                  </a:lnTo>
                  <a:lnTo>
                    <a:pt x="7926" y="153738"/>
                  </a:lnTo>
                  <a:lnTo>
                    <a:pt x="11507" y="165525"/>
                  </a:lnTo>
                  <a:lnTo>
                    <a:pt x="15880" y="176381"/>
                  </a:lnTo>
                  <a:lnTo>
                    <a:pt x="20951" y="186297"/>
                  </a:lnTo>
                  <a:lnTo>
                    <a:pt x="26580" y="195419"/>
                  </a:lnTo>
                  <a:lnTo>
                    <a:pt x="32636" y="203915"/>
                  </a:lnTo>
                  <a:lnTo>
                    <a:pt x="39330" y="211622"/>
                  </a:lnTo>
                  <a:lnTo>
                    <a:pt x="47187" y="218054"/>
                  </a:lnTo>
                  <a:lnTo>
                    <a:pt x="56393" y="223045"/>
                  </a:lnTo>
                  <a:lnTo>
                    <a:pt x="66606" y="226545"/>
                  </a:lnTo>
                  <a:lnTo>
                    <a:pt x="78348" y="228697"/>
                  </a:lnTo>
                  <a:lnTo>
                    <a:pt x="94888" y="228568"/>
                  </a:lnTo>
                  <a:lnTo>
                    <a:pt x="121796" y="2246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594376" y="4181515"/>
              <a:ext cx="223334" cy="209689"/>
            </a:xfrm>
            <a:custGeom>
              <a:avLst/>
              <a:gdLst/>
              <a:ahLst/>
              <a:cxnLst/>
              <a:rect l="0" t="0" r="0" b="0"/>
              <a:pathLst>
                <a:path w="223334" h="209689">
                  <a:moveTo>
                    <a:pt x="23291" y="105557"/>
                  </a:moveTo>
                  <a:lnTo>
                    <a:pt x="32092" y="99757"/>
                  </a:lnTo>
                  <a:lnTo>
                    <a:pt x="40439" y="94832"/>
                  </a:lnTo>
                  <a:lnTo>
                    <a:pt x="49137" y="90330"/>
                  </a:lnTo>
                  <a:lnTo>
                    <a:pt x="58259" y="86109"/>
                  </a:lnTo>
                  <a:lnTo>
                    <a:pt x="67754" y="82095"/>
                  </a:lnTo>
                  <a:lnTo>
                    <a:pt x="77541" y="78224"/>
                  </a:lnTo>
                  <a:lnTo>
                    <a:pt x="87383" y="74127"/>
                  </a:lnTo>
                  <a:lnTo>
                    <a:pt x="96908" y="69155"/>
                  </a:lnTo>
                  <a:lnTo>
                    <a:pt x="105928" y="63026"/>
                  </a:lnTo>
                  <a:lnTo>
                    <a:pt x="113948" y="55789"/>
                  </a:lnTo>
                  <a:lnTo>
                    <a:pt x="120124" y="47635"/>
                  </a:lnTo>
                  <a:lnTo>
                    <a:pt x="124153" y="38789"/>
                  </a:lnTo>
                  <a:lnTo>
                    <a:pt x="125890" y="29765"/>
                  </a:lnTo>
                  <a:lnTo>
                    <a:pt x="125094" y="21328"/>
                  </a:lnTo>
                  <a:lnTo>
                    <a:pt x="121893" y="13856"/>
                  </a:lnTo>
                  <a:lnTo>
                    <a:pt x="116676" y="7689"/>
                  </a:lnTo>
                  <a:lnTo>
                    <a:pt x="109904" y="3297"/>
                  </a:lnTo>
                  <a:lnTo>
                    <a:pt x="101987" y="757"/>
                  </a:lnTo>
                  <a:lnTo>
                    <a:pt x="93252" y="0"/>
                  </a:lnTo>
                  <a:lnTo>
                    <a:pt x="83944" y="996"/>
                  </a:lnTo>
                  <a:lnTo>
                    <a:pt x="74247" y="3551"/>
                  </a:lnTo>
                  <a:lnTo>
                    <a:pt x="64449" y="7364"/>
                  </a:lnTo>
                  <a:lnTo>
                    <a:pt x="54944" y="12132"/>
                  </a:lnTo>
                  <a:lnTo>
                    <a:pt x="45924" y="17597"/>
                  </a:lnTo>
                  <a:lnTo>
                    <a:pt x="37562" y="23722"/>
                  </a:lnTo>
                  <a:lnTo>
                    <a:pt x="30091" y="30665"/>
                  </a:lnTo>
                  <a:lnTo>
                    <a:pt x="23547" y="38447"/>
                  </a:lnTo>
                  <a:lnTo>
                    <a:pt x="17813" y="46961"/>
                  </a:lnTo>
                  <a:lnTo>
                    <a:pt x="12719" y="56055"/>
                  </a:lnTo>
                  <a:lnTo>
                    <a:pt x="8112" y="65586"/>
                  </a:lnTo>
                  <a:lnTo>
                    <a:pt x="4186" y="75596"/>
                  </a:lnTo>
                  <a:lnTo>
                    <a:pt x="1453" y="86302"/>
                  </a:lnTo>
                  <a:lnTo>
                    <a:pt x="97" y="97763"/>
                  </a:lnTo>
                  <a:lnTo>
                    <a:pt x="0" y="109901"/>
                  </a:lnTo>
                  <a:lnTo>
                    <a:pt x="923" y="122581"/>
                  </a:lnTo>
                  <a:lnTo>
                    <a:pt x="2627" y="135659"/>
                  </a:lnTo>
                  <a:lnTo>
                    <a:pt x="5227" y="148695"/>
                  </a:lnTo>
                  <a:lnTo>
                    <a:pt x="9175" y="160987"/>
                  </a:lnTo>
                  <a:lnTo>
                    <a:pt x="14613" y="172206"/>
                  </a:lnTo>
                  <a:lnTo>
                    <a:pt x="21552" y="182041"/>
                  </a:lnTo>
                  <a:lnTo>
                    <a:pt x="30039" y="190051"/>
                  </a:lnTo>
                  <a:lnTo>
                    <a:pt x="39934" y="196177"/>
                  </a:lnTo>
                  <a:lnTo>
                    <a:pt x="50987" y="200665"/>
                  </a:lnTo>
                  <a:lnTo>
                    <a:pt x="62923" y="203860"/>
                  </a:lnTo>
                  <a:lnTo>
                    <a:pt x="75503" y="206090"/>
                  </a:lnTo>
                  <a:lnTo>
                    <a:pt x="88541" y="207626"/>
                  </a:lnTo>
                  <a:lnTo>
                    <a:pt x="101899" y="208675"/>
                  </a:lnTo>
                  <a:lnTo>
                    <a:pt x="115477" y="209382"/>
                  </a:lnTo>
                  <a:lnTo>
                    <a:pt x="129205" y="209688"/>
                  </a:lnTo>
                  <a:lnTo>
                    <a:pt x="143035" y="209363"/>
                  </a:lnTo>
                  <a:lnTo>
                    <a:pt x="156920" y="208331"/>
                  </a:lnTo>
                  <a:lnTo>
                    <a:pt x="170423" y="206814"/>
                  </a:lnTo>
                  <a:lnTo>
                    <a:pt x="184152" y="205101"/>
                  </a:lnTo>
                  <a:lnTo>
                    <a:pt x="200428" y="203038"/>
                  </a:lnTo>
                  <a:lnTo>
                    <a:pt x="223333" y="2003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5" name="Freeform 184"/>
          <p:cNvSpPr/>
          <p:nvPr/>
        </p:nvSpPr>
        <p:spPr>
          <a:xfrm>
            <a:off x="2863931" y="3739590"/>
            <a:ext cx="216576" cy="507425"/>
          </a:xfrm>
          <a:custGeom>
            <a:avLst/>
            <a:gdLst/>
            <a:ahLst/>
            <a:cxnLst/>
            <a:rect l="0" t="0" r="0" b="0"/>
            <a:pathLst>
              <a:path w="216576" h="507425">
                <a:moveTo>
                  <a:pt x="216575" y="0"/>
                </a:moveTo>
                <a:lnTo>
                  <a:pt x="210641" y="5868"/>
                </a:lnTo>
                <a:lnTo>
                  <a:pt x="204436" y="11432"/>
                </a:lnTo>
                <a:lnTo>
                  <a:pt x="197345" y="17236"/>
                </a:lnTo>
                <a:lnTo>
                  <a:pt x="189577" y="23489"/>
                </a:lnTo>
                <a:lnTo>
                  <a:pt x="181580" y="30468"/>
                </a:lnTo>
                <a:lnTo>
                  <a:pt x="173643" y="38249"/>
                </a:lnTo>
                <a:lnTo>
                  <a:pt x="166041" y="46750"/>
                </a:lnTo>
                <a:lnTo>
                  <a:pt x="159097" y="55830"/>
                </a:lnTo>
                <a:lnTo>
                  <a:pt x="152908" y="65338"/>
                </a:lnTo>
                <a:lnTo>
                  <a:pt x="147246" y="74994"/>
                </a:lnTo>
                <a:lnTo>
                  <a:pt x="141669" y="84395"/>
                </a:lnTo>
                <a:lnTo>
                  <a:pt x="135911" y="93354"/>
                </a:lnTo>
                <a:lnTo>
                  <a:pt x="129889" y="102183"/>
                </a:lnTo>
                <a:lnTo>
                  <a:pt x="123613" y="111564"/>
                </a:lnTo>
                <a:lnTo>
                  <a:pt x="117128" y="121839"/>
                </a:lnTo>
                <a:lnTo>
                  <a:pt x="110484" y="132861"/>
                </a:lnTo>
                <a:lnTo>
                  <a:pt x="103725" y="144185"/>
                </a:lnTo>
                <a:lnTo>
                  <a:pt x="96888" y="155509"/>
                </a:lnTo>
                <a:lnTo>
                  <a:pt x="90163" y="166705"/>
                </a:lnTo>
                <a:lnTo>
                  <a:pt x="83874" y="177749"/>
                </a:lnTo>
                <a:lnTo>
                  <a:pt x="78163" y="188655"/>
                </a:lnTo>
                <a:lnTo>
                  <a:pt x="73006" y="199454"/>
                </a:lnTo>
                <a:lnTo>
                  <a:pt x="68309" y="210170"/>
                </a:lnTo>
                <a:lnTo>
                  <a:pt x="63962" y="220828"/>
                </a:lnTo>
                <a:lnTo>
                  <a:pt x="59873" y="231445"/>
                </a:lnTo>
                <a:lnTo>
                  <a:pt x="55965" y="242033"/>
                </a:lnTo>
                <a:lnTo>
                  <a:pt x="52181" y="252611"/>
                </a:lnTo>
                <a:lnTo>
                  <a:pt x="48316" y="263512"/>
                </a:lnTo>
                <a:lnTo>
                  <a:pt x="44035" y="275356"/>
                </a:lnTo>
                <a:lnTo>
                  <a:pt x="39194" y="288398"/>
                </a:lnTo>
                <a:lnTo>
                  <a:pt x="33976" y="302413"/>
                </a:lnTo>
                <a:lnTo>
                  <a:pt x="28781" y="316892"/>
                </a:lnTo>
                <a:lnTo>
                  <a:pt x="23844" y="331483"/>
                </a:lnTo>
                <a:lnTo>
                  <a:pt x="19225" y="346025"/>
                </a:lnTo>
                <a:lnTo>
                  <a:pt x="14896" y="360468"/>
                </a:lnTo>
                <a:lnTo>
                  <a:pt x="10806" y="374814"/>
                </a:lnTo>
                <a:lnTo>
                  <a:pt x="7059" y="389244"/>
                </a:lnTo>
                <a:lnTo>
                  <a:pt x="3915" y="404085"/>
                </a:lnTo>
                <a:lnTo>
                  <a:pt x="1475" y="419475"/>
                </a:lnTo>
                <a:lnTo>
                  <a:pt x="5" y="435066"/>
                </a:lnTo>
                <a:lnTo>
                  <a:pt x="0" y="450154"/>
                </a:lnTo>
                <a:lnTo>
                  <a:pt x="1603" y="464361"/>
                </a:lnTo>
                <a:lnTo>
                  <a:pt x="4968" y="477171"/>
                </a:lnTo>
                <a:lnTo>
                  <a:pt x="10426" y="487791"/>
                </a:lnTo>
                <a:lnTo>
                  <a:pt x="17947" y="495996"/>
                </a:lnTo>
                <a:lnTo>
                  <a:pt x="27063" y="501879"/>
                </a:lnTo>
                <a:lnTo>
                  <a:pt x="37084" y="505559"/>
                </a:lnTo>
                <a:lnTo>
                  <a:pt x="47516" y="507331"/>
                </a:lnTo>
                <a:lnTo>
                  <a:pt x="57941" y="507424"/>
                </a:lnTo>
                <a:lnTo>
                  <a:pt x="67933" y="505908"/>
                </a:lnTo>
                <a:lnTo>
                  <a:pt x="77320" y="502970"/>
                </a:lnTo>
                <a:lnTo>
                  <a:pt x="86284" y="498881"/>
                </a:lnTo>
                <a:lnTo>
                  <a:pt x="95230" y="493922"/>
                </a:lnTo>
                <a:lnTo>
                  <a:pt x="104400" y="488327"/>
                </a:lnTo>
                <a:lnTo>
                  <a:pt x="113697" y="482285"/>
                </a:lnTo>
                <a:lnTo>
                  <a:pt x="122793" y="475929"/>
                </a:lnTo>
                <a:lnTo>
                  <a:pt x="131506" y="469353"/>
                </a:lnTo>
                <a:lnTo>
                  <a:pt x="139815" y="462464"/>
                </a:lnTo>
                <a:lnTo>
                  <a:pt x="147775" y="454999"/>
                </a:lnTo>
                <a:lnTo>
                  <a:pt x="155457" y="446859"/>
                </a:lnTo>
                <a:lnTo>
                  <a:pt x="162768" y="437932"/>
                </a:lnTo>
                <a:lnTo>
                  <a:pt x="169459" y="428030"/>
                </a:lnTo>
                <a:lnTo>
                  <a:pt x="175442" y="417146"/>
                </a:lnTo>
                <a:lnTo>
                  <a:pt x="180783" y="405583"/>
                </a:lnTo>
                <a:lnTo>
                  <a:pt x="185605" y="393830"/>
                </a:lnTo>
                <a:lnTo>
                  <a:pt x="190031" y="382182"/>
                </a:lnTo>
                <a:lnTo>
                  <a:pt x="194003" y="370582"/>
                </a:lnTo>
                <a:lnTo>
                  <a:pt x="197299" y="358728"/>
                </a:lnTo>
                <a:lnTo>
                  <a:pt x="199842" y="346465"/>
                </a:lnTo>
                <a:lnTo>
                  <a:pt x="201381" y="334110"/>
                </a:lnTo>
                <a:lnTo>
                  <a:pt x="201431" y="322342"/>
                </a:lnTo>
                <a:lnTo>
                  <a:pt x="199855" y="311513"/>
                </a:lnTo>
                <a:lnTo>
                  <a:pt x="196337" y="302123"/>
                </a:lnTo>
                <a:lnTo>
                  <a:pt x="190244" y="294952"/>
                </a:lnTo>
                <a:lnTo>
                  <a:pt x="181485" y="290215"/>
                </a:lnTo>
                <a:lnTo>
                  <a:pt x="170721" y="287815"/>
                </a:lnTo>
                <a:lnTo>
                  <a:pt x="159057" y="287626"/>
                </a:lnTo>
                <a:lnTo>
                  <a:pt x="147219" y="289346"/>
                </a:lnTo>
                <a:lnTo>
                  <a:pt x="135531" y="292582"/>
                </a:lnTo>
                <a:lnTo>
                  <a:pt x="124084" y="296953"/>
                </a:lnTo>
                <a:lnTo>
                  <a:pt x="112871" y="302153"/>
                </a:lnTo>
                <a:lnTo>
                  <a:pt x="101850" y="308269"/>
                </a:lnTo>
                <a:lnTo>
                  <a:pt x="90976" y="315737"/>
                </a:lnTo>
                <a:lnTo>
                  <a:pt x="80213" y="324685"/>
                </a:lnTo>
                <a:lnTo>
                  <a:pt x="69694" y="334797"/>
                </a:lnTo>
                <a:lnTo>
                  <a:pt x="59703" y="345502"/>
                </a:lnTo>
                <a:lnTo>
                  <a:pt x="50357" y="356397"/>
                </a:lnTo>
                <a:lnTo>
                  <a:pt x="41719" y="367033"/>
                </a:lnTo>
                <a:lnTo>
                  <a:pt x="32929" y="377976"/>
                </a:lnTo>
                <a:lnTo>
                  <a:pt x="22100" y="391301"/>
                </a:lnTo>
                <a:lnTo>
                  <a:pt x="6005" y="4106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Freeform 185"/>
          <p:cNvSpPr/>
          <p:nvPr/>
        </p:nvSpPr>
        <p:spPr>
          <a:xfrm>
            <a:off x="564195" y="3992274"/>
            <a:ext cx="21058" cy="515898"/>
          </a:xfrm>
          <a:custGeom>
            <a:avLst/>
            <a:gdLst/>
            <a:ahLst/>
            <a:cxnLst/>
            <a:rect l="0" t="0" r="0" b="0"/>
            <a:pathLst>
              <a:path w="21058" h="515898">
                <a:moveTo>
                  <a:pt x="21057" y="0"/>
                </a:moveTo>
                <a:lnTo>
                  <a:pt x="18124" y="8868"/>
                </a:lnTo>
                <a:lnTo>
                  <a:pt x="15341" y="17856"/>
                </a:lnTo>
                <a:lnTo>
                  <a:pt x="12446" y="27860"/>
                </a:lnTo>
                <a:lnTo>
                  <a:pt x="9579" y="39186"/>
                </a:lnTo>
                <a:lnTo>
                  <a:pt x="7062" y="52295"/>
                </a:lnTo>
                <a:lnTo>
                  <a:pt x="5051" y="67250"/>
                </a:lnTo>
                <a:lnTo>
                  <a:pt x="3539" y="83494"/>
                </a:lnTo>
                <a:lnTo>
                  <a:pt x="2444" y="100071"/>
                </a:lnTo>
                <a:lnTo>
                  <a:pt x="1671" y="116398"/>
                </a:lnTo>
                <a:lnTo>
                  <a:pt x="1135" y="132271"/>
                </a:lnTo>
                <a:lnTo>
                  <a:pt x="767" y="147689"/>
                </a:lnTo>
                <a:lnTo>
                  <a:pt x="516" y="162725"/>
                </a:lnTo>
                <a:lnTo>
                  <a:pt x="347" y="177466"/>
                </a:lnTo>
                <a:lnTo>
                  <a:pt x="233" y="191992"/>
                </a:lnTo>
                <a:lnTo>
                  <a:pt x="156" y="206365"/>
                </a:lnTo>
                <a:lnTo>
                  <a:pt x="104" y="220630"/>
                </a:lnTo>
                <a:lnTo>
                  <a:pt x="70" y="234822"/>
                </a:lnTo>
                <a:lnTo>
                  <a:pt x="47" y="248968"/>
                </a:lnTo>
                <a:lnTo>
                  <a:pt x="31" y="263249"/>
                </a:lnTo>
                <a:lnTo>
                  <a:pt x="21" y="277982"/>
                </a:lnTo>
                <a:lnTo>
                  <a:pt x="19" y="293300"/>
                </a:lnTo>
                <a:lnTo>
                  <a:pt x="187" y="309012"/>
                </a:lnTo>
                <a:lnTo>
                  <a:pt x="832" y="324712"/>
                </a:lnTo>
                <a:lnTo>
                  <a:pt x="2079" y="340166"/>
                </a:lnTo>
                <a:lnTo>
                  <a:pt x="3730" y="355476"/>
                </a:lnTo>
                <a:lnTo>
                  <a:pt x="5378" y="370975"/>
                </a:lnTo>
                <a:lnTo>
                  <a:pt x="6775" y="386842"/>
                </a:lnTo>
                <a:lnTo>
                  <a:pt x="7695" y="402940"/>
                </a:lnTo>
                <a:lnTo>
                  <a:pt x="7854" y="418907"/>
                </a:lnTo>
                <a:lnTo>
                  <a:pt x="7183" y="434530"/>
                </a:lnTo>
                <a:lnTo>
                  <a:pt x="5928" y="449555"/>
                </a:lnTo>
                <a:lnTo>
                  <a:pt x="4425" y="465288"/>
                </a:lnTo>
                <a:lnTo>
                  <a:pt x="2543" y="485345"/>
                </a:lnTo>
                <a:lnTo>
                  <a:pt x="0" y="5158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1" name="Group 200"/>
          <p:cNvGrpSpPr/>
          <p:nvPr/>
        </p:nvGrpSpPr>
        <p:grpSpPr>
          <a:xfrm>
            <a:off x="5306362" y="3948186"/>
            <a:ext cx="4327214" cy="569766"/>
            <a:chOff x="5306362" y="3948186"/>
            <a:chExt cx="4327214" cy="569766"/>
          </a:xfrm>
        </p:grpSpPr>
        <p:sp>
          <p:nvSpPr>
            <p:cNvPr id="187" name="Freeform 186"/>
            <p:cNvSpPr/>
            <p:nvPr/>
          </p:nvSpPr>
          <p:spPr>
            <a:xfrm>
              <a:off x="5306362" y="4453554"/>
              <a:ext cx="505369" cy="31587"/>
            </a:xfrm>
            <a:custGeom>
              <a:avLst/>
              <a:gdLst/>
              <a:ahLst/>
              <a:cxnLst/>
              <a:rect l="0" t="0" r="0" b="0"/>
              <a:pathLst>
                <a:path w="505369" h="31587">
                  <a:moveTo>
                    <a:pt x="505368" y="31586"/>
                  </a:moveTo>
                  <a:lnTo>
                    <a:pt x="493633" y="31586"/>
                  </a:lnTo>
                  <a:lnTo>
                    <a:pt x="482504" y="31586"/>
                  </a:lnTo>
                  <a:lnTo>
                    <a:pt x="470910" y="31581"/>
                  </a:lnTo>
                  <a:lnTo>
                    <a:pt x="458922" y="31408"/>
                  </a:lnTo>
                  <a:lnTo>
                    <a:pt x="446911" y="30760"/>
                  </a:lnTo>
                  <a:lnTo>
                    <a:pt x="435094" y="29512"/>
                  </a:lnTo>
                  <a:lnTo>
                    <a:pt x="423049" y="27859"/>
                  </a:lnTo>
                  <a:lnTo>
                    <a:pt x="409836" y="26211"/>
                  </a:lnTo>
                  <a:lnTo>
                    <a:pt x="395031" y="24803"/>
                  </a:lnTo>
                  <a:lnTo>
                    <a:pt x="379171" y="23538"/>
                  </a:lnTo>
                  <a:lnTo>
                    <a:pt x="363441" y="22082"/>
                  </a:lnTo>
                  <a:lnTo>
                    <a:pt x="348524" y="20255"/>
                  </a:lnTo>
                  <a:lnTo>
                    <a:pt x="334424" y="18197"/>
                  </a:lnTo>
                  <a:lnTo>
                    <a:pt x="320743" y="16269"/>
                  </a:lnTo>
                  <a:lnTo>
                    <a:pt x="307177" y="14670"/>
                  </a:lnTo>
                  <a:lnTo>
                    <a:pt x="293745" y="13275"/>
                  </a:lnTo>
                  <a:lnTo>
                    <a:pt x="280706" y="11731"/>
                  </a:lnTo>
                  <a:lnTo>
                    <a:pt x="268180" y="9845"/>
                  </a:lnTo>
                  <a:lnTo>
                    <a:pt x="255986" y="7748"/>
                  </a:lnTo>
                  <a:lnTo>
                    <a:pt x="243731" y="5793"/>
                  </a:lnTo>
                  <a:lnTo>
                    <a:pt x="231175" y="4182"/>
                  </a:lnTo>
                  <a:lnTo>
                    <a:pt x="217776" y="2948"/>
                  </a:lnTo>
                  <a:lnTo>
                    <a:pt x="202644" y="2044"/>
                  </a:lnTo>
                  <a:lnTo>
                    <a:pt x="185458" y="1401"/>
                  </a:lnTo>
                  <a:lnTo>
                    <a:pt x="166541" y="953"/>
                  </a:lnTo>
                  <a:lnTo>
                    <a:pt x="146555" y="645"/>
                  </a:lnTo>
                  <a:lnTo>
                    <a:pt x="126011" y="435"/>
                  </a:lnTo>
                  <a:lnTo>
                    <a:pt x="105525" y="293"/>
                  </a:lnTo>
                  <a:lnTo>
                    <a:pt x="85860" y="197"/>
                  </a:lnTo>
                  <a:lnTo>
                    <a:pt x="67361" y="132"/>
                  </a:lnTo>
                  <a:lnTo>
                    <a:pt x="50600" y="88"/>
                  </a:lnTo>
                  <a:lnTo>
                    <a:pt x="34904" y="54"/>
                  </a:lnTo>
                  <a:lnTo>
                    <a:pt x="18899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024136" y="4242984"/>
              <a:ext cx="192928" cy="256723"/>
            </a:xfrm>
            <a:custGeom>
              <a:avLst/>
              <a:gdLst/>
              <a:ahLst/>
              <a:cxnLst/>
              <a:rect l="0" t="0" r="0" b="0"/>
              <a:pathLst>
                <a:path w="192928" h="256723">
                  <a:moveTo>
                    <a:pt x="124506" y="10529"/>
                  </a:moveTo>
                  <a:lnTo>
                    <a:pt x="112838" y="10663"/>
                  </a:lnTo>
                  <a:lnTo>
                    <a:pt x="102350" y="11943"/>
                  </a:lnTo>
                  <a:lnTo>
                    <a:pt x="92052" y="14536"/>
                  </a:lnTo>
                  <a:lnTo>
                    <a:pt x="81923" y="18256"/>
                  </a:lnTo>
                  <a:lnTo>
                    <a:pt x="72228" y="22888"/>
                  </a:lnTo>
                  <a:lnTo>
                    <a:pt x="63092" y="28226"/>
                  </a:lnTo>
                  <a:lnTo>
                    <a:pt x="54489" y="34246"/>
                  </a:lnTo>
                  <a:lnTo>
                    <a:pt x="46328" y="41109"/>
                  </a:lnTo>
                  <a:lnTo>
                    <a:pt x="38509" y="48837"/>
                  </a:lnTo>
                  <a:lnTo>
                    <a:pt x="31105" y="57483"/>
                  </a:lnTo>
                  <a:lnTo>
                    <a:pt x="24352" y="67197"/>
                  </a:lnTo>
                  <a:lnTo>
                    <a:pt x="18330" y="77957"/>
                  </a:lnTo>
                  <a:lnTo>
                    <a:pt x="13134" y="89607"/>
                  </a:lnTo>
                  <a:lnTo>
                    <a:pt x="8941" y="101951"/>
                  </a:lnTo>
                  <a:lnTo>
                    <a:pt x="5752" y="114810"/>
                  </a:lnTo>
                  <a:lnTo>
                    <a:pt x="3423" y="128036"/>
                  </a:lnTo>
                  <a:lnTo>
                    <a:pt x="1769" y="141522"/>
                  </a:lnTo>
                  <a:lnTo>
                    <a:pt x="621" y="155180"/>
                  </a:lnTo>
                  <a:lnTo>
                    <a:pt x="0" y="168793"/>
                  </a:lnTo>
                  <a:lnTo>
                    <a:pt x="108" y="182013"/>
                  </a:lnTo>
                  <a:lnTo>
                    <a:pt x="998" y="194679"/>
                  </a:lnTo>
                  <a:lnTo>
                    <a:pt x="2750" y="206642"/>
                  </a:lnTo>
                  <a:lnTo>
                    <a:pt x="5528" y="217684"/>
                  </a:lnTo>
                  <a:lnTo>
                    <a:pt x="9335" y="227769"/>
                  </a:lnTo>
                  <a:lnTo>
                    <a:pt x="14350" y="236695"/>
                  </a:lnTo>
                  <a:lnTo>
                    <a:pt x="20997" y="244020"/>
                  </a:lnTo>
                  <a:lnTo>
                    <a:pt x="29360" y="249647"/>
                  </a:lnTo>
                  <a:lnTo>
                    <a:pt x="39231" y="253613"/>
                  </a:lnTo>
                  <a:lnTo>
                    <a:pt x="50297" y="255916"/>
                  </a:lnTo>
                  <a:lnTo>
                    <a:pt x="62254" y="256722"/>
                  </a:lnTo>
                  <a:lnTo>
                    <a:pt x="74688" y="256147"/>
                  </a:lnTo>
                  <a:lnTo>
                    <a:pt x="87100" y="254174"/>
                  </a:lnTo>
                  <a:lnTo>
                    <a:pt x="99216" y="250920"/>
                  </a:lnTo>
                  <a:lnTo>
                    <a:pt x="110808" y="246448"/>
                  </a:lnTo>
                  <a:lnTo>
                    <a:pt x="121600" y="240698"/>
                  </a:lnTo>
                  <a:lnTo>
                    <a:pt x="131526" y="233756"/>
                  </a:lnTo>
                  <a:lnTo>
                    <a:pt x="140685" y="225824"/>
                  </a:lnTo>
                  <a:lnTo>
                    <a:pt x="149231" y="217129"/>
                  </a:lnTo>
                  <a:lnTo>
                    <a:pt x="157314" y="207874"/>
                  </a:lnTo>
                  <a:lnTo>
                    <a:pt x="164897" y="198220"/>
                  </a:lnTo>
                  <a:lnTo>
                    <a:pt x="171771" y="188286"/>
                  </a:lnTo>
                  <a:lnTo>
                    <a:pt x="177874" y="178156"/>
                  </a:lnTo>
                  <a:lnTo>
                    <a:pt x="183126" y="167727"/>
                  </a:lnTo>
                  <a:lnTo>
                    <a:pt x="187355" y="156733"/>
                  </a:lnTo>
                  <a:lnTo>
                    <a:pt x="190560" y="145073"/>
                  </a:lnTo>
                  <a:lnTo>
                    <a:pt x="192559" y="132801"/>
                  </a:lnTo>
                  <a:lnTo>
                    <a:pt x="192927" y="120031"/>
                  </a:lnTo>
                  <a:lnTo>
                    <a:pt x="191585" y="106888"/>
                  </a:lnTo>
                  <a:lnTo>
                    <a:pt x="188905" y="93638"/>
                  </a:lnTo>
                  <a:lnTo>
                    <a:pt x="185505" y="80669"/>
                  </a:lnTo>
                  <a:lnTo>
                    <a:pt x="181811" y="68176"/>
                  </a:lnTo>
                  <a:lnTo>
                    <a:pt x="177875" y="56329"/>
                  </a:lnTo>
                  <a:lnTo>
                    <a:pt x="173482" y="45367"/>
                  </a:lnTo>
                  <a:lnTo>
                    <a:pt x="168538" y="35335"/>
                  </a:lnTo>
                  <a:lnTo>
                    <a:pt x="163385" y="26416"/>
                  </a:lnTo>
                  <a:lnTo>
                    <a:pt x="158214" y="18144"/>
                  </a:lnTo>
                  <a:lnTo>
                    <a:pt x="152569" y="9791"/>
                  </a:lnTo>
                  <a:lnTo>
                    <a:pt x="1455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278605" y="4232455"/>
              <a:ext cx="164836" cy="267378"/>
            </a:xfrm>
            <a:custGeom>
              <a:avLst/>
              <a:gdLst/>
              <a:ahLst/>
              <a:cxnLst/>
              <a:rect l="0" t="0" r="0" b="0"/>
              <a:pathLst>
                <a:path w="164836" h="267378">
                  <a:moveTo>
                    <a:pt x="38493" y="63171"/>
                  </a:moveTo>
                  <a:lnTo>
                    <a:pt x="32693" y="71973"/>
                  </a:lnTo>
                  <a:lnTo>
                    <a:pt x="27768" y="80320"/>
                  </a:lnTo>
                  <a:lnTo>
                    <a:pt x="23266" y="89019"/>
                  </a:lnTo>
                  <a:lnTo>
                    <a:pt x="19045" y="98139"/>
                  </a:lnTo>
                  <a:lnTo>
                    <a:pt x="15032" y="107635"/>
                  </a:lnTo>
                  <a:lnTo>
                    <a:pt x="11175" y="117431"/>
                  </a:lnTo>
                  <a:lnTo>
                    <a:pt x="7596" y="127618"/>
                  </a:lnTo>
                  <a:lnTo>
                    <a:pt x="4569" y="138440"/>
                  </a:lnTo>
                  <a:lnTo>
                    <a:pt x="2204" y="149975"/>
                  </a:lnTo>
                  <a:lnTo>
                    <a:pt x="616" y="161992"/>
                  </a:lnTo>
                  <a:lnTo>
                    <a:pt x="0" y="174057"/>
                  </a:lnTo>
                  <a:lnTo>
                    <a:pt x="370" y="185919"/>
                  </a:lnTo>
                  <a:lnTo>
                    <a:pt x="1755" y="197663"/>
                  </a:lnTo>
                  <a:lnTo>
                    <a:pt x="4279" y="209614"/>
                  </a:lnTo>
                  <a:lnTo>
                    <a:pt x="7912" y="221938"/>
                  </a:lnTo>
                  <a:lnTo>
                    <a:pt x="12808" y="234163"/>
                  </a:lnTo>
                  <a:lnTo>
                    <a:pt x="19376" y="245313"/>
                  </a:lnTo>
                  <a:lnTo>
                    <a:pt x="27684" y="254904"/>
                  </a:lnTo>
                  <a:lnTo>
                    <a:pt x="37518" y="262308"/>
                  </a:lnTo>
                  <a:lnTo>
                    <a:pt x="48560" y="266543"/>
                  </a:lnTo>
                  <a:lnTo>
                    <a:pt x="60496" y="267377"/>
                  </a:lnTo>
                  <a:lnTo>
                    <a:pt x="72746" y="265037"/>
                  </a:lnTo>
                  <a:lnTo>
                    <a:pt x="84503" y="259828"/>
                  </a:lnTo>
                  <a:lnTo>
                    <a:pt x="95362" y="252223"/>
                  </a:lnTo>
                  <a:lnTo>
                    <a:pt x="105125" y="242921"/>
                  </a:lnTo>
                  <a:lnTo>
                    <a:pt x="113618" y="232710"/>
                  </a:lnTo>
                  <a:lnTo>
                    <a:pt x="120887" y="222113"/>
                  </a:lnTo>
                  <a:lnTo>
                    <a:pt x="127126" y="211393"/>
                  </a:lnTo>
                  <a:lnTo>
                    <a:pt x="132567" y="200663"/>
                  </a:lnTo>
                  <a:lnTo>
                    <a:pt x="137420" y="189954"/>
                  </a:lnTo>
                  <a:lnTo>
                    <a:pt x="141852" y="178947"/>
                  </a:lnTo>
                  <a:lnTo>
                    <a:pt x="145990" y="167025"/>
                  </a:lnTo>
                  <a:lnTo>
                    <a:pt x="149921" y="153926"/>
                  </a:lnTo>
                  <a:lnTo>
                    <a:pt x="153545" y="139871"/>
                  </a:lnTo>
                  <a:lnTo>
                    <a:pt x="156599" y="125365"/>
                  </a:lnTo>
                  <a:lnTo>
                    <a:pt x="158985" y="110755"/>
                  </a:lnTo>
                  <a:lnTo>
                    <a:pt x="160756" y="96199"/>
                  </a:lnTo>
                  <a:lnTo>
                    <a:pt x="162027" y="81748"/>
                  </a:lnTo>
                  <a:lnTo>
                    <a:pt x="162920" y="67415"/>
                  </a:lnTo>
                  <a:lnTo>
                    <a:pt x="163537" y="53593"/>
                  </a:lnTo>
                  <a:lnTo>
                    <a:pt x="164028" y="39610"/>
                  </a:lnTo>
                  <a:lnTo>
                    <a:pt x="164436" y="23119"/>
                  </a:lnTo>
                  <a:lnTo>
                    <a:pt x="1648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506611" y="3948186"/>
              <a:ext cx="21059" cy="452726"/>
            </a:xfrm>
            <a:custGeom>
              <a:avLst/>
              <a:gdLst/>
              <a:ahLst/>
              <a:cxnLst/>
              <a:rect l="0" t="0" r="0" b="0"/>
              <a:pathLst>
                <a:path w="21059" h="452726">
                  <a:moveTo>
                    <a:pt x="21058" y="0"/>
                  </a:moveTo>
                  <a:lnTo>
                    <a:pt x="20991" y="11668"/>
                  </a:lnTo>
                  <a:lnTo>
                    <a:pt x="20351" y="22157"/>
                  </a:lnTo>
                  <a:lnTo>
                    <a:pt x="19058" y="32472"/>
                  </a:lnTo>
                  <a:lnTo>
                    <a:pt x="17371" y="43292"/>
                  </a:lnTo>
                  <a:lnTo>
                    <a:pt x="15703" y="55581"/>
                  </a:lnTo>
                  <a:lnTo>
                    <a:pt x="14290" y="69721"/>
                  </a:lnTo>
                  <a:lnTo>
                    <a:pt x="13192" y="85280"/>
                  </a:lnTo>
                  <a:lnTo>
                    <a:pt x="12381" y="101331"/>
                  </a:lnTo>
                  <a:lnTo>
                    <a:pt x="11801" y="117281"/>
                  </a:lnTo>
                  <a:lnTo>
                    <a:pt x="11396" y="133226"/>
                  </a:lnTo>
                  <a:lnTo>
                    <a:pt x="11115" y="149749"/>
                  </a:lnTo>
                  <a:lnTo>
                    <a:pt x="10925" y="167159"/>
                  </a:lnTo>
                  <a:lnTo>
                    <a:pt x="10795" y="185462"/>
                  </a:lnTo>
                  <a:lnTo>
                    <a:pt x="10708" y="204519"/>
                  </a:lnTo>
                  <a:lnTo>
                    <a:pt x="10648" y="224163"/>
                  </a:lnTo>
                  <a:lnTo>
                    <a:pt x="10609" y="244237"/>
                  </a:lnTo>
                  <a:lnTo>
                    <a:pt x="10582" y="264619"/>
                  </a:lnTo>
                  <a:lnTo>
                    <a:pt x="10560" y="285212"/>
                  </a:lnTo>
                  <a:lnTo>
                    <a:pt x="10375" y="305785"/>
                  </a:lnTo>
                  <a:lnTo>
                    <a:pt x="9719" y="325984"/>
                  </a:lnTo>
                  <a:lnTo>
                    <a:pt x="8465" y="345638"/>
                  </a:lnTo>
                  <a:lnTo>
                    <a:pt x="6800" y="364581"/>
                  </a:lnTo>
                  <a:lnTo>
                    <a:pt x="4971" y="384734"/>
                  </a:lnTo>
                  <a:lnTo>
                    <a:pt x="2814" y="41122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390798" y="4098263"/>
              <a:ext cx="221099" cy="7852"/>
            </a:xfrm>
            <a:custGeom>
              <a:avLst/>
              <a:gdLst/>
              <a:ahLst/>
              <a:cxnLst/>
              <a:rect l="0" t="0" r="0" b="0"/>
              <a:pathLst>
                <a:path w="221099" h="7852">
                  <a:moveTo>
                    <a:pt x="221098" y="7851"/>
                  </a:moveTo>
                  <a:lnTo>
                    <a:pt x="209363" y="7784"/>
                  </a:lnTo>
                  <a:lnTo>
                    <a:pt x="198233" y="7143"/>
                  </a:lnTo>
                  <a:lnTo>
                    <a:pt x="186631" y="5852"/>
                  </a:lnTo>
                  <a:lnTo>
                    <a:pt x="174297" y="4164"/>
                  </a:lnTo>
                  <a:lnTo>
                    <a:pt x="160989" y="2497"/>
                  </a:lnTo>
                  <a:lnTo>
                    <a:pt x="146680" y="1088"/>
                  </a:lnTo>
                  <a:lnTo>
                    <a:pt x="131503" y="163"/>
                  </a:lnTo>
                  <a:lnTo>
                    <a:pt x="115640" y="0"/>
                  </a:lnTo>
                  <a:lnTo>
                    <a:pt x="99278" y="670"/>
                  </a:lnTo>
                  <a:lnTo>
                    <a:pt x="82740" y="1924"/>
                  </a:lnTo>
                  <a:lnTo>
                    <a:pt x="64553" y="3426"/>
                  </a:lnTo>
                  <a:lnTo>
                    <a:pt x="39769" y="5309"/>
                  </a:lnTo>
                  <a:lnTo>
                    <a:pt x="0" y="7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878883" y="4306155"/>
              <a:ext cx="124882" cy="199652"/>
            </a:xfrm>
            <a:custGeom>
              <a:avLst/>
              <a:gdLst/>
              <a:ahLst/>
              <a:cxnLst/>
              <a:rect l="0" t="0" r="0" b="0"/>
              <a:pathLst>
                <a:path w="124882" h="199652">
                  <a:moveTo>
                    <a:pt x="90982" y="0"/>
                  </a:moveTo>
                  <a:lnTo>
                    <a:pt x="82248" y="3001"/>
                  </a:lnTo>
                  <a:lnTo>
                    <a:pt x="74542" y="6424"/>
                  </a:lnTo>
                  <a:lnTo>
                    <a:pt x="67139" y="10624"/>
                  </a:lnTo>
                  <a:lnTo>
                    <a:pt x="59878" y="15697"/>
                  </a:lnTo>
                  <a:lnTo>
                    <a:pt x="52700" y="21826"/>
                  </a:lnTo>
                  <a:lnTo>
                    <a:pt x="45578" y="29010"/>
                  </a:lnTo>
                  <a:lnTo>
                    <a:pt x="38661" y="37097"/>
                  </a:lnTo>
                  <a:lnTo>
                    <a:pt x="32242" y="45892"/>
                  </a:lnTo>
                  <a:lnTo>
                    <a:pt x="26445" y="55212"/>
                  </a:lnTo>
                  <a:lnTo>
                    <a:pt x="21230" y="64909"/>
                  </a:lnTo>
                  <a:lnTo>
                    <a:pt x="16494" y="74871"/>
                  </a:lnTo>
                  <a:lnTo>
                    <a:pt x="12126" y="85019"/>
                  </a:lnTo>
                  <a:lnTo>
                    <a:pt x="8191" y="95461"/>
                  </a:lnTo>
                  <a:lnTo>
                    <a:pt x="4921" y="106464"/>
                  </a:lnTo>
                  <a:lnTo>
                    <a:pt x="2392" y="118124"/>
                  </a:lnTo>
                  <a:lnTo>
                    <a:pt x="692" y="130227"/>
                  </a:lnTo>
                  <a:lnTo>
                    <a:pt x="0" y="142351"/>
                  </a:lnTo>
                  <a:lnTo>
                    <a:pt x="324" y="154238"/>
                  </a:lnTo>
                  <a:lnTo>
                    <a:pt x="1846" y="165491"/>
                  </a:lnTo>
                  <a:lnTo>
                    <a:pt x="4996" y="175515"/>
                  </a:lnTo>
                  <a:lnTo>
                    <a:pt x="9858" y="184095"/>
                  </a:lnTo>
                  <a:lnTo>
                    <a:pt x="16224" y="191025"/>
                  </a:lnTo>
                  <a:lnTo>
                    <a:pt x="23785" y="195939"/>
                  </a:lnTo>
                  <a:lnTo>
                    <a:pt x="32234" y="198828"/>
                  </a:lnTo>
                  <a:lnTo>
                    <a:pt x="41159" y="199651"/>
                  </a:lnTo>
                  <a:lnTo>
                    <a:pt x="50063" y="198166"/>
                  </a:lnTo>
                  <a:lnTo>
                    <a:pt x="58675" y="194471"/>
                  </a:lnTo>
                  <a:lnTo>
                    <a:pt x="66931" y="189077"/>
                  </a:lnTo>
                  <a:lnTo>
                    <a:pt x="74863" y="182710"/>
                  </a:lnTo>
                  <a:lnTo>
                    <a:pt x="82529" y="175874"/>
                  </a:lnTo>
                  <a:lnTo>
                    <a:pt x="89831" y="168678"/>
                  </a:lnTo>
                  <a:lnTo>
                    <a:pt x="96516" y="160942"/>
                  </a:lnTo>
                  <a:lnTo>
                    <a:pt x="102497" y="152592"/>
                  </a:lnTo>
                  <a:lnTo>
                    <a:pt x="107836" y="143678"/>
                  </a:lnTo>
                  <a:lnTo>
                    <a:pt x="112656" y="134310"/>
                  </a:lnTo>
                  <a:lnTo>
                    <a:pt x="117076" y="124595"/>
                  </a:lnTo>
                  <a:lnTo>
                    <a:pt x="120876" y="114629"/>
                  </a:lnTo>
                  <a:lnTo>
                    <a:pt x="123525" y="104486"/>
                  </a:lnTo>
                  <a:lnTo>
                    <a:pt x="124823" y="94219"/>
                  </a:lnTo>
                  <a:lnTo>
                    <a:pt x="124881" y="83867"/>
                  </a:lnTo>
                  <a:lnTo>
                    <a:pt x="123932" y="73458"/>
                  </a:lnTo>
                  <a:lnTo>
                    <a:pt x="122219" y="63019"/>
                  </a:lnTo>
                  <a:lnTo>
                    <a:pt x="119913" y="52824"/>
                  </a:lnTo>
                  <a:lnTo>
                    <a:pt x="116774" y="42290"/>
                  </a:lnTo>
                  <a:lnTo>
                    <a:pt x="111412" y="29372"/>
                  </a:lnTo>
                  <a:lnTo>
                    <a:pt x="10151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039420" y="3981946"/>
              <a:ext cx="98902" cy="482137"/>
            </a:xfrm>
            <a:custGeom>
              <a:avLst/>
              <a:gdLst/>
              <a:ahLst/>
              <a:cxnLst/>
              <a:rect l="0" t="0" r="0" b="0"/>
              <a:pathLst>
                <a:path w="98902" h="482137">
                  <a:moveTo>
                    <a:pt x="56787" y="482136"/>
                  </a:moveTo>
                  <a:lnTo>
                    <a:pt x="53919" y="470334"/>
                  </a:lnTo>
                  <a:lnTo>
                    <a:pt x="51778" y="458565"/>
                  </a:lnTo>
                  <a:lnTo>
                    <a:pt x="50171" y="445675"/>
                  </a:lnTo>
                  <a:lnTo>
                    <a:pt x="48818" y="431827"/>
                  </a:lnTo>
                  <a:lnTo>
                    <a:pt x="47321" y="417499"/>
                  </a:lnTo>
                  <a:lnTo>
                    <a:pt x="45475" y="403030"/>
                  </a:lnTo>
                  <a:lnTo>
                    <a:pt x="43408" y="388579"/>
                  </a:lnTo>
                  <a:lnTo>
                    <a:pt x="41474" y="374204"/>
                  </a:lnTo>
                  <a:lnTo>
                    <a:pt x="39875" y="359909"/>
                  </a:lnTo>
                  <a:lnTo>
                    <a:pt x="38478" y="345684"/>
                  </a:lnTo>
                  <a:lnTo>
                    <a:pt x="36934" y="331514"/>
                  </a:lnTo>
                  <a:lnTo>
                    <a:pt x="35043" y="317389"/>
                  </a:lnTo>
                  <a:lnTo>
                    <a:pt x="32773" y="303461"/>
                  </a:lnTo>
                  <a:lnTo>
                    <a:pt x="30170" y="290028"/>
                  </a:lnTo>
                  <a:lnTo>
                    <a:pt x="27305" y="277206"/>
                  </a:lnTo>
                  <a:lnTo>
                    <a:pt x="24244" y="264628"/>
                  </a:lnTo>
                  <a:lnTo>
                    <a:pt x="21045" y="251576"/>
                  </a:lnTo>
                  <a:lnTo>
                    <a:pt x="17752" y="237679"/>
                  </a:lnTo>
                  <a:lnTo>
                    <a:pt x="14558" y="222902"/>
                  </a:lnTo>
                  <a:lnTo>
                    <a:pt x="11793" y="207372"/>
                  </a:lnTo>
                  <a:lnTo>
                    <a:pt x="9597" y="191258"/>
                  </a:lnTo>
                  <a:lnTo>
                    <a:pt x="7783" y="174878"/>
                  </a:lnTo>
                  <a:lnTo>
                    <a:pt x="5952" y="158662"/>
                  </a:lnTo>
                  <a:lnTo>
                    <a:pt x="3874" y="142833"/>
                  </a:lnTo>
                  <a:lnTo>
                    <a:pt x="1816" y="127427"/>
                  </a:lnTo>
                  <a:lnTo>
                    <a:pt x="420" y="112389"/>
                  </a:lnTo>
                  <a:lnTo>
                    <a:pt x="0" y="97645"/>
                  </a:lnTo>
                  <a:lnTo>
                    <a:pt x="550" y="83284"/>
                  </a:lnTo>
                  <a:lnTo>
                    <a:pt x="1916" y="69554"/>
                  </a:lnTo>
                  <a:lnTo>
                    <a:pt x="3920" y="56541"/>
                  </a:lnTo>
                  <a:lnTo>
                    <a:pt x="6725" y="44344"/>
                  </a:lnTo>
                  <a:lnTo>
                    <a:pt x="10810" y="33144"/>
                  </a:lnTo>
                  <a:lnTo>
                    <a:pt x="16334" y="22958"/>
                  </a:lnTo>
                  <a:lnTo>
                    <a:pt x="23162" y="14134"/>
                  </a:lnTo>
                  <a:lnTo>
                    <a:pt x="31041" y="7410"/>
                  </a:lnTo>
                  <a:lnTo>
                    <a:pt x="39706" y="3001"/>
                  </a:lnTo>
                  <a:lnTo>
                    <a:pt x="48872" y="695"/>
                  </a:lnTo>
                  <a:lnTo>
                    <a:pt x="59330" y="0"/>
                  </a:lnTo>
                  <a:lnTo>
                    <a:pt x="74233" y="1973"/>
                  </a:lnTo>
                  <a:lnTo>
                    <a:pt x="98901" y="83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917222" y="4242984"/>
              <a:ext cx="168458" cy="10530"/>
            </a:xfrm>
            <a:custGeom>
              <a:avLst/>
              <a:gdLst/>
              <a:ahLst/>
              <a:cxnLst/>
              <a:rect l="0" t="0" r="0" b="0"/>
              <a:pathLst>
                <a:path w="168458" h="10530">
                  <a:moveTo>
                    <a:pt x="168457" y="0"/>
                  </a:moveTo>
                  <a:lnTo>
                    <a:pt x="156655" y="67"/>
                  </a:lnTo>
                  <a:lnTo>
                    <a:pt x="144886" y="708"/>
                  </a:lnTo>
                  <a:lnTo>
                    <a:pt x="131991" y="1999"/>
                  </a:lnTo>
                  <a:lnTo>
                    <a:pt x="117971" y="3686"/>
                  </a:lnTo>
                  <a:lnTo>
                    <a:pt x="102994" y="5354"/>
                  </a:lnTo>
                  <a:lnTo>
                    <a:pt x="87286" y="6768"/>
                  </a:lnTo>
                  <a:lnTo>
                    <a:pt x="71411" y="7868"/>
                  </a:lnTo>
                  <a:lnTo>
                    <a:pt x="54498" y="8800"/>
                  </a:lnTo>
                  <a:lnTo>
                    <a:pt x="32830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422591" y="4475682"/>
              <a:ext cx="526425" cy="41044"/>
            </a:xfrm>
            <a:custGeom>
              <a:avLst/>
              <a:gdLst/>
              <a:ahLst/>
              <a:cxnLst/>
              <a:rect l="0" t="0" r="0" b="0"/>
              <a:pathLst>
                <a:path w="526425" h="41044">
                  <a:moveTo>
                    <a:pt x="0" y="41043"/>
                  </a:moveTo>
                  <a:lnTo>
                    <a:pt x="8936" y="38109"/>
                  </a:lnTo>
                  <a:lnTo>
                    <a:pt x="18562" y="35327"/>
                  </a:lnTo>
                  <a:lnTo>
                    <a:pt x="29854" y="32432"/>
                  </a:lnTo>
                  <a:lnTo>
                    <a:pt x="42694" y="29564"/>
                  </a:lnTo>
                  <a:lnTo>
                    <a:pt x="56822" y="27048"/>
                  </a:lnTo>
                  <a:lnTo>
                    <a:pt x="71947" y="25033"/>
                  </a:lnTo>
                  <a:lnTo>
                    <a:pt x="87809" y="23348"/>
                  </a:lnTo>
                  <a:lnTo>
                    <a:pt x="104197" y="21604"/>
                  </a:lnTo>
                  <a:lnTo>
                    <a:pt x="120954" y="19583"/>
                  </a:lnTo>
                  <a:lnTo>
                    <a:pt x="137966" y="17394"/>
                  </a:lnTo>
                  <a:lnTo>
                    <a:pt x="155152" y="15377"/>
                  </a:lnTo>
                  <a:lnTo>
                    <a:pt x="172457" y="13724"/>
                  </a:lnTo>
                  <a:lnTo>
                    <a:pt x="189841" y="12462"/>
                  </a:lnTo>
                  <a:lnTo>
                    <a:pt x="207279" y="11539"/>
                  </a:lnTo>
                  <a:lnTo>
                    <a:pt x="224759" y="10880"/>
                  </a:lnTo>
                  <a:lnTo>
                    <a:pt x="242431" y="10250"/>
                  </a:lnTo>
                  <a:lnTo>
                    <a:pt x="260593" y="9288"/>
                  </a:lnTo>
                  <a:lnTo>
                    <a:pt x="279368" y="7826"/>
                  </a:lnTo>
                  <a:lnTo>
                    <a:pt x="298553" y="6028"/>
                  </a:lnTo>
                  <a:lnTo>
                    <a:pt x="317739" y="4282"/>
                  </a:lnTo>
                  <a:lnTo>
                    <a:pt x="336688" y="2813"/>
                  </a:lnTo>
                  <a:lnTo>
                    <a:pt x="355497" y="1676"/>
                  </a:lnTo>
                  <a:lnTo>
                    <a:pt x="374498" y="838"/>
                  </a:lnTo>
                  <a:lnTo>
                    <a:pt x="393866" y="245"/>
                  </a:lnTo>
                  <a:lnTo>
                    <a:pt x="413297" y="0"/>
                  </a:lnTo>
                  <a:lnTo>
                    <a:pt x="432123" y="360"/>
                  </a:lnTo>
                  <a:lnTo>
                    <a:pt x="449996" y="1411"/>
                  </a:lnTo>
                  <a:lnTo>
                    <a:pt x="466506" y="2939"/>
                  </a:lnTo>
                  <a:lnTo>
                    <a:pt x="482735" y="4661"/>
                  </a:lnTo>
                  <a:lnTo>
                    <a:pt x="501223" y="6729"/>
                  </a:lnTo>
                  <a:lnTo>
                    <a:pt x="526424" y="94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141463" y="4275694"/>
              <a:ext cx="207636" cy="242258"/>
            </a:xfrm>
            <a:custGeom>
              <a:avLst/>
              <a:gdLst/>
              <a:ahLst/>
              <a:cxnLst/>
              <a:rect l="0" t="0" r="0" b="0"/>
              <a:pathLst>
                <a:path w="207636" h="242258">
                  <a:moveTo>
                    <a:pt x="154993" y="51518"/>
                  </a:moveTo>
                  <a:lnTo>
                    <a:pt x="151992" y="42784"/>
                  </a:lnTo>
                  <a:lnTo>
                    <a:pt x="148569" y="35077"/>
                  </a:lnTo>
                  <a:lnTo>
                    <a:pt x="144369" y="27680"/>
                  </a:lnTo>
                  <a:lnTo>
                    <a:pt x="139296" y="20591"/>
                  </a:lnTo>
                  <a:lnTo>
                    <a:pt x="133166" y="14061"/>
                  </a:lnTo>
                  <a:lnTo>
                    <a:pt x="125987" y="8203"/>
                  </a:lnTo>
                  <a:lnTo>
                    <a:pt x="118073" y="3456"/>
                  </a:lnTo>
                  <a:lnTo>
                    <a:pt x="109925" y="631"/>
                  </a:lnTo>
                  <a:lnTo>
                    <a:pt x="101854" y="0"/>
                  </a:lnTo>
                  <a:lnTo>
                    <a:pt x="93810" y="1528"/>
                  </a:lnTo>
                  <a:lnTo>
                    <a:pt x="85497" y="5137"/>
                  </a:lnTo>
                  <a:lnTo>
                    <a:pt x="76760" y="10559"/>
                  </a:lnTo>
                  <a:lnTo>
                    <a:pt x="67757" y="17265"/>
                  </a:lnTo>
                  <a:lnTo>
                    <a:pt x="58860" y="24587"/>
                  </a:lnTo>
                  <a:lnTo>
                    <a:pt x="50279" y="32105"/>
                  </a:lnTo>
                  <a:lnTo>
                    <a:pt x="42059" y="39945"/>
                  </a:lnTo>
                  <a:lnTo>
                    <a:pt x="34159" y="48653"/>
                  </a:lnTo>
                  <a:lnTo>
                    <a:pt x="26522" y="58482"/>
                  </a:lnTo>
                  <a:lnTo>
                    <a:pt x="19411" y="69543"/>
                  </a:lnTo>
                  <a:lnTo>
                    <a:pt x="13388" y="81958"/>
                  </a:lnTo>
                  <a:lnTo>
                    <a:pt x="8668" y="95645"/>
                  </a:lnTo>
                  <a:lnTo>
                    <a:pt x="5161" y="110228"/>
                  </a:lnTo>
                  <a:lnTo>
                    <a:pt x="2640" y="125154"/>
                  </a:lnTo>
                  <a:lnTo>
                    <a:pt x="879" y="140069"/>
                  </a:lnTo>
                  <a:lnTo>
                    <a:pt x="0" y="154504"/>
                  </a:lnTo>
                  <a:lnTo>
                    <a:pt x="458" y="167818"/>
                  </a:lnTo>
                  <a:lnTo>
                    <a:pt x="2395" y="179770"/>
                  </a:lnTo>
                  <a:lnTo>
                    <a:pt x="5661" y="190456"/>
                  </a:lnTo>
                  <a:lnTo>
                    <a:pt x="9994" y="200109"/>
                  </a:lnTo>
                  <a:lnTo>
                    <a:pt x="15136" y="208974"/>
                  </a:lnTo>
                  <a:lnTo>
                    <a:pt x="21029" y="217100"/>
                  </a:lnTo>
                  <a:lnTo>
                    <a:pt x="27808" y="224347"/>
                  </a:lnTo>
                  <a:lnTo>
                    <a:pt x="35482" y="230699"/>
                  </a:lnTo>
                  <a:lnTo>
                    <a:pt x="44091" y="235950"/>
                  </a:lnTo>
                  <a:lnTo>
                    <a:pt x="53781" y="239647"/>
                  </a:lnTo>
                  <a:lnTo>
                    <a:pt x="64522" y="241686"/>
                  </a:lnTo>
                  <a:lnTo>
                    <a:pt x="75988" y="242257"/>
                  </a:lnTo>
                  <a:lnTo>
                    <a:pt x="87676" y="241661"/>
                  </a:lnTo>
                  <a:lnTo>
                    <a:pt x="99273" y="240184"/>
                  </a:lnTo>
                  <a:lnTo>
                    <a:pt x="110498" y="237907"/>
                  </a:lnTo>
                  <a:lnTo>
                    <a:pt x="121036" y="234708"/>
                  </a:lnTo>
                  <a:lnTo>
                    <a:pt x="130793" y="230597"/>
                  </a:lnTo>
                  <a:lnTo>
                    <a:pt x="140006" y="225702"/>
                  </a:lnTo>
                  <a:lnTo>
                    <a:pt x="149121" y="220192"/>
                  </a:lnTo>
                  <a:lnTo>
                    <a:pt x="158399" y="214230"/>
                  </a:lnTo>
                  <a:lnTo>
                    <a:pt x="167661" y="208056"/>
                  </a:lnTo>
                  <a:lnTo>
                    <a:pt x="177395" y="201279"/>
                  </a:lnTo>
                  <a:lnTo>
                    <a:pt x="189579" y="192187"/>
                  </a:lnTo>
                  <a:lnTo>
                    <a:pt x="207635" y="1778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391211" y="3990300"/>
              <a:ext cx="178987" cy="463255"/>
            </a:xfrm>
            <a:custGeom>
              <a:avLst/>
              <a:gdLst/>
              <a:ahLst/>
              <a:cxnLst/>
              <a:rect l="0" t="0" r="0" b="0"/>
              <a:pathLst>
                <a:path w="178987" h="463255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2"/>
                  </a:lnTo>
                  <a:lnTo>
                    <a:pt x="0" y="60110"/>
                  </a:lnTo>
                  <a:lnTo>
                    <a:pt x="5" y="74410"/>
                  </a:lnTo>
                  <a:lnTo>
                    <a:pt x="178" y="89242"/>
                  </a:lnTo>
                  <a:lnTo>
                    <a:pt x="827" y="103807"/>
                  </a:lnTo>
                  <a:lnTo>
                    <a:pt x="2081" y="117685"/>
                  </a:lnTo>
                  <a:lnTo>
                    <a:pt x="3906" y="131289"/>
                  </a:lnTo>
                  <a:lnTo>
                    <a:pt x="6202" y="145636"/>
                  </a:lnTo>
                  <a:lnTo>
                    <a:pt x="8853" y="161256"/>
                  </a:lnTo>
                  <a:lnTo>
                    <a:pt x="11598" y="178190"/>
                  </a:lnTo>
                  <a:lnTo>
                    <a:pt x="14054" y="196249"/>
                  </a:lnTo>
                  <a:lnTo>
                    <a:pt x="16040" y="215182"/>
                  </a:lnTo>
                  <a:lnTo>
                    <a:pt x="17711" y="234761"/>
                  </a:lnTo>
                  <a:lnTo>
                    <a:pt x="19446" y="254803"/>
                  </a:lnTo>
                  <a:lnTo>
                    <a:pt x="21464" y="275164"/>
                  </a:lnTo>
                  <a:lnTo>
                    <a:pt x="23651" y="295579"/>
                  </a:lnTo>
                  <a:lnTo>
                    <a:pt x="25666" y="315672"/>
                  </a:lnTo>
                  <a:lnTo>
                    <a:pt x="27320" y="335258"/>
                  </a:lnTo>
                  <a:lnTo>
                    <a:pt x="28582" y="354175"/>
                  </a:lnTo>
                  <a:lnTo>
                    <a:pt x="29504" y="372191"/>
                  </a:lnTo>
                  <a:lnTo>
                    <a:pt x="30150" y="389243"/>
                  </a:lnTo>
                  <a:lnTo>
                    <a:pt x="30242" y="404292"/>
                  </a:lnTo>
                  <a:lnTo>
                    <a:pt x="28578" y="414964"/>
                  </a:lnTo>
                  <a:lnTo>
                    <a:pt x="25017" y="419912"/>
                  </a:lnTo>
                  <a:lnTo>
                    <a:pt x="21318" y="419545"/>
                  </a:lnTo>
                  <a:lnTo>
                    <a:pt x="18255" y="415041"/>
                  </a:lnTo>
                  <a:lnTo>
                    <a:pt x="15937" y="407546"/>
                  </a:lnTo>
                  <a:lnTo>
                    <a:pt x="14260" y="397957"/>
                  </a:lnTo>
                  <a:lnTo>
                    <a:pt x="13083" y="386923"/>
                  </a:lnTo>
                  <a:lnTo>
                    <a:pt x="12437" y="374738"/>
                  </a:lnTo>
                  <a:lnTo>
                    <a:pt x="12523" y="361412"/>
                  </a:lnTo>
                  <a:lnTo>
                    <a:pt x="13394" y="347037"/>
                  </a:lnTo>
                  <a:lnTo>
                    <a:pt x="14961" y="331957"/>
                  </a:lnTo>
                  <a:lnTo>
                    <a:pt x="17085" y="316679"/>
                  </a:lnTo>
                  <a:lnTo>
                    <a:pt x="19632" y="301525"/>
                  </a:lnTo>
                  <a:lnTo>
                    <a:pt x="22818" y="287094"/>
                  </a:lnTo>
                  <a:lnTo>
                    <a:pt x="27166" y="274315"/>
                  </a:lnTo>
                  <a:lnTo>
                    <a:pt x="32871" y="263548"/>
                  </a:lnTo>
                  <a:lnTo>
                    <a:pt x="39823" y="254982"/>
                  </a:lnTo>
                  <a:lnTo>
                    <a:pt x="47784" y="248887"/>
                  </a:lnTo>
                  <a:lnTo>
                    <a:pt x="56511" y="245161"/>
                  </a:lnTo>
                  <a:lnTo>
                    <a:pt x="65795" y="243588"/>
                  </a:lnTo>
                  <a:lnTo>
                    <a:pt x="75470" y="244028"/>
                  </a:lnTo>
                  <a:lnTo>
                    <a:pt x="85415" y="246210"/>
                  </a:lnTo>
                  <a:lnTo>
                    <a:pt x="95378" y="249942"/>
                  </a:lnTo>
                  <a:lnTo>
                    <a:pt x="104995" y="255187"/>
                  </a:lnTo>
                  <a:lnTo>
                    <a:pt x="114089" y="261786"/>
                  </a:lnTo>
                  <a:lnTo>
                    <a:pt x="122500" y="269487"/>
                  </a:lnTo>
                  <a:lnTo>
                    <a:pt x="130004" y="278027"/>
                  </a:lnTo>
                  <a:lnTo>
                    <a:pt x="136576" y="287181"/>
                  </a:lnTo>
                  <a:lnTo>
                    <a:pt x="142498" y="296938"/>
                  </a:lnTo>
                  <a:lnTo>
                    <a:pt x="148249" y="307473"/>
                  </a:lnTo>
                  <a:lnTo>
                    <a:pt x="154117" y="318821"/>
                  </a:lnTo>
                  <a:lnTo>
                    <a:pt x="159873" y="330882"/>
                  </a:lnTo>
                  <a:lnTo>
                    <a:pt x="164905" y="343511"/>
                  </a:lnTo>
                  <a:lnTo>
                    <a:pt x="168919" y="356564"/>
                  </a:lnTo>
                  <a:lnTo>
                    <a:pt x="171935" y="369922"/>
                  </a:lnTo>
                  <a:lnTo>
                    <a:pt x="174118" y="383496"/>
                  </a:lnTo>
                  <a:lnTo>
                    <a:pt x="175658" y="397205"/>
                  </a:lnTo>
                  <a:lnTo>
                    <a:pt x="176728" y="410589"/>
                  </a:lnTo>
                  <a:lnTo>
                    <a:pt x="177579" y="424224"/>
                  </a:lnTo>
                  <a:lnTo>
                    <a:pt x="178289" y="440424"/>
                  </a:lnTo>
                  <a:lnTo>
                    <a:pt x="178986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635320" y="4219408"/>
              <a:ext cx="250733" cy="229762"/>
            </a:xfrm>
            <a:custGeom>
              <a:avLst/>
              <a:gdLst/>
              <a:ahLst/>
              <a:cxnLst/>
              <a:rect l="0" t="0" r="0" b="0"/>
              <a:pathLst>
                <a:path w="250733" h="229762">
                  <a:moveTo>
                    <a:pt x="103333" y="97276"/>
                  </a:moveTo>
                  <a:lnTo>
                    <a:pt x="103266" y="82741"/>
                  </a:lnTo>
                  <a:lnTo>
                    <a:pt x="102625" y="70110"/>
                  </a:lnTo>
                  <a:lnTo>
                    <a:pt x="101325" y="58210"/>
                  </a:lnTo>
                  <a:lnTo>
                    <a:pt x="99292" y="46901"/>
                  </a:lnTo>
                  <a:lnTo>
                    <a:pt x="96326" y="36357"/>
                  </a:lnTo>
                  <a:lnTo>
                    <a:pt x="92399" y="26632"/>
                  </a:lnTo>
                  <a:lnTo>
                    <a:pt x="87304" y="17961"/>
                  </a:lnTo>
                  <a:lnTo>
                    <a:pt x="80603" y="10812"/>
                  </a:lnTo>
                  <a:lnTo>
                    <a:pt x="72215" y="5310"/>
                  </a:lnTo>
                  <a:lnTo>
                    <a:pt x="62666" y="1599"/>
                  </a:lnTo>
                  <a:lnTo>
                    <a:pt x="52882" y="0"/>
                  </a:lnTo>
                  <a:lnTo>
                    <a:pt x="43421" y="489"/>
                  </a:lnTo>
                  <a:lnTo>
                    <a:pt x="34632" y="3088"/>
                  </a:lnTo>
                  <a:lnTo>
                    <a:pt x="26809" y="8022"/>
                  </a:lnTo>
                  <a:lnTo>
                    <a:pt x="20000" y="15192"/>
                  </a:lnTo>
                  <a:lnTo>
                    <a:pt x="14244" y="24242"/>
                  </a:lnTo>
                  <a:lnTo>
                    <a:pt x="9660" y="34749"/>
                  </a:lnTo>
                  <a:lnTo>
                    <a:pt x="6201" y="46332"/>
                  </a:lnTo>
                  <a:lnTo>
                    <a:pt x="3688" y="58682"/>
                  </a:lnTo>
                  <a:lnTo>
                    <a:pt x="1910" y="71571"/>
                  </a:lnTo>
                  <a:lnTo>
                    <a:pt x="677" y="84835"/>
                  </a:lnTo>
                  <a:lnTo>
                    <a:pt x="0" y="98521"/>
                  </a:lnTo>
                  <a:lnTo>
                    <a:pt x="68" y="112854"/>
                  </a:lnTo>
                  <a:lnTo>
                    <a:pt x="934" y="127899"/>
                  </a:lnTo>
                  <a:lnTo>
                    <a:pt x="2668" y="143259"/>
                  </a:lnTo>
                  <a:lnTo>
                    <a:pt x="5434" y="158191"/>
                  </a:lnTo>
                  <a:lnTo>
                    <a:pt x="9234" y="172293"/>
                  </a:lnTo>
                  <a:lnTo>
                    <a:pt x="14244" y="185032"/>
                  </a:lnTo>
                  <a:lnTo>
                    <a:pt x="20888" y="195605"/>
                  </a:lnTo>
                  <a:lnTo>
                    <a:pt x="29239" y="203775"/>
                  </a:lnTo>
                  <a:lnTo>
                    <a:pt x="38762" y="209464"/>
                  </a:lnTo>
                  <a:lnTo>
                    <a:pt x="48531" y="212481"/>
                  </a:lnTo>
                  <a:lnTo>
                    <a:pt x="57991" y="212991"/>
                  </a:lnTo>
                  <a:lnTo>
                    <a:pt x="67118" y="211252"/>
                  </a:lnTo>
                  <a:lnTo>
                    <a:pt x="76233" y="207437"/>
                  </a:lnTo>
                  <a:lnTo>
                    <a:pt x="85539" y="201834"/>
                  </a:lnTo>
                  <a:lnTo>
                    <a:pt x="94773" y="194653"/>
                  </a:lnTo>
                  <a:lnTo>
                    <a:pt x="103300" y="185939"/>
                  </a:lnTo>
                  <a:lnTo>
                    <a:pt x="110817" y="175862"/>
                  </a:lnTo>
                  <a:lnTo>
                    <a:pt x="117340" y="164842"/>
                  </a:lnTo>
                  <a:lnTo>
                    <a:pt x="123031" y="153454"/>
                  </a:lnTo>
                  <a:lnTo>
                    <a:pt x="128079" y="142055"/>
                  </a:lnTo>
                  <a:lnTo>
                    <a:pt x="132657" y="130792"/>
                  </a:lnTo>
                  <a:lnTo>
                    <a:pt x="136901" y="119696"/>
                  </a:lnTo>
                  <a:lnTo>
                    <a:pt x="140916" y="108843"/>
                  </a:lnTo>
                  <a:lnTo>
                    <a:pt x="144975" y="101420"/>
                  </a:lnTo>
                  <a:lnTo>
                    <a:pt x="148952" y="100931"/>
                  </a:lnTo>
                  <a:lnTo>
                    <a:pt x="152311" y="105312"/>
                  </a:lnTo>
                  <a:lnTo>
                    <a:pt x="155275" y="112441"/>
                  </a:lnTo>
                  <a:lnTo>
                    <a:pt x="158145" y="121236"/>
                  </a:lnTo>
                  <a:lnTo>
                    <a:pt x="161081" y="131325"/>
                  </a:lnTo>
                  <a:lnTo>
                    <a:pt x="164139" y="142463"/>
                  </a:lnTo>
                  <a:lnTo>
                    <a:pt x="167478" y="154093"/>
                  </a:lnTo>
                  <a:lnTo>
                    <a:pt x="171388" y="165392"/>
                  </a:lnTo>
                  <a:lnTo>
                    <a:pt x="175977" y="175932"/>
                  </a:lnTo>
                  <a:lnTo>
                    <a:pt x="181191" y="185811"/>
                  </a:lnTo>
                  <a:lnTo>
                    <a:pt x="186915" y="195442"/>
                  </a:lnTo>
                  <a:lnTo>
                    <a:pt x="193029" y="205090"/>
                  </a:lnTo>
                  <a:lnTo>
                    <a:pt x="199591" y="214216"/>
                  </a:lnTo>
                  <a:lnTo>
                    <a:pt x="206827" y="221607"/>
                  </a:lnTo>
                  <a:lnTo>
                    <a:pt x="214842" y="226691"/>
                  </a:lnTo>
                  <a:lnTo>
                    <a:pt x="223826" y="229761"/>
                  </a:lnTo>
                  <a:lnTo>
                    <a:pt x="235075" y="229460"/>
                  </a:lnTo>
                  <a:lnTo>
                    <a:pt x="250732" y="2236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892360" y="4213188"/>
              <a:ext cx="162148" cy="215632"/>
            </a:xfrm>
            <a:custGeom>
              <a:avLst/>
              <a:gdLst/>
              <a:ahLst/>
              <a:cxnLst/>
              <a:rect l="0" t="0" r="0" b="0"/>
              <a:pathLst>
                <a:path w="162148" h="215632">
                  <a:moveTo>
                    <a:pt x="14749" y="61382"/>
                  </a:moveTo>
                  <a:lnTo>
                    <a:pt x="11949" y="73050"/>
                  </a:lnTo>
                  <a:lnTo>
                    <a:pt x="10447" y="83539"/>
                  </a:lnTo>
                  <a:lnTo>
                    <a:pt x="10136" y="93845"/>
                  </a:lnTo>
                  <a:lnTo>
                    <a:pt x="10643" y="104319"/>
                  </a:lnTo>
                  <a:lnTo>
                    <a:pt x="11462" y="115311"/>
                  </a:lnTo>
                  <a:lnTo>
                    <a:pt x="12278" y="126954"/>
                  </a:lnTo>
                  <a:lnTo>
                    <a:pt x="12961" y="139207"/>
                  </a:lnTo>
                  <a:lnTo>
                    <a:pt x="13487" y="151962"/>
                  </a:lnTo>
                  <a:lnTo>
                    <a:pt x="13878" y="165093"/>
                  </a:lnTo>
                  <a:lnTo>
                    <a:pt x="14326" y="178333"/>
                  </a:lnTo>
                  <a:lnTo>
                    <a:pt x="15166" y="191296"/>
                  </a:lnTo>
                  <a:lnTo>
                    <a:pt x="16523" y="203715"/>
                  </a:lnTo>
                  <a:lnTo>
                    <a:pt x="17396" y="212949"/>
                  </a:lnTo>
                  <a:lnTo>
                    <a:pt x="16672" y="215631"/>
                  </a:lnTo>
                  <a:lnTo>
                    <a:pt x="14901" y="212662"/>
                  </a:lnTo>
                  <a:lnTo>
                    <a:pt x="12691" y="205804"/>
                  </a:lnTo>
                  <a:lnTo>
                    <a:pt x="10574" y="196419"/>
                  </a:lnTo>
                  <a:lnTo>
                    <a:pt x="8809" y="185409"/>
                  </a:lnTo>
                  <a:lnTo>
                    <a:pt x="7283" y="173350"/>
                  </a:lnTo>
                  <a:lnTo>
                    <a:pt x="5644" y="160612"/>
                  </a:lnTo>
                  <a:lnTo>
                    <a:pt x="3693" y="147432"/>
                  </a:lnTo>
                  <a:lnTo>
                    <a:pt x="1721" y="133961"/>
                  </a:lnTo>
                  <a:lnTo>
                    <a:pt x="382" y="120299"/>
                  </a:lnTo>
                  <a:lnTo>
                    <a:pt x="0" y="106514"/>
                  </a:lnTo>
                  <a:lnTo>
                    <a:pt x="576" y="92815"/>
                  </a:lnTo>
                  <a:lnTo>
                    <a:pt x="1958" y="79536"/>
                  </a:lnTo>
                  <a:lnTo>
                    <a:pt x="3969" y="66829"/>
                  </a:lnTo>
                  <a:lnTo>
                    <a:pt x="6608" y="54838"/>
                  </a:lnTo>
                  <a:lnTo>
                    <a:pt x="10050" y="43776"/>
                  </a:lnTo>
                  <a:lnTo>
                    <a:pt x="14328" y="33674"/>
                  </a:lnTo>
                  <a:lnTo>
                    <a:pt x="19505" y="24567"/>
                  </a:lnTo>
                  <a:lnTo>
                    <a:pt x="25737" y="16588"/>
                  </a:lnTo>
                  <a:lnTo>
                    <a:pt x="33002" y="9714"/>
                  </a:lnTo>
                  <a:lnTo>
                    <a:pt x="40982" y="4266"/>
                  </a:lnTo>
                  <a:lnTo>
                    <a:pt x="49177" y="961"/>
                  </a:lnTo>
                  <a:lnTo>
                    <a:pt x="57278" y="0"/>
                  </a:lnTo>
                  <a:lnTo>
                    <a:pt x="65174" y="1134"/>
                  </a:lnTo>
                  <a:lnTo>
                    <a:pt x="72856" y="3947"/>
                  </a:lnTo>
                  <a:lnTo>
                    <a:pt x="80349" y="8026"/>
                  </a:lnTo>
                  <a:lnTo>
                    <a:pt x="87536" y="13185"/>
                  </a:lnTo>
                  <a:lnTo>
                    <a:pt x="94142" y="19462"/>
                  </a:lnTo>
                  <a:lnTo>
                    <a:pt x="100070" y="26791"/>
                  </a:lnTo>
                  <a:lnTo>
                    <a:pt x="105373" y="34999"/>
                  </a:lnTo>
                  <a:lnTo>
                    <a:pt x="110171" y="43885"/>
                  </a:lnTo>
                  <a:lnTo>
                    <a:pt x="114584" y="53277"/>
                  </a:lnTo>
                  <a:lnTo>
                    <a:pt x="118718" y="63195"/>
                  </a:lnTo>
                  <a:lnTo>
                    <a:pt x="122656" y="73837"/>
                  </a:lnTo>
                  <a:lnTo>
                    <a:pt x="126456" y="85253"/>
                  </a:lnTo>
                  <a:lnTo>
                    <a:pt x="130161" y="97190"/>
                  </a:lnTo>
                  <a:lnTo>
                    <a:pt x="133803" y="109202"/>
                  </a:lnTo>
                  <a:lnTo>
                    <a:pt x="137402" y="121019"/>
                  </a:lnTo>
                  <a:lnTo>
                    <a:pt x="141012" y="132491"/>
                  </a:lnTo>
                  <a:lnTo>
                    <a:pt x="145184" y="144839"/>
                  </a:lnTo>
                  <a:lnTo>
                    <a:pt x="151405" y="161381"/>
                  </a:lnTo>
                  <a:lnTo>
                    <a:pt x="162147" y="1877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9092058" y="4168595"/>
              <a:ext cx="541518" cy="271840"/>
            </a:xfrm>
            <a:custGeom>
              <a:avLst/>
              <a:gdLst/>
              <a:ahLst/>
              <a:cxnLst/>
              <a:rect l="0" t="0" r="0" b="0"/>
              <a:pathLst>
                <a:path w="541518" h="271840">
                  <a:moveTo>
                    <a:pt x="99320" y="42804"/>
                  </a:moveTo>
                  <a:lnTo>
                    <a:pt x="93319" y="37137"/>
                  </a:lnTo>
                  <a:lnTo>
                    <a:pt x="86474" y="33493"/>
                  </a:lnTo>
                  <a:lnTo>
                    <a:pt x="78092" y="31592"/>
                  </a:lnTo>
                  <a:lnTo>
                    <a:pt x="68637" y="31437"/>
                  </a:lnTo>
                  <a:lnTo>
                    <a:pt x="58970" y="33353"/>
                  </a:lnTo>
                  <a:lnTo>
                    <a:pt x="49615" y="37332"/>
                  </a:lnTo>
                  <a:lnTo>
                    <a:pt x="40743" y="43077"/>
                  </a:lnTo>
                  <a:lnTo>
                    <a:pt x="32339" y="50209"/>
                  </a:lnTo>
                  <a:lnTo>
                    <a:pt x="24332" y="58379"/>
                  </a:lnTo>
                  <a:lnTo>
                    <a:pt x="16956" y="67623"/>
                  </a:lnTo>
                  <a:lnTo>
                    <a:pt x="10749" y="78337"/>
                  </a:lnTo>
                  <a:lnTo>
                    <a:pt x="5907" y="90614"/>
                  </a:lnTo>
                  <a:lnTo>
                    <a:pt x="2486" y="104112"/>
                  </a:lnTo>
                  <a:lnTo>
                    <a:pt x="556" y="118243"/>
                  </a:lnTo>
                  <a:lnTo>
                    <a:pt x="0" y="132597"/>
                  </a:lnTo>
                  <a:lnTo>
                    <a:pt x="573" y="146810"/>
                  </a:lnTo>
                  <a:lnTo>
                    <a:pt x="2014" y="160500"/>
                  </a:lnTo>
                  <a:lnTo>
                    <a:pt x="4098" y="173513"/>
                  </a:lnTo>
                  <a:lnTo>
                    <a:pt x="6968" y="185726"/>
                  </a:lnTo>
                  <a:lnTo>
                    <a:pt x="11104" y="196943"/>
                  </a:lnTo>
                  <a:lnTo>
                    <a:pt x="16667" y="207154"/>
                  </a:lnTo>
                  <a:lnTo>
                    <a:pt x="23522" y="216335"/>
                  </a:lnTo>
                  <a:lnTo>
                    <a:pt x="31419" y="224364"/>
                  </a:lnTo>
                  <a:lnTo>
                    <a:pt x="40103" y="231277"/>
                  </a:lnTo>
                  <a:lnTo>
                    <a:pt x="49356" y="236920"/>
                  </a:lnTo>
                  <a:lnTo>
                    <a:pt x="59014" y="240889"/>
                  </a:lnTo>
                  <a:lnTo>
                    <a:pt x="68951" y="243110"/>
                  </a:lnTo>
                  <a:lnTo>
                    <a:pt x="79080" y="243635"/>
                  </a:lnTo>
                  <a:lnTo>
                    <a:pt x="89338" y="242475"/>
                  </a:lnTo>
                  <a:lnTo>
                    <a:pt x="99680" y="239807"/>
                  </a:lnTo>
                  <a:lnTo>
                    <a:pt x="109915" y="235916"/>
                  </a:lnTo>
                  <a:lnTo>
                    <a:pt x="119713" y="231095"/>
                  </a:lnTo>
                  <a:lnTo>
                    <a:pt x="128936" y="225598"/>
                  </a:lnTo>
                  <a:lnTo>
                    <a:pt x="137602" y="219622"/>
                  </a:lnTo>
                  <a:lnTo>
                    <a:pt x="145809" y="213311"/>
                  </a:lnTo>
                  <a:lnTo>
                    <a:pt x="153666" y="206768"/>
                  </a:lnTo>
                  <a:lnTo>
                    <a:pt x="161266" y="199898"/>
                  </a:lnTo>
                  <a:lnTo>
                    <a:pt x="168683" y="192448"/>
                  </a:lnTo>
                  <a:lnTo>
                    <a:pt x="175972" y="184326"/>
                  </a:lnTo>
                  <a:lnTo>
                    <a:pt x="183174" y="175751"/>
                  </a:lnTo>
                  <a:lnTo>
                    <a:pt x="190316" y="167149"/>
                  </a:lnTo>
                  <a:lnTo>
                    <a:pt x="197427" y="158776"/>
                  </a:lnTo>
                  <a:lnTo>
                    <a:pt x="204848" y="150865"/>
                  </a:lnTo>
                  <a:lnTo>
                    <a:pt x="213201" y="143706"/>
                  </a:lnTo>
                  <a:lnTo>
                    <a:pt x="222747" y="137371"/>
                  </a:lnTo>
                  <a:lnTo>
                    <a:pt x="233259" y="131608"/>
                  </a:lnTo>
                  <a:lnTo>
                    <a:pt x="244235" y="125963"/>
                  </a:lnTo>
                  <a:lnTo>
                    <a:pt x="255311" y="120155"/>
                  </a:lnTo>
                  <a:lnTo>
                    <a:pt x="266001" y="113929"/>
                  </a:lnTo>
                  <a:lnTo>
                    <a:pt x="275639" y="106984"/>
                  </a:lnTo>
                  <a:lnTo>
                    <a:pt x="283961" y="99227"/>
                  </a:lnTo>
                  <a:lnTo>
                    <a:pt x="290886" y="90576"/>
                  </a:lnTo>
                  <a:lnTo>
                    <a:pt x="296329" y="80866"/>
                  </a:lnTo>
                  <a:lnTo>
                    <a:pt x="300391" y="70121"/>
                  </a:lnTo>
                  <a:lnTo>
                    <a:pt x="302985" y="58821"/>
                  </a:lnTo>
                  <a:lnTo>
                    <a:pt x="303761" y="47778"/>
                  </a:lnTo>
                  <a:lnTo>
                    <a:pt x="302687" y="37433"/>
                  </a:lnTo>
                  <a:lnTo>
                    <a:pt x="299850" y="28032"/>
                  </a:lnTo>
                  <a:lnTo>
                    <a:pt x="295280" y="19791"/>
                  </a:lnTo>
                  <a:lnTo>
                    <a:pt x="289170" y="12704"/>
                  </a:lnTo>
                  <a:lnTo>
                    <a:pt x="281814" y="6927"/>
                  </a:lnTo>
                  <a:lnTo>
                    <a:pt x="273513" y="2861"/>
                  </a:lnTo>
                  <a:lnTo>
                    <a:pt x="264527" y="573"/>
                  </a:lnTo>
                  <a:lnTo>
                    <a:pt x="255054" y="0"/>
                  </a:lnTo>
                  <a:lnTo>
                    <a:pt x="245244" y="1127"/>
                  </a:lnTo>
                  <a:lnTo>
                    <a:pt x="235209" y="3778"/>
                  </a:lnTo>
                  <a:lnTo>
                    <a:pt x="225354" y="7827"/>
                  </a:lnTo>
                  <a:lnTo>
                    <a:pt x="216342" y="13286"/>
                  </a:lnTo>
                  <a:lnTo>
                    <a:pt x="208462" y="20029"/>
                  </a:lnTo>
                  <a:lnTo>
                    <a:pt x="201511" y="27827"/>
                  </a:lnTo>
                  <a:lnTo>
                    <a:pt x="194992" y="36430"/>
                  </a:lnTo>
                  <a:lnTo>
                    <a:pt x="188571" y="45628"/>
                  </a:lnTo>
                  <a:lnTo>
                    <a:pt x="182256" y="55415"/>
                  </a:lnTo>
                  <a:lnTo>
                    <a:pt x="176308" y="65969"/>
                  </a:lnTo>
                  <a:lnTo>
                    <a:pt x="170862" y="77329"/>
                  </a:lnTo>
                  <a:lnTo>
                    <a:pt x="166069" y="89399"/>
                  </a:lnTo>
                  <a:lnTo>
                    <a:pt x="162154" y="102033"/>
                  </a:lnTo>
                  <a:lnTo>
                    <a:pt x="159161" y="115085"/>
                  </a:lnTo>
                  <a:lnTo>
                    <a:pt x="157134" y="128274"/>
                  </a:lnTo>
                  <a:lnTo>
                    <a:pt x="156216" y="141201"/>
                  </a:lnTo>
                  <a:lnTo>
                    <a:pt x="156374" y="153672"/>
                  </a:lnTo>
                  <a:lnTo>
                    <a:pt x="157446" y="165672"/>
                  </a:lnTo>
                  <a:lnTo>
                    <a:pt x="159228" y="177271"/>
                  </a:lnTo>
                  <a:lnTo>
                    <a:pt x="161544" y="188553"/>
                  </a:lnTo>
                  <a:lnTo>
                    <a:pt x="164573" y="199436"/>
                  </a:lnTo>
                  <a:lnTo>
                    <a:pt x="168815" y="209679"/>
                  </a:lnTo>
                  <a:lnTo>
                    <a:pt x="174449" y="219200"/>
                  </a:lnTo>
                  <a:lnTo>
                    <a:pt x="181351" y="228071"/>
                  </a:lnTo>
                  <a:lnTo>
                    <a:pt x="189281" y="236415"/>
                  </a:lnTo>
                  <a:lnTo>
                    <a:pt x="197992" y="244354"/>
                  </a:lnTo>
                  <a:lnTo>
                    <a:pt x="207433" y="251670"/>
                  </a:lnTo>
                  <a:lnTo>
                    <a:pt x="217748" y="257831"/>
                  </a:lnTo>
                  <a:lnTo>
                    <a:pt x="228952" y="262641"/>
                  </a:lnTo>
                  <a:lnTo>
                    <a:pt x="241257" y="266211"/>
                  </a:lnTo>
                  <a:lnTo>
                    <a:pt x="255111" y="268772"/>
                  </a:lnTo>
                  <a:lnTo>
                    <a:pt x="270610" y="270566"/>
                  </a:lnTo>
                  <a:lnTo>
                    <a:pt x="287070" y="271637"/>
                  </a:lnTo>
                  <a:lnTo>
                    <a:pt x="303270" y="271839"/>
                  </a:lnTo>
                  <a:lnTo>
                    <a:pt x="318551" y="271169"/>
                  </a:lnTo>
                  <a:lnTo>
                    <a:pt x="333417" y="269906"/>
                  </a:lnTo>
                  <a:lnTo>
                    <a:pt x="349219" y="268522"/>
                  </a:lnTo>
                  <a:lnTo>
                    <a:pt x="366656" y="267291"/>
                  </a:lnTo>
                  <a:lnTo>
                    <a:pt x="385302" y="266144"/>
                  </a:lnTo>
                  <a:lnTo>
                    <a:pt x="403990" y="264767"/>
                  </a:lnTo>
                  <a:lnTo>
                    <a:pt x="422016" y="262988"/>
                  </a:lnTo>
                  <a:lnTo>
                    <a:pt x="439340" y="260793"/>
                  </a:lnTo>
                  <a:lnTo>
                    <a:pt x="456332" y="258240"/>
                  </a:lnTo>
                  <a:lnTo>
                    <a:pt x="473253" y="255414"/>
                  </a:lnTo>
                  <a:lnTo>
                    <a:pt x="489471" y="252538"/>
                  </a:lnTo>
                  <a:lnTo>
                    <a:pt x="505124" y="249689"/>
                  </a:lnTo>
                  <a:lnTo>
                    <a:pt x="521595" y="246619"/>
                  </a:lnTo>
                  <a:lnTo>
                    <a:pt x="541517" y="242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2" name="Freeform 201"/>
          <p:cNvSpPr/>
          <p:nvPr/>
        </p:nvSpPr>
        <p:spPr>
          <a:xfrm>
            <a:off x="7001450" y="4214112"/>
            <a:ext cx="189515" cy="7816"/>
          </a:xfrm>
          <a:custGeom>
            <a:avLst/>
            <a:gdLst/>
            <a:ahLst/>
            <a:cxnLst/>
            <a:rect l="0" t="0" r="0" b="0"/>
            <a:pathLst>
              <a:path w="189515" h="7816">
                <a:moveTo>
                  <a:pt x="189514" y="7815"/>
                </a:moveTo>
                <a:lnTo>
                  <a:pt x="174845" y="4948"/>
                </a:lnTo>
                <a:lnTo>
                  <a:pt x="160934" y="2806"/>
                </a:lnTo>
                <a:lnTo>
                  <a:pt x="146445" y="1208"/>
                </a:lnTo>
                <a:lnTo>
                  <a:pt x="131589" y="200"/>
                </a:lnTo>
                <a:lnTo>
                  <a:pt x="117061" y="0"/>
                </a:lnTo>
                <a:lnTo>
                  <a:pt x="103242" y="651"/>
                </a:lnTo>
                <a:lnTo>
                  <a:pt x="90031" y="1890"/>
                </a:lnTo>
                <a:lnTo>
                  <a:pt x="77020" y="3253"/>
                </a:lnTo>
                <a:lnTo>
                  <a:pt x="63948" y="4463"/>
                </a:lnTo>
                <a:lnTo>
                  <a:pt x="51128" y="5427"/>
                </a:lnTo>
                <a:lnTo>
                  <a:pt x="37999" y="6252"/>
                </a:lnTo>
                <a:lnTo>
                  <a:pt x="22287" y="7007"/>
                </a:lnTo>
                <a:lnTo>
                  <a:pt x="0" y="781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Freeform 202"/>
          <p:cNvSpPr/>
          <p:nvPr/>
        </p:nvSpPr>
        <p:spPr>
          <a:xfrm>
            <a:off x="7592584" y="3821844"/>
            <a:ext cx="257434" cy="489619"/>
          </a:xfrm>
          <a:custGeom>
            <a:avLst/>
            <a:gdLst/>
            <a:ahLst/>
            <a:cxnLst/>
            <a:rect l="0" t="0" r="0" b="0"/>
            <a:pathLst>
              <a:path w="257434" h="489619">
                <a:moveTo>
                  <a:pt x="166919" y="0"/>
                </a:moveTo>
                <a:lnTo>
                  <a:pt x="161052" y="5935"/>
                </a:lnTo>
                <a:lnTo>
                  <a:pt x="155487" y="12139"/>
                </a:lnTo>
                <a:lnTo>
                  <a:pt x="149688" y="19235"/>
                </a:lnTo>
                <a:lnTo>
                  <a:pt x="143607" y="27175"/>
                </a:lnTo>
                <a:lnTo>
                  <a:pt x="137276" y="35822"/>
                </a:lnTo>
                <a:lnTo>
                  <a:pt x="130749" y="45016"/>
                </a:lnTo>
                <a:lnTo>
                  <a:pt x="124072" y="54616"/>
                </a:lnTo>
                <a:lnTo>
                  <a:pt x="117290" y="64505"/>
                </a:lnTo>
                <a:lnTo>
                  <a:pt x="110433" y="74603"/>
                </a:lnTo>
                <a:lnTo>
                  <a:pt x="103523" y="85009"/>
                </a:lnTo>
                <a:lnTo>
                  <a:pt x="96578" y="95987"/>
                </a:lnTo>
                <a:lnTo>
                  <a:pt x="89609" y="107635"/>
                </a:lnTo>
                <a:lnTo>
                  <a:pt x="82622" y="119899"/>
                </a:lnTo>
                <a:lnTo>
                  <a:pt x="75626" y="132665"/>
                </a:lnTo>
                <a:lnTo>
                  <a:pt x="68622" y="145809"/>
                </a:lnTo>
                <a:lnTo>
                  <a:pt x="61613" y="159229"/>
                </a:lnTo>
                <a:lnTo>
                  <a:pt x="54601" y="172844"/>
                </a:lnTo>
                <a:lnTo>
                  <a:pt x="47590" y="186590"/>
                </a:lnTo>
                <a:lnTo>
                  <a:pt x="40748" y="200260"/>
                </a:lnTo>
                <a:lnTo>
                  <a:pt x="34379" y="213519"/>
                </a:lnTo>
                <a:lnTo>
                  <a:pt x="28615" y="226225"/>
                </a:lnTo>
                <a:lnTo>
                  <a:pt x="23423" y="238725"/>
                </a:lnTo>
                <a:lnTo>
                  <a:pt x="18701" y="251723"/>
                </a:lnTo>
                <a:lnTo>
                  <a:pt x="14343" y="265580"/>
                </a:lnTo>
                <a:lnTo>
                  <a:pt x="10415" y="280161"/>
                </a:lnTo>
                <a:lnTo>
                  <a:pt x="7149" y="295028"/>
                </a:lnTo>
                <a:lnTo>
                  <a:pt x="4618" y="309883"/>
                </a:lnTo>
                <a:lnTo>
                  <a:pt x="2746" y="324604"/>
                </a:lnTo>
                <a:lnTo>
                  <a:pt x="1409" y="339166"/>
                </a:lnTo>
                <a:lnTo>
                  <a:pt x="475" y="353589"/>
                </a:lnTo>
                <a:lnTo>
                  <a:pt x="0" y="367900"/>
                </a:lnTo>
                <a:lnTo>
                  <a:pt x="206" y="382129"/>
                </a:lnTo>
                <a:lnTo>
                  <a:pt x="1158" y="396294"/>
                </a:lnTo>
                <a:lnTo>
                  <a:pt x="2780" y="410249"/>
                </a:lnTo>
                <a:lnTo>
                  <a:pt x="4940" y="423699"/>
                </a:lnTo>
                <a:lnTo>
                  <a:pt x="7518" y="436516"/>
                </a:lnTo>
                <a:lnTo>
                  <a:pt x="10894" y="448410"/>
                </a:lnTo>
                <a:lnTo>
                  <a:pt x="15901" y="458874"/>
                </a:lnTo>
                <a:lnTo>
                  <a:pt x="22868" y="467757"/>
                </a:lnTo>
                <a:lnTo>
                  <a:pt x="31650" y="475061"/>
                </a:lnTo>
                <a:lnTo>
                  <a:pt x="41912" y="480759"/>
                </a:lnTo>
                <a:lnTo>
                  <a:pt x="53291" y="484997"/>
                </a:lnTo>
                <a:lnTo>
                  <a:pt x="65321" y="487879"/>
                </a:lnTo>
                <a:lnTo>
                  <a:pt x="77454" y="489381"/>
                </a:lnTo>
                <a:lnTo>
                  <a:pt x="89385" y="489618"/>
                </a:lnTo>
                <a:lnTo>
                  <a:pt x="101020" y="488813"/>
                </a:lnTo>
                <a:lnTo>
                  <a:pt x="112373" y="487211"/>
                </a:lnTo>
                <a:lnTo>
                  <a:pt x="123490" y="485019"/>
                </a:lnTo>
                <a:lnTo>
                  <a:pt x="134262" y="482245"/>
                </a:lnTo>
                <a:lnTo>
                  <a:pt x="144429" y="478704"/>
                </a:lnTo>
                <a:lnTo>
                  <a:pt x="153907" y="474355"/>
                </a:lnTo>
                <a:lnTo>
                  <a:pt x="162917" y="469128"/>
                </a:lnTo>
                <a:lnTo>
                  <a:pt x="171887" y="462864"/>
                </a:lnTo>
                <a:lnTo>
                  <a:pt x="181064" y="455572"/>
                </a:lnTo>
                <a:lnTo>
                  <a:pt x="190195" y="447403"/>
                </a:lnTo>
                <a:lnTo>
                  <a:pt x="198646" y="438550"/>
                </a:lnTo>
                <a:lnTo>
                  <a:pt x="206113" y="429188"/>
                </a:lnTo>
                <a:lnTo>
                  <a:pt x="212771" y="419462"/>
                </a:lnTo>
                <a:lnTo>
                  <a:pt x="219083" y="409481"/>
                </a:lnTo>
                <a:lnTo>
                  <a:pt x="225362" y="399323"/>
                </a:lnTo>
                <a:lnTo>
                  <a:pt x="231581" y="389045"/>
                </a:lnTo>
                <a:lnTo>
                  <a:pt x="237464" y="378685"/>
                </a:lnTo>
                <a:lnTo>
                  <a:pt x="242865" y="368265"/>
                </a:lnTo>
                <a:lnTo>
                  <a:pt x="247629" y="357640"/>
                </a:lnTo>
                <a:lnTo>
                  <a:pt x="251523" y="346513"/>
                </a:lnTo>
                <a:lnTo>
                  <a:pt x="254504" y="334770"/>
                </a:lnTo>
                <a:lnTo>
                  <a:pt x="256522" y="322611"/>
                </a:lnTo>
                <a:lnTo>
                  <a:pt x="257433" y="310450"/>
                </a:lnTo>
                <a:lnTo>
                  <a:pt x="257257" y="298547"/>
                </a:lnTo>
                <a:lnTo>
                  <a:pt x="255664" y="287623"/>
                </a:lnTo>
                <a:lnTo>
                  <a:pt x="251935" y="278885"/>
                </a:lnTo>
                <a:lnTo>
                  <a:pt x="245872" y="272794"/>
                </a:lnTo>
                <a:lnTo>
                  <a:pt x="237885" y="269165"/>
                </a:lnTo>
                <a:lnTo>
                  <a:pt x="228697" y="267544"/>
                </a:lnTo>
                <a:lnTo>
                  <a:pt x="218854" y="267454"/>
                </a:lnTo>
                <a:lnTo>
                  <a:pt x="208673" y="268642"/>
                </a:lnTo>
                <a:lnTo>
                  <a:pt x="198319" y="271093"/>
                </a:lnTo>
                <a:lnTo>
                  <a:pt x="187880" y="274695"/>
                </a:lnTo>
                <a:lnTo>
                  <a:pt x="177397" y="279246"/>
                </a:lnTo>
                <a:lnTo>
                  <a:pt x="166893" y="284523"/>
                </a:lnTo>
                <a:lnTo>
                  <a:pt x="156381" y="290334"/>
                </a:lnTo>
                <a:lnTo>
                  <a:pt x="146032" y="296525"/>
                </a:lnTo>
                <a:lnTo>
                  <a:pt x="136155" y="302979"/>
                </a:lnTo>
                <a:lnTo>
                  <a:pt x="126876" y="309621"/>
                </a:lnTo>
                <a:lnTo>
                  <a:pt x="118002" y="316556"/>
                </a:lnTo>
                <a:lnTo>
                  <a:pt x="109123" y="324050"/>
                </a:lnTo>
                <a:lnTo>
                  <a:pt x="100006" y="332206"/>
                </a:lnTo>
                <a:lnTo>
                  <a:pt x="90916" y="340973"/>
                </a:lnTo>
                <a:lnTo>
                  <a:pt x="82493" y="350236"/>
                </a:lnTo>
                <a:lnTo>
                  <a:pt x="75052" y="359863"/>
                </a:lnTo>
                <a:lnTo>
                  <a:pt x="68735" y="369295"/>
                </a:lnTo>
                <a:lnTo>
                  <a:pt x="63038" y="378481"/>
                </a:lnTo>
                <a:lnTo>
                  <a:pt x="57466" y="388228"/>
                </a:lnTo>
                <a:lnTo>
                  <a:pt x="51105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5453761" y="3888992"/>
            <a:ext cx="270138" cy="427693"/>
          </a:xfrm>
          <a:custGeom>
            <a:avLst/>
            <a:gdLst/>
            <a:ahLst/>
            <a:cxnLst/>
            <a:rect l="0" t="0" r="0" b="0"/>
            <a:pathLst>
              <a:path w="270138" h="427693">
                <a:moveTo>
                  <a:pt x="263213" y="6552"/>
                </a:moveTo>
                <a:lnTo>
                  <a:pt x="254345" y="9418"/>
                </a:lnTo>
                <a:lnTo>
                  <a:pt x="245358" y="11560"/>
                </a:lnTo>
                <a:lnTo>
                  <a:pt x="235368" y="13159"/>
                </a:lnTo>
                <a:lnTo>
                  <a:pt x="224560" y="14167"/>
                </a:lnTo>
                <a:lnTo>
                  <a:pt x="213396" y="14367"/>
                </a:lnTo>
                <a:lnTo>
                  <a:pt x="202191" y="13712"/>
                </a:lnTo>
                <a:lnTo>
                  <a:pt x="191078" y="12300"/>
                </a:lnTo>
                <a:lnTo>
                  <a:pt x="180094" y="10288"/>
                </a:lnTo>
                <a:lnTo>
                  <a:pt x="169224" y="7830"/>
                </a:lnTo>
                <a:lnTo>
                  <a:pt x="158281" y="5215"/>
                </a:lnTo>
                <a:lnTo>
                  <a:pt x="146935" y="2847"/>
                </a:lnTo>
                <a:lnTo>
                  <a:pt x="135050" y="939"/>
                </a:lnTo>
                <a:lnTo>
                  <a:pt x="123135" y="0"/>
                </a:lnTo>
                <a:lnTo>
                  <a:pt x="112201" y="884"/>
                </a:lnTo>
                <a:lnTo>
                  <a:pt x="102749" y="3892"/>
                </a:lnTo>
                <a:lnTo>
                  <a:pt x="95099" y="8846"/>
                </a:lnTo>
                <a:lnTo>
                  <a:pt x="89637" y="15376"/>
                </a:lnTo>
                <a:lnTo>
                  <a:pt x="86333" y="23104"/>
                </a:lnTo>
                <a:lnTo>
                  <a:pt x="84707" y="31866"/>
                </a:lnTo>
                <a:lnTo>
                  <a:pt x="84047" y="41716"/>
                </a:lnTo>
                <a:lnTo>
                  <a:pt x="83852" y="52596"/>
                </a:lnTo>
                <a:lnTo>
                  <a:pt x="83849" y="64341"/>
                </a:lnTo>
                <a:lnTo>
                  <a:pt x="83912" y="76755"/>
                </a:lnTo>
                <a:lnTo>
                  <a:pt x="83990" y="89665"/>
                </a:lnTo>
                <a:lnTo>
                  <a:pt x="84229" y="102927"/>
                </a:lnTo>
                <a:lnTo>
                  <a:pt x="84928" y="116437"/>
                </a:lnTo>
                <a:lnTo>
                  <a:pt x="86215" y="130116"/>
                </a:lnTo>
                <a:lnTo>
                  <a:pt x="87895" y="143913"/>
                </a:lnTo>
                <a:lnTo>
                  <a:pt x="89563" y="157789"/>
                </a:lnTo>
                <a:lnTo>
                  <a:pt x="91002" y="171653"/>
                </a:lnTo>
                <a:lnTo>
                  <a:pt x="92986" y="183186"/>
                </a:lnTo>
                <a:lnTo>
                  <a:pt x="96261" y="189070"/>
                </a:lnTo>
                <a:lnTo>
                  <a:pt x="100245" y="189734"/>
                </a:lnTo>
                <a:lnTo>
                  <a:pt x="104808" y="187016"/>
                </a:lnTo>
                <a:lnTo>
                  <a:pt x="110099" y="182373"/>
                </a:lnTo>
                <a:lnTo>
                  <a:pt x="116361" y="176675"/>
                </a:lnTo>
                <a:lnTo>
                  <a:pt x="123631" y="170416"/>
                </a:lnTo>
                <a:lnTo>
                  <a:pt x="131941" y="164346"/>
                </a:lnTo>
                <a:lnTo>
                  <a:pt x="141416" y="159526"/>
                </a:lnTo>
                <a:lnTo>
                  <a:pt x="152001" y="156425"/>
                </a:lnTo>
                <a:lnTo>
                  <a:pt x="163191" y="155149"/>
                </a:lnTo>
                <a:lnTo>
                  <a:pt x="174161" y="155726"/>
                </a:lnTo>
                <a:lnTo>
                  <a:pt x="184460" y="157966"/>
                </a:lnTo>
                <a:lnTo>
                  <a:pt x="194000" y="161551"/>
                </a:lnTo>
                <a:lnTo>
                  <a:pt x="202868" y="166157"/>
                </a:lnTo>
                <a:lnTo>
                  <a:pt x="211199" y="171511"/>
                </a:lnTo>
                <a:lnTo>
                  <a:pt x="218964" y="177560"/>
                </a:lnTo>
                <a:lnTo>
                  <a:pt x="225967" y="184450"/>
                </a:lnTo>
                <a:lnTo>
                  <a:pt x="232165" y="192197"/>
                </a:lnTo>
                <a:lnTo>
                  <a:pt x="237651" y="200687"/>
                </a:lnTo>
                <a:lnTo>
                  <a:pt x="242572" y="209765"/>
                </a:lnTo>
                <a:lnTo>
                  <a:pt x="247068" y="219281"/>
                </a:lnTo>
                <a:lnTo>
                  <a:pt x="251258" y="229111"/>
                </a:lnTo>
                <a:lnTo>
                  <a:pt x="255232" y="239164"/>
                </a:lnTo>
                <a:lnTo>
                  <a:pt x="259051" y="249374"/>
                </a:lnTo>
                <a:lnTo>
                  <a:pt x="262601" y="259857"/>
                </a:lnTo>
                <a:lnTo>
                  <a:pt x="265606" y="270887"/>
                </a:lnTo>
                <a:lnTo>
                  <a:pt x="267954" y="282566"/>
                </a:lnTo>
                <a:lnTo>
                  <a:pt x="269529" y="294681"/>
                </a:lnTo>
                <a:lnTo>
                  <a:pt x="270137" y="306813"/>
                </a:lnTo>
                <a:lnTo>
                  <a:pt x="269762" y="318715"/>
                </a:lnTo>
                <a:lnTo>
                  <a:pt x="268374" y="330317"/>
                </a:lnTo>
                <a:lnTo>
                  <a:pt x="265847" y="341640"/>
                </a:lnTo>
                <a:lnTo>
                  <a:pt x="262217" y="352734"/>
                </a:lnTo>
                <a:lnTo>
                  <a:pt x="257493" y="363488"/>
                </a:lnTo>
                <a:lnTo>
                  <a:pt x="251573" y="373644"/>
                </a:lnTo>
                <a:lnTo>
                  <a:pt x="244516" y="383094"/>
                </a:lnTo>
                <a:lnTo>
                  <a:pt x="236507" y="391407"/>
                </a:lnTo>
                <a:lnTo>
                  <a:pt x="227761" y="397780"/>
                </a:lnTo>
                <a:lnTo>
                  <a:pt x="218466" y="401956"/>
                </a:lnTo>
                <a:lnTo>
                  <a:pt x="208617" y="404301"/>
                </a:lnTo>
                <a:lnTo>
                  <a:pt x="198020" y="405510"/>
                </a:lnTo>
                <a:lnTo>
                  <a:pt x="186627" y="406103"/>
                </a:lnTo>
                <a:lnTo>
                  <a:pt x="174365" y="406217"/>
                </a:lnTo>
                <a:lnTo>
                  <a:pt x="161069" y="405704"/>
                </a:lnTo>
                <a:lnTo>
                  <a:pt x="146760" y="404522"/>
                </a:lnTo>
                <a:lnTo>
                  <a:pt x="131913" y="403070"/>
                </a:lnTo>
                <a:lnTo>
                  <a:pt x="117334" y="402082"/>
                </a:lnTo>
                <a:lnTo>
                  <a:pt x="103457" y="401936"/>
                </a:lnTo>
                <a:lnTo>
                  <a:pt x="90363" y="402670"/>
                </a:lnTo>
                <a:lnTo>
                  <a:pt x="77954" y="404159"/>
                </a:lnTo>
                <a:lnTo>
                  <a:pt x="66094" y="406236"/>
                </a:lnTo>
                <a:lnTo>
                  <a:pt x="54710" y="408789"/>
                </a:lnTo>
                <a:lnTo>
                  <a:pt x="42488" y="412121"/>
                </a:lnTo>
                <a:lnTo>
                  <a:pt x="26114" y="417639"/>
                </a:lnTo>
                <a:lnTo>
                  <a:pt x="0" y="42769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7" name="Group 216"/>
          <p:cNvGrpSpPr/>
          <p:nvPr/>
        </p:nvGrpSpPr>
        <p:grpSpPr>
          <a:xfrm>
            <a:off x="6053886" y="5629512"/>
            <a:ext cx="1747731" cy="771815"/>
            <a:chOff x="6053886" y="5629512"/>
            <a:chExt cx="1747731" cy="771815"/>
          </a:xfrm>
        </p:grpSpPr>
        <p:sp>
          <p:nvSpPr>
            <p:cNvPr id="205" name="Freeform 204"/>
            <p:cNvSpPr/>
            <p:nvPr/>
          </p:nvSpPr>
          <p:spPr>
            <a:xfrm>
              <a:off x="6053886" y="5629512"/>
              <a:ext cx="326154" cy="477017"/>
            </a:xfrm>
            <a:custGeom>
              <a:avLst/>
              <a:gdLst/>
              <a:ahLst/>
              <a:cxnLst/>
              <a:rect l="0" t="0" r="0" b="0"/>
              <a:pathLst>
                <a:path w="326154" h="477017">
                  <a:moveTo>
                    <a:pt x="0" y="382260"/>
                  </a:moveTo>
                  <a:lnTo>
                    <a:pt x="3000" y="370525"/>
                  </a:lnTo>
                  <a:lnTo>
                    <a:pt x="6423" y="359395"/>
                  </a:lnTo>
                  <a:lnTo>
                    <a:pt x="10614" y="347802"/>
                  </a:lnTo>
                  <a:lnTo>
                    <a:pt x="15342" y="335814"/>
                  </a:lnTo>
                  <a:lnTo>
                    <a:pt x="20175" y="323802"/>
                  </a:lnTo>
                  <a:lnTo>
                    <a:pt x="24853" y="311999"/>
                  </a:lnTo>
                  <a:lnTo>
                    <a:pt x="29288" y="300472"/>
                  </a:lnTo>
                  <a:lnTo>
                    <a:pt x="33490" y="289204"/>
                  </a:lnTo>
                  <a:lnTo>
                    <a:pt x="37499" y="278145"/>
                  </a:lnTo>
                  <a:lnTo>
                    <a:pt x="41359" y="267245"/>
                  </a:lnTo>
                  <a:lnTo>
                    <a:pt x="45111" y="256458"/>
                  </a:lnTo>
                  <a:lnTo>
                    <a:pt x="48787" y="245754"/>
                  </a:lnTo>
                  <a:lnTo>
                    <a:pt x="52410" y="235107"/>
                  </a:lnTo>
                  <a:lnTo>
                    <a:pt x="55996" y="224497"/>
                  </a:lnTo>
                  <a:lnTo>
                    <a:pt x="59557" y="213914"/>
                  </a:lnTo>
                  <a:lnTo>
                    <a:pt x="63101" y="203349"/>
                  </a:lnTo>
                  <a:lnTo>
                    <a:pt x="66634" y="192796"/>
                  </a:lnTo>
                  <a:lnTo>
                    <a:pt x="70158" y="182252"/>
                  </a:lnTo>
                  <a:lnTo>
                    <a:pt x="73678" y="171712"/>
                  </a:lnTo>
                  <a:lnTo>
                    <a:pt x="77195" y="161176"/>
                  </a:lnTo>
                  <a:lnTo>
                    <a:pt x="80709" y="150642"/>
                  </a:lnTo>
                  <a:lnTo>
                    <a:pt x="84222" y="140111"/>
                  </a:lnTo>
                  <a:lnTo>
                    <a:pt x="87734" y="129580"/>
                  </a:lnTo>
                  <a:lnTo>
                    <a:pt x="91244" y="119050"/>
                  </a:lnTo>
                  <a:lnTo>
                    <a:pt x="94754" y="108521"/>
                  </a:lnTo>
                  <a:lnTo>
                    <a:pt x="98265" y="97991"/>
                  </a:lnTo>
                  <a:lnTo>
                    <a:pt x="101801" y="87494"/>
                  </a:lnTo>
                  <a:lnTo>
                    <a:pt x="106256" y="78180"/>
                  </a:lnTo>
                  <a:lnTo>
                    <a:pt x="112179" y="72358"/>
                  </a:lnTo>
                  <a:lnTo>
                    <a:pt x="118324" y="71078"/>
                  </a:lnTo>
                  <a:lnTo>
                    <a:pt x="124069" y="73932"/>
                  </a:lnTo>
                  <a:lnTo>
                    <a:pt x="129289" y="80056"/>
                  </a:lnTo>
                  <a:lnTo>
                    <a:pt x="133878" y="88764"/>
                  </a:lnTo>
                  <a:lnTo>
                    <a:pt x="137627" y="99671"/>
                  </a:lnTo>
                  <a:lnTo>
                    <a:pt x="140505" y="112381"/>
                  </a:lnTo>
                  <a:lnTo>
                    <a:pt x="142786" y="126157"/>
                  </a:lnTo>
                  <a:lnTo>
                    <a:pt x="144936" y="140021"/>
                  </a:lnTo>
                  <a:lnTo>
                    <a:pt x="147244" y="153415"/>
                  </a:lnTo>
                  <a:lnTo>
                    <a:pt x="149965" y="166018"/>
                  </a:lnTo>
                  <a:lnTo>
                    <a:pt x="153404" y="177564"/>
                  </a:lnTo>
                  <a:lnTo>
                    <a:pt x="157657" y="188020"/>
                  </a:lnTo>
                  <a:lnTo>
                    <a:pt x="162973" y="197043"/>
                  </a:lnTo>
                  <a:lnTo>
                    <a:pt x="169822" y="203909"/>
                  </a:lnTo>
                  <a:lnTo>
                    <a:pt x="178312" y="208403"/>
                  </a:lnTo>
                  <a:lnTo>
                    <a:pt x="187928" y="210288"/>
                  </a:lnTo>
                  <a:lnTo>
                    <a:pt x="197758" y="209059"/>
                  </a:lnTo>
                  <a:lnTo>
                    <a:pt x="207253" y="204743"/>
                  </a:lnTo>
                  <a:lnTo>
                    <a:pt x="216236" y="197626"/>
                  </a:lnTo>
                  <a:lnTo>
                    <a:pt x="224721" y="187975"/>
                  </a:lnTo>
                  <a:lnTo>
                    <a:pt x="232796" y="176196"/>
                  </a:lnTo>
                  <a:lnTo>
                    <a:pt x="240557" y="162918"/>
                  </a:lnTo>
                  <a:lnTo>
                    <a:pt x="248091" y="148878"/>
                  </a:lnTo>
                  <a:lnTo>
                    <a:pt x="255457" y="134557"/>
                  </a:lnTo>
                  <a:lnTo>
                    <a:pt x="262542" y="120352"/>
                  </a:lnTo>
                  <a:lnTo>
                    <a:pt x="269075" y="106660"/>
                  </a:lnTo>
                  <a:lnTo>
                    <a:pt x="274954" y="93632"/>
                  </a:lnTo>
                  <a:lnTo>
                    <a:pt x="280394" y="81069"/>
                  </a:lnTo>
                  <a:lnTo>
                    <a:pt x="285814" y="68551"/>
                  </a:lnTo>
                  <a:lnTo>
                    <a:pt x="291458" y="55827"/>
                  </a:lnTo>
                  <a:lnTo>
                    <a:pt x="297234" y="42821"/>
                  </a:lnTo>
                  <a:lnTo>
                    <a:pt x="302812" y="29548"/>
                  </a:lnTo>
                  <a:lnTo>
                    <a:pt x="308017" y="16125"/>
                  </a:lnTo>
                  <a:lnTo>
                    <a:pt x="313088" y="4941"/>
                  </a:lnTo>
                  <a:lnTo>
                    <a:pt x="317731" y="0"/>
                  </a:lnTo>
                  <a:lnTo>
                    <a:pt x="321008" y="2093"/>
                  </a:lnTo>
                  <a:lnTo>
                    <a:pt x="323066" y="9912"/>
                  </a:lnTo>
                  <a:lnTo>
                    <a:pt x="324320" y="21570"/>
                  </a:lnTo>
                  <a:lnTo>
                    <a:pt x="325084" y="35192"/>
                  </a:lnTo>
                  <a:lnTo>
                    <a:pt x="325556" y="49603"/>
                  </a:lnTo>
                  <a:lnTo>
                    <a:pt x="325851" y="64226"/>
                  </a:lnTo>
                  <a:lnTo>
                    <a:pt x="326037" y="78824"/>
                  </a:lnTo>
                  <a:lnTo>
                    <a:pt x="326153" y="93319"/>
                  </a:lnTo>
                  <a:lnTo>
                    <a:pt x="326057" y="107704"/>
                  </a:lnTo>
                  <a:lnTo>
                    <a:pt x="325460" y="121993"/>
                  </a:lnTo>
                  <a:lnTo>
                    <a:pt x="324245" y="136210"/>
                  </a:lnTo>
                  <a:lnTo>
                    <a:pt x="322613" y="150371"/>
                  </a:lnTo>
                  <a:lnTo>
                    <a:pt x="320979" y="164494"/>
                  </a:lnTo>
                  <a:lnTo>
                    <a:pt x="319586" y="178590"/>
                  </a:lnTo>
                  <a:lnTo>
                    <a:pt x="318500" y="192667"/>
                  </a:lnTo>
                  <a:lnTo>
                    <a:pt x="317696" y="206731"/>
                  </a:lnTo>
                  <a:lnTo>
                    <a:pt x="317116" y="220787"/>
                  </a:lnTo>
                  <a:lnTo>
                    <a:pt x="316540" y="234837"/>
                  </a:lnTo>
                  <a:lnTo>
                    <a:pt x="315613" y="248883"/>
                  </a:lnTo>
                  <a:lnTo>
                    <a:pt x="314170" y="262939"/>
                  </a:lnTo>
                  <a:lnTo>
                    <a:pt x="312215" y="277499"/>
                  </a:lnTo>
                  <a:lnTo>
                    <a:pt x="309832" y="293485"/>
                  </a:lnTo>
                  <a:lnTo>
                    <a:pt x="307121" y="311275"/>
                  </a:lnTo>
                  <a:lnTo>
                    <a:pt x="304336" y="330445"/>
                  </a:lnTo>
                  <a:lnTo>
                    <a:pt x="301854" y="350076"/>
                  </a:lnTo>
                  <a:lnTo>
                    <a:pt x="299856" y="369567"/>
                  </a:lnTo>
                  <a:lnTo>
                    <a:pt x="298343" y="388516"/>
                  </a:lnTo>
                  <a:lnTo>
                    <a:pt x="297081" y="408731"/>
                  </a:lnTo>
                  <a:lnTo>
                    <a:pt x="295963" y="435333"/>
                  </a:lnTo>
                  <a:lnTo>
                    <a:pt x="294798" y="477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413897" y="5939389"/>
              <a:ext cx="137067" cy="217972"/>
            </a:xfrm>
            <a:custGeom>
              <a:avLst/>
              <a:gdLst/>
              <a:ahLst/>
              <a:cxnLst/>
              <a:rect l="0" t="0" r="0" b="0"/>
              <a:pathLst>
                <a:path w="137067" h="217972">
                  <a:moveTo>
                    <a:pt x="82186" y="9212"/>
                  </a:moveTo>
                  <a:lnTo>
                    <a:pt x="76251" y="3612"/>
                  </a:lnTo>
                  <a:lnTo>
                    <a:pt x="70046" y="608"/>
                  </a:lnTo>
                  <a:lnTo>
                    <a:pt x="62955" y="0"/>
                  </a:lnTo>
                  <a:lnTo>
                    <a:pt x="55187" y="1532"/>
                  </a:lnTo>
                  <a:lnTo>
                    <a:pt x="47190" y="5116"/>
                  </a:lnTo>
                  <a:lnTo>
                    <a:pt x="39253" y="10507"/>
                  </a:lnTo>
                  <a:lnTo>
                    <a:pt x="31651" y="17351"/>
                  </a:lnTo>
                  <a:lnTo>
                    <a:pt x="24707" y="25294"/>
                  </a:lnTo>
                  <a:lnTo>
                    <a:pt x="18528" y="34043"/>
                  </a:lnTo>
                  <a:lnTo>
                    <a:pt x="13211" y="43693"/>
                  </a:lnTo>
                  <a:lnTo>
                    <a:pt x="8931" y="54686"/>
                  </a:lnTo>
                  <a:lnTo>
                    <a:pt x="5680" y="67154"/>
                  </a:lnTo>
                  <a:lnTo>
                    <a:pt x="3308" y="80782"/>
                  </a:lnTo>
                  <a:lnTo>
                    <a:pt x="1625" y="95001"/>
                  </a:lnTo>
                  <a:lnTo>
                    <a:pt x="461" y="109413"/>
                  </a:lnTo>
                  <a:lnTo>
                    <a:pt x="0" y="123667"/>
                  </a:lnTo>
                  <a:lnTo>
                    <a:pt x="746" y="137383"/>
                  </a:lnTo>
                  <a:lnTo>
                    <a:pt x="2880" y="150415"/>
                  </a:lnTo>
                  <a:lnTo>
                    <a:pt x="6278" y="162639"/>
                  </a:lnTo>
                  <a:lnTo>
                    <a:pt x="10703" y="173864"/>
                  </a:lnTo>
                  <a:lnTo>
                    <a:pt x="15906" y="184080"/>
                  </a:lnTo>
                  <a:lnTo>
                    <a:pt x="21838" y="193264"/>
                  </a:lnTo>
                  <a:lnTo>
                    <a:pt x="28645" y="201296"/>
                  </a:lnTo>
                  <a:lnTo>
                    <a:pt x="36333" y="208206"/>
                  </a:lnTo>
                  <a:lnTo>
                    <a:pt x="44782" y="213678"/>
                  </a:lnTo>
                  <a:lnTo>
                    <a:pt x="53832" y="216999"/>
                  </a:lnTo>
                  <a:lnTo>
                    <a:pt x="63323" y="217971"/>
                  </a:lnTo>
                  <a:lnTo>
                    <a:pt x="72968" y="216844"/>
                  </a:lnTo>
                  <a:lnTo>
                    <a:pt x="82364" y="214036"/>
                  </a:lnTo>
                  <a:lnTo>
                    <a:pt x="91305" y="209962"/>
                  </a:lnTo>
                  <a:lnTo>
                    <a:pt x="99613" y="204804"/>
                  </a:lnTo>
                  <a:lnTo>
                    <a:pt x="107047" y="198528"/>
                  </a:lnTo>
                  <a:lnTo>
                    <a:pt x="113567" y="191200"/>
                  </a:lnTo>
                  <a:lnTo>
                    <a:pt x="119284" y="182993"/>
                  </a:lnTo>
                  <a:lnTo>
                    <a:pt x="124366" y="174106"/>
                  </a:lnTo>
                  <a:lnTo>
                    <a:pt x="128965" y="164719"/>
                  </a:lnTo>
                  <a:lnTo>
                    <a:pt x="132887" y="154975"/>
                  </a:lnTo>
                  <a:lnTo>
                    <a:pt x="135617" y="144981"/>
                  </a:lnTo>
                  <a:lnTo>
                    <a:pt x="136970" y="134810"/>
                  </a:lnTo>
                  <a:lnTo>
                    <a:pt x="137066" y="124352"/>
                  </a:lnTo>
                  <a:lnTo>
                    <a:pt x="136141" y="113339"/>
                  </a:lnTo>
                  <a:lnTo>
                    <a:pt x="134446" y="101672"/>
                  </a:lnTo>
                  <a:lnTo>
                    <a:pt x="132191" y="89564"/>
                  </a:lnTo>
                  <a:lnTo>
                    <a:pt x="129540" y="77437"/>
                  </a:lnTo>
                  <a:lnTo>
                    <a:pt x="126613" y="65547"/>
                  </a:lnTo>
                  <a:lnTo>
                    <a:pt x="123456" y="54226"/>
                  </a:lnTo>
                  <a:lnTo>
                    <a:pt x="119639" y="42739"/>
                  </a:lnTo>
                  <a:lnTo>
                    <a:pt x="113708" y="28963"/>
                  </a:lnTo>
                  <a:lnTo>
                    <a:pt x="103243" y="9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580311" y="5843316"/>
              <a:ext cx="94757" cy="253329"/>
            </a:xfrm>
            <a:custGeom>
              <a:avLst/>
              <a:gdLst/>
              <a:ahLst/>
              <a:cxnLst/>
              <a:rect l="0" t="0" r="0" b="0"/>
              <a:pathLst>
                <a:path w="94757" h="253329">
                  <a:moveTo>
                    <a:pt x="0" y="147399"/>
                  </a:moveTo>
                  <a:lnTo>
                    <a:pt x="2933" y="156200"/>
                  </a:lnTo>
                  <a:lnTo>
                    <a:pt x="5716" y="164547"/>
                  </a:lnTo>
                  <a:lnTo>
                    <a:pt x="8616" y="173250"/>
                  </a:lnTo>
                  <a:lnTo>
                    <a:pt x="11656" y="182544"/>
                  </a:lnTo>
                  <a:lnTo>
                    <a:pt x="14821" y="192687"/>
                  </a:lnTo>
                  <a:lnTo>
                    <a:pt x="18085" y="203732"/>
                  </a:lnTo>
                  <a:lnTo>
                    <a:pt x="21423" y="215572"/>
                  </a:lnTo>
                  <a:lnTo>
                    <a:pt x="24814" y="228042"/>
                  </a:lnTo>
                  <a:lnTo>
                    <a:pt x="28208" y="240889"/>
                  </a:lnTo>
                  <a:lnTo>
                    <a:pt x="30381" y="250634"/>
                  </a:lnTo>
                  <a:lnTo>
                    <a:pt x="30166" y="253328"/>
                  </a:lnTo>
                  <a:lnTo>
                    <a:pt x="28691" y="250567"/>
                  </a:lnTo>
                  <a:lnTo>
                    <a:pt x="26943" y="244136"/>
                  </a:lnTo>
                  <a:lnTo>
                    <a:pt x="25381" y="235225"/>
                  </a:lnTo>
                  <a:lnTo>
                    <a:pt x="24137" y="224636"/>
                  </a:lnTo>
                  <a:lnTo>
                    <a:pt x="23208" y="212912"/>
                  </a:lnTo>
                  <a:lnTo>
                    <a:pt x="22539" y="200421"/>
                  </a:lnTo>
                  <a:lnTo>
                    <a:pt x="22068" y="187248"/>
                  </a:lnTo>
                  <a:lnTo>
                    <a:pt x="21743" y="173256"/>
                  </a:lnTo>
                  <a:lnTo>
                    <a:pt x="21525" y="158437"/>
                  </a:lnTo>
                  <a:lnTo>
                    <a:pt x="21547" y="143229"/>
                  </a:lnTo>
                  <a:lnTo>
                    <a:pt x="22092" y="128398"/>
                  </a:lnTo>
                  <a:lnTo>
                    <a:pt x="23276" y="114348"/>
                  </a:lnTo>
                  <a:lnTo>
                    <a:pt x="25056" y="101134"/>
                  </a:lnTo>
                  <a:lnTo>
                    <a:pt x="27322" y="88646"/>
                  </a:lnTo>
                  <a:lnTo>
                    <a:pt x="29960" y="76731"/>
                  </a:lnTo>
                  <a:lnTo>
                    <a:pt x="33038" y="65407"/>
                  </a:lnTo>
                  <a:lnTo>
                    <a:pt x="36781" y="54861"/>
                  </a:lnTo>
                  <a:lnTo>
                    <a:pt x="41266" y="45136"/>
                  </a:lnTo>
                  <a:lnTo>
                    <a:pt x="46585" y="36297"/>
                  </a:lnTo>
                  <a:lnTo>
                    <a:pt x="52911" y="28506"/>
                  </a:lnTo>
                  <a:lnTo>
                    <a:pt x="60230" y="21752"/>
                  </a:lnTo>
                  <a:lnTo>
                    <a:pt x="67939" y="16029"/>
                  </a:lnTo>
                  <a:lnTo>
                    <a:pt x="75699" y="10863"/>
                  </a:lnTo>
                  <a:lnTo>
                    <a:pt x="84194" y="579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658434" y="5895516"/>
              <a:ext cx="185090" cy="244895"/>
            </a:xfrm>
            <a:custGeom>
              <a:avLst/>
              <a:gdLst/>
              <a:ahLst/>
              <a:cxnLst/>
              <a:rect l="0" t="0" r="0" b="0"/>
              <a:pathLst>
                <a:path w="185090" h="244895">
                  <a:moveTo>
                    <a:pt x="27161" y="105727"/>
                  </a:moveTo>
                  <a:lnTo>
                    <a:pt x="33096" y="111528"/>
                  </a:lnTo>
                  <a:lnTo>
                    <a:pt x="39301" y="116452"/>
                  </a:lnTo>
                  <a:lnTo>
                    <a:pt x="46397" y="120945"/>
                  </a:lnTo>
                  <a:lnTo>
                    <a:pt x="54337" y="124821"/>
                  </a:lnTo>
                  <a:lnTo>
                    <a:pt x="62983" y="127537"/>
                  </a:lnTo>
                  <a:lnTo>
                    <a:pt x="72173" y="128887"/>
                  </a:lnTo>
                  <a:lnTo>
                    <a:pt x="81600" y="128816"/>
                  </a:lnTo>
                  <a:lnTo>
                    <a:pt x="90841" y="127250"/>
                  </a:lnTo>
                  <a:lnTo>
                    <a:pt x="99672" y="124298"/>
                  </a:lnTo>
                  <a:lnTo>
                    <a:pt x="107734" y="119876"/>
                  </a:lnTo>
                  <a:lnTo>
                    <a:pt x="114470" y="113635"/>
                  </a:lnTo>
                  <a:lnTo>
                    <a:pt x="119702" y="105548"/>
                  </a:lnTo>
                  <a:lnTo>
                    <a:pt x="123572" y="95864"/>
                  </a:lnTo>
                  <a:lnTo>
                    <a:pt x="126343" y="84924"/>
                  </a:lnTo>
                  <a:lnTo>
                    <a:pt x="128275" y="73056"/>
                  </a:lnTo>
                  <a:lnTo>
                    <a:pt x="129271" y="60852"/>
                  </a:lnTo>
                  <a:lnTo>
                    <a:pt x="128892" y="49127"/>
                  </a:lnTo>
                  <a:lnTo>
                    <a:pt x="127004" y="38289"/>
                  </a:lnTo>
                  <a:lnTo>
                    <a:pt x="123602" y="28539"/>
                  </a:lnTo>
                  <a:lnTo>
                    <a:pt x="118643" y="20056"/>
                  </a:lnTo>
                  <a:lnTo>
                    <a:pt x="112269" y="12802"/>
                  </a:lnTo>
                  <a:lnTo>
                    <a:pt x="104734" y="6912"/>
                  </a:lnTo>
                  <a:lnTo>
                    <a:pt x="96314" y="2770"/>
                  </a:lnTo>
                  <a:lnTo>
                    <a:pt x="87252" y="435"/>
                  </a:lnTo>
                  <a:lnTo>
                    <a:pt x="77899" y="0"/>
                  </a:lnTo>
                  <a:lnTo>
                    <a:pt x="68700" y="1753"/>
                  </a:lnTo>
                  <a:lnTo>
                    <a:pt x="59886" y="5641"/>
                  </a:lnTo>
                  <a:lnTo>
                    <a:pt x="51492" y="11506"/>
                  </a:lnTo>
                  <a:lnTo>
                    <a:pt x="43469" y="19254"/>
                  </a:lnTo>
                  <a:lnTo>
                    <a:pt x="35741" y="28648"/>
                  </a:lnTo>
                  <a:lnTo>
                    <a:pt x="28397" y="39361"/>
                  </a:lnTo>
                  <a:lnTo>
                    <a:pt x="21684" y="51067"/>
                  </a:lnTo>
                  <a:lnTo>
                    <a:pt x="15690" y="63493"/>
                  </a:lnTo>
                  <a:lnTo>
                    <a:pt x="10511" y="76428"/>
                  </a:lnTo>
                  <a:lnTo>
                    <a:pt x="6330" y="89717"/>
                  </a:lnTo>
                  <a:lnTo>
                    <a:pt x="3153" y="103245"/>
                  </a:lnTo>
                  <a:lnTo>
                    <a:pt x="1002" y="116770"/>
                  </a:lnTo>
                  <a:lnTo>
                    <a:pt x="0" y="129931"/>
                  </a:lnTo>
                  <a:lnTo>
                    <a:pt x="108" y="142558"/>
                  </a:lnTo>
                  <a:lnTo>
                    <a:pt x="1314" y="154495"/>
                  </a:lnTo>
                  <a:lnTo>
                    <a:pt x="3719" y="165519"/>
                  </a:lnTo>
                  <a:lnTo>
                    <a:pt x="7262" y="175602"/>
                  </a:lnTo>
                  <a:lnTo>
                    <a:pt x="11758" y="184865"/>
                  </a:lnTo>
                  <a:lnTo>
                    <a:pt x="16993" y="193482"/>
                  </a:lnTo>
                  <a:lnTo>
                    <a:pt x="22776" y="201612"/>
                  </a:lnTo>
                  <a:lnTo>
                    <a:pt x="29116" y="209226"/>
                  </a:lnTo>
                  <a:lnTo>
                    <a:pt x="36203" y="216121"/>
                  </a:lnTo>
                  <a:lnTo>
                    <a:pt x="44083" y="222243"/>
                  </a:lnTo>
                  <a:lnTo>
                    <a:pt x="52662" y="227676"/>
                  </a:lnTo>
                  <a:lnTo>
                    <a:pt x="61799" y="232560"/>
                  </a:lnTo>
                  <a:lnTo>
                    <a:pt x="71355" y="237022"/>
                  </a:lnTo>
                  <a:lnTo>
                    <a:pt x="81212" y="240850"/>
                  </a:lnTo>
                  <a:lnTo>
                    <a:pt x="91282" y="243516"/>
                  </a:lnTo>
                  <a:lnTo>
                    <a:pt x="101499" y="244828"/>
                  </a:lnTo>
                  <a:lnTo>
                    <a:pt x="111817" y="244894"/>
                  </a:lnTo>
                  <a:lnTo>
                    <a:pt x="122204" y="243950"/>
                  </a:lnTo>
                  <a:lnTo>
                    <a:pt x="132629" y="242242"/>
                  </a:lnTo>
                  <a:lnTo>
                    <a:pt x="142814" y="239938"/>
                  </a:lnTo>
                  <a:lnTo>
                    <a:pt x="153340" y="236801"/>
                  </a:lnTo>
                  <a:lnTo>
                    <a:pt x="166251" y="231442"/>
                  </a:lnTo>
                  <a:lnTo>
                    <a:pt x="185089" y="221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7044618" y="5716974"/>
              <a:ext cx="156875" cy="385096"/>
            </a:xfrm>
            <a:custGeom>
              <a:avLst/>
              <a:gdLst/>
              <a:ahLst/>
              <a:cxnLst/>
              <a:rect l="0" t="0" r="0" b="0"/>
              <a:pathLst>
                <a:path w="156875" h="385096">
                  <a:moveTo>
                    <a:pt x="30532" y="0"/>
                  </a:moveTo>
                  <a:lnTo>
                    <a:pt x="27598" y="8868"/>
                  </a:lnTo>
                  <a:lnTo>
                    <a:pt x="24816" y="17855"/>
                  </a:lnTo>
                  <a:lnTo>
                    <a:pt x="21921" y="27855"/>
                  </a:lnTo>
                  <a:lnTo>
                    <a:pt x="19053" y="39008"/>
                  </a:lnTo>
                  <a:lnTo>
                    <a:pt x="16537" y="51468"/>
                  </a:lnTo>
                  <a:lnTo>
                    <a:pt x="14527" y="65180"/>
                  </a:lnTo>
                  <a:lnTo>
                    <a:pt x="13014" y="79943"/>
                  </a:lnTo>
                  <a:lnTo>
                    <a:pt x="11918" y="95521"/>
                  </a:lnTo>
                  <a:lnTo>
                    <a:pt x="11145" y="111698"/>
                  </a:lnTo>
                  <a:lnTo>
                    <a:pt x="10609" y="128304"/>
                  </a:lnTo>
                  <a:lnTo>
                    <a:pt x="10241" y="145211"/>
                  </a:lnTo>
                  <a:lnTo>
                    <a:pt x="9986" y="162324"/>
                  </a:lnTo>
                  <a:lnTo>
                    <a:pt x="9644" y="179579"/>
                  </a:lnTo>
                  <a:lnTo>
                    <a:pt x="8881" y="196930"/>
                  </a:lnTo>
                  <a:lnTo>
                    <a:pt x="7556" y="214341"/>
                  </a:lnTo>
                  <a:lnTo>
                    <a:pt x="5851" y="231628"/>
                  </a:lnTo>
                  <a:lnTo>
                    <a:pt x="4170" y="248468"/>
                  </a:lnTo>
                  <a:lnTo>
                    <a:pt x="2744" y="264722"/>
                  </a:lnTo>
                  <a:lnTo>
                    <a:pt x="1635" y="280418"/>
                  </a:lnTo>
                  <a:lnTo>
                    <a:pt x="817" y="295651"/>
                  </a:lnTo>
                  <a:lnTo>
                    <a:pt x="236" y="310526"/>
                  </a:lnTo>
                  <a:lnTo>
                    <a:pt x="0" y="324975"/>
                  </a:lnTo>
                  <a:lnTo>
                    <a:pt x="365" y="338764"/>
                  </a:lnTo>
                  <a:lnTo>
                    <a:pt x="1434" y="351803"/>
                  </a:lnTo>
                  <a:lnTo>
                    <a:pt x="3475" y="363507"/>
                  </a:lnTo>
                  <a:lnTo>
                    <a:pt x="6980" y="372779"/>
                  </a:lnTo>
                  <a:lnTo>
                    <a:pt x="12083" y="379232"/>
                  </a:lnTo>
                  <a:lnTo>
                    <a:pt x="18612" y="383105"/>
                  </a:lnTo>
                  <a:lnTo>
                    <a:pt x="26283" y="384890"/>
                  </a:lnTo>
                  <a:lnTo>
                    <a:pt x="34811" y="385095"/>
                  </a:lnTo>
                  <a:lnTo>
                    <a:pt x="43959" y="384153"/>
                  </a:lnTo>
                  <a:lnTo>
                    <a:pt x="53544" y="382400"/>
                  </a:lnTo>
                  <a:lnTo>
                    <a:pt x="63437" y="380089"/>
                  </a:lnTo>
                  <a:lnTo>
                    <a:pt x="73704" y="377559"/>
                  </a:lnTo>
                  <a:lnTo>
                    <a:pt x="84591" y="375240"/>
                  </a:lnTo>
                  <a:lnTo>
                    <a:pt x="96163" y="373349"/>
                  </a:lnTo>
                  <a:lnTo>
                    <a:pt x="107942" y="371907"/>
                  </a:lnTo>
                  <a:lnTo>
                    <a:pt x="120243" y="370698"/>
                  </a:lnTo>
                  <a:lnTo>
                    <a:pt x="135266" y="369623"/>
                  </a:lnTo>
                  <a:lnTo>
                    <a:pt x="15687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7260050" y="6001243"/>
              <a:ext cx="4614" cy="136872"/>
            </a:xfrm>
            <a:custGeom>
              <a:avLst/>
              <a:gdLst/>
              <a:ahLst/>
              <a:cxnLst/>
              <a:rect l="0" t="0" r="0" b="0"/>
              <a:pathLst>
                <a:path w="4614" h="136872">
                  <a:moveTo>
                    <a:pt x="4613" y="0"/>
                  </a:moveTo>
                  <a:lnTo>
                    <a:pt x="1813" y="8936"/>
                  </a:lnTo>
                  <a:lnTo>
                    <a:pt x="312" y="18563"/>
                  </a:lnTo>
                  <a:lnTo>
                    <a:pt x="0" y="29851"/>
                  </a:lnTo>
                  <a:lnTo>
                    <a:pt x="507" y="42518"/>
                  </a:lnTo>
                  <a:lnTo>
                    <a:pt x="1326" y="55997"/>
                  </a:lnTo>
                  <a:lnTo>
                    <a:pt x="2143" y="69855"/>
                  </a:lnTo>
                  <a:lnTo>
                    <a:pt x="2828" y="83451"/>
                  </a:lnTo>
                  <a:lnTo>
                    <a:pt x="3429" y="97305"/>
                  </a:lnTo>
                  <a:lnTo>
                    <a:pt x="3994" y="113746"/>
                  </a:lnTo>
                  <a:lnTo>
                    <a:pt x="4613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264663" y="583278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7359419" y="5727502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10462" y="14602"/>
                  </a:lnTo>
                  <a:lnTo>
                    <a:pt x="9822" y="27873"/>
                  </a:lnTo>
                  <a:lnTo>
                    <a:pt x="8535" y="41079"/>
                  </a:lnTo>
                  <a:lnTo>
                    <a:pt x="7021" y="54594"/>
                  </a:lnTo>
                  <a:lnTo>
                    <a:pt x="6001" y="68751"/>
                  </a:lnTo>
                  <a:lnTo>
                    <a:pt x="5836" y="83658"/>
                  </a:lnTo>
                  <a:lnTo>
                    <a:pt x="6391" y="99249"/>
                  </a:lnTo>
                  <a:lnTo>
                    <a:pt x="7229" y="115395"/>
                  </a:lnTo>
                  <a:lnTo>
                    <a:pt x="8048" y="131960"/>
                  </a:lnTo>
                  <a:lnTo>
                    <a:pt x="8563" y="148828"/>
                  </a:lnTo>
                  <a:lnTo>
                    <a:pt x="8441" y="165911"/>
                  </a:lnTo>
                  <a:lnTo>
                    <a:pt x="7579" y="183142"/>
                  </a:lnTo>
                  <a:lnTo>
                    <a:pt x="6201" y="200477"/>
                  </a:lnTo>
                  <a:lnTo>
                    <a:pt x="4746" y="217881"/>
                  </a:lnTo>
                  <a:lnTo>
                    <a:pt x="3474" y="235328"/>
                  </a:lnTo>
                  <a:lnTo>
                    <a:pt x="2471" y="252638"/>
                  </a:lnTo>
                  <a:lnTo>
                    <a:pt x="1725" y="269493"/>
                  </a:lnTo>
                  <a:lnTo>
                    <a:pt x="1189" y="285754"/>
                  </a:lnTo>
                  <a:lnTo>
                    <a:pt x="810" y="301423"/>
                  </a:lnTo>
                  <a:lnTo>
                    <a:pt x="507" y="318410"/>
                  </a:lnTo>
                  <a:lnTo>
                    <a:pt x="253" y="34156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390758" y="5864373"/>
              <a:ext cx="179232" cy="245913"/>
            </a:xfrm>
            <a:custGeom>
              <a:avLst/>
              <a:gdLst/>
              <a:ahLst/>
              <a:cxnLst/>
              <a:rect l="0" t="0" r="0" b="0"/>
              <a:pathLst>
                <a:path w="179232" h="245913">
                  <a:moveTo>
                    <a:pt x="73946" y="0"/>
                  </a:moveTo>
                  <a:lnTo>
                    <a:pt x="68078" y="8734"/>
                  </a:lnTo>
                  <a:lnTo>
                    <a:pt x="62514" y="16440"/>
                  </a:lnTo>
                  <a:lnTo>
                    <a:pt x="56715" y="23843"/>
                  </a:lnTo>
                  <a:lnTo>
                    <a:pt x="50634" y="31104"/>
                  </a:lnTo>
                  <a:lnTo>
                    <a:pt x="44305" y="38282"/>
                  </a:lnTo>
                  <a:lnTo>
                    <a:pt x="37782" y="45412"/>
                  </a:lnTo>
                  <a:lnTo>
                    <a:pt x="31278" y="52675"/>
                  </a:lnTo>
                  <a:lnTo>
                    <a:pt x="25145" y="60390"/>
                  </a:lnTo>
                  <a:lnTo>
                    <a:pt x="19540" y="68694"/>
                  </a:lnTo>
                  <a:lnTo>
                    <a:pt x="14455" y="77560"/>
                  </a:lnTo>
                  <a:lnTo>
                    <a:pt x="9807" y="86890"/>
                  </a:lnTo>
                  <a:lnTo>
                    <a:pt x="5506" y="96575"/>
                  </a:lnTo>
                  <a:lnTo>
                    <a:pt x="1958" y="106519"/>
                  </a:lnTo>
                  <a:lnTo>
                    <a:pt x="11" y="116647"/>
                  </a:lnTo>
                  <a:lnTo>
                    <a:pt x="0" y="126898"/>
                  </a:lnTo>
                  <a:lnTo>
                    <a:pt x="1792" y="137069"/>
                  </a:lnTo>
                  <a:lnTo>
                    <a:pt x="5053" y="146825"/>
                  </a:lnTo>
                  <a:lnTo>
                    <a:pt x="9432" y="156017"/>
                  </a:lnTo>
                  <a:lnTo>
                    <a:pt x="14623" y="164664"/>
                  </a:lnTo>
                  <a:lnTo>
                    <a:pt x="20391" y="172859"/>
                  </a:lnTo>
                  <a:lnTo>
                    <a:pt x="26561" y="180688"/>
                  </a:lnTo>
                  <a:lnTo>
                    <a:pt x="33005" y="187590"/>
                  </a:lnTo>
                  <a:lnTo>
                    <a:pt x="39638" y="192409"/>
                  </a:lnTo>
                  <a:lnTo>
                    <a:pt x="46391" y="194679"/>
                  </a:lnTo>
                  <a:lnTo>
                    <a:pt x="53063" y="194404"/>
                  </a:lnTo>
                  <a:lnTo>
                    <a:pt x="59318" y="191711"/>
                  </a:lnTo>
                  <a:lnTo>
                    <a:pt x="65014" y="186944"/>
                  </a:lnTo>
                  <a:lnTo>
                    <a:pt x="70501" y="180864"/>
                  </a:lnTo>
                  <a:lnTo>
                    <a:pt x="76485" y="174503"/>
                  </a:lnTo>
                  <a:lnTo>
                    <a:pt x="83326" y="168455"/>
                  </a:lnTo>
                  <a:lnTo>
                    <a:pt x="90890" y="162758"/>
                  </a:lnTo>
                  <a:lnTo>
                    <a:pt x="98740" y="157092"/>
                  </a:lnTo>
                  <a:lnTo>
                    <a:pt x="106571" y="151238"/>
                  </a:lnTo>
                  <a:lnTo>
                    <a:pt x="114100" y="144966"/>
                  </a:lnTo>
                  <a:lnTo>
                    <a:pt x="120997" y="137981"/>
                  </a:lnTo>
                  <a:lnTo>
                    <a:pt x="127148" y="130199"/>
                  </a:lnTo>
                  <a:lnTo>
                    <a:pt x="132615" y="121699"/>
                  </a:lnTo>
                  <a:lnTo>
                    <a:pt x="137529" y="112621"/>
                  </a:lnTo>
                  <a:lnTo>
                    <a:pt x="142010" y="103113"/>
                  </a:lnTo>
                  <a:lnTo>
                    <a:pt x="145681" y="93459"/>
                  </a:lnTo>
                  <a:lnTo>
                    <a:pt x="147712" y="84059"/>
                  </a:lnTo>
                  <a:lnTo>
                    <a:pt x="147774" y="75124"/>
                  </a:lnTo>
                  <a:lnTo>
                    <a:pt x="145848" y="67159"/>
                  </a:lnTo>
                  <a:lnTo>
                    <a:pt x="141963" y="61021"/>
                  </a:lnTo>
                  <a:lnTo>
                    <a:pt x="136353" y="57011"/>
                  </a:lnTo>
                  <a:lnTo>
                    <a:pt x="129519" y="55117"/>
                  </a:lnTo>
                  <a:lnTo>
                    <a:pt x="122110" y="55275"/>
                  </a:lnTo>
                  <a:lnTo>
                    <a:pt x="114549" y="57237"/>
                  </a:lnTo>
                  <a:lnTo>
                    <a:pt x="107187" y="60805"/>
                  </a:lnTo>
                  <a:lnTo>
                    <a:pt x="100398" y="65932"/>
                  </a:lnTo>
                  <a:lnTo>
                    <a:pt x="94316" y="72449"/>
                  </a:lnTo>
                  <a:lnTo>
                    <a:pt x="88893" y="80094"/>
                  </a:lnTo>
                  <a:lnTo>
                    <a:pt x="84008" y="88594"/>
                  </a:lnTo>
                  <a:lnTo>
                    <a:pt x="79537" y="97722"/>
                  </a:lnTo>
                  <a:lnTo>
                    <a:pt x="75532" y="107461"/>
                  </a:lnTo>
                  <a:lnTo>
                    <a:pt x="72213" y="117983"/>
                  </a:lnTo>
                  <a:lnTo>
                    <a:pt x="69654" y="129314"/>
                  </a:lnTo>
                  <a:lnTo>
                    <a:pt x="68106" y="141024"/>
                  </a:lnTo>
                  <a:lnTo>
                    <a:pt x="68048" y="152353"/>
                  </a:lnTo>
                  <a:lnTo>
                    <a:pt x="69602" y="162901"/>
                  </a:lnTo>
                  <a:lnTo>
                    <a:pt x="72425" y="172780"/>
                  </a:lnTo>
                  <a:lnTo>
                    <a:pt x="75921" y="182408"/>
                  </a:lnTo>
                  <a:lnTo>
                    <a:pt x="79685" y="192067"/>
                  </a:lnTo>
                  <a:lnTo>
                    <a:pt x="83837" y="201708"/>
                  </a:lnTo>
                  <a:lnTo>
                    <a:pt x="88908" y="211042"/>
                  </a:lnTo>
                  <a:lnTo>
                    <a:pt x="95139" y="219910"/>
                  </a:lnTo>
                  <a:lnTo>
                    <a:pt x="102628" y="227984"/>
                  </a:lnTo>
                  <a:lnTo>
                    <a:pt x="111492" y="234722"/>
                  </a:lnTo>
                  <a:lnTo>
                    <a:pt x="121632" y="239947"/>
                  </a:lnTo>
                  <a:lnTo>
                    <a:pt x="132412" y="243621"/>
                  </a:lnTo>
                  <a:lnTo>
                    <a:pt x="143918" y="245912"/>
                  </a:lnTo>
                  <a:lnTo>
                    <a:pt x="158276" y="245906"/>
                  </a:lnTo>
                  <a:lnTo>
                    <a:pt x="179231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607491" y="5706445"/>
              <a:ext cx="15142" cy="400084"/>
            </a:xfrm>
            <a:custGeom>
              <a:avLst/>
              <a:gdLst/>
              <a:ahLst/>
              <a:cxnLst/>
              <a:rect l="0" t="0" r="0" b="0"/>
              <a:pathLst>
                <a:path w="15142" h="400084">
                  <a:moveTo>
                    <a:pt x="4612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5" y="39008"/>
                  </a:lnTo>
                  <a:lnTo>
                    <a:pt x="1325" y="51468"/>
                  </a:lnTo>
                  <a:lnTo>
                    <a:pt x="2146" y="65171"/>
                  </a:lnTo>
                  <a:lnTo>
                    <a:pt x="3003" y="79589"/>
                  </a:lnTo>
                  <a:lnTo>
                    <a:pt x="4177" y="93869"/>
                  </a:lnTo>
                  <a:lnTo>
                    <a:pt x="5812" y="107554"/>
                  </a:lnTo>
                  <a:lnTo>
                    <a:pt x="7740" y="121028"/>
                  </a:lnTo>
                  <a:lnTo>
                    <a:pt x="9578" y="135287"/>
                  </a:lnTo>
                  <a:lnTo>
                    <a:pt x="11113" y="150853"/>
                  </a:lnTo>
                  <a:lnTo>
                    <a:pt x="12297" y="167920"/>
                  </a:lnTo>
                  <a:lnTo>
                    <a:pt x="13166" y="186600"/>
                  </a:lnTo>
                  <a:lnTo>
                    <a:pt x="13785" y="206760"/>
                  </a:lnTo>
                  <a:lnTo>
                    <a:pt x="14218" y="227807"/>
                  </a:lnTo>
                  <a:lnTo>
                    <a:pt x="14517" y="248841"/>
                  </a:lnTo>
                  <a:lnTo>
                    <a:pt x="14720" y="269350"/>
                  </a:lnTo>
                  <a:lnTo>
                    <a:pt x="14858" y="289202"/>
                  </a:lnTo>
                  <a:lnTo>
                    <a:pt x="14950" y="308452"/>
                  </a:lnTo>
                  <a:lnTo>
                    <a:pt x="15013" y="327194"/>
                  </a:lnTo>
                  <a:lnTo>
                    <a:pt x="15055" y="344793"/>
                  </a:lnTo>
                  <a:lnTo>
                    <a:pt x="15088" y="361600"/>
                  </a:lnTo>
                  <a:lnTo>
                    <a:pt x="15115" y="379094"/>
                  </a:lnTo>
                  <a:lnTo>
                    <a:pt x="1514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685803" y="5959129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2933" y="8802"/>
                  </a:lnTo>
                  <a:lnTo>
                    <a:pt x="5716" y="17148"/>
                  </a:lnTo>
                  <a:lnTo>
                    <a:pt x="8615" y="25847"/>
                  </a:lnTo>
                  <a:lnTo>
                    <a:pt x="11656" y="34967"/>
                  </a:lnTo>
                  <a:lnTo>
                    <a:pt x="14821" y="44463"/>
                  </a:lnTo>
                  <a:lnTo>
                    <a:pt x="18085" y="54255"/>
                  </a:lnTo>
                  <a:lnTo>
                    <a:pt x="21422" y="64269"/>
                  </a:lnTo>
                  <a:lnTo>
                    <a:pt x="24814" y="74443"/>
                  </a:lnTo>
                  <a:lnTo>
                    <a:pt x="28238" y="84716"/>
                  </a:lnTo>
                  <a:lnTo>
                    <a:pt x="31532" y="94598"/>
                  </a:lnTo>
                  <a:lnTo>
                    <a:pt x="34714" y="104143"/>
                  </a:lnTo>
                  <a:lnTo>
                    <a:pt x="38064" y="114190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7664746" y="5885430"/>
              <a:ext cx="136871" cy="515897"/>
            </a:xfrm>
            <a:custGeom>
              <a:avLst/>
              <a:gdLst/>
              <a:ahLst/>
              <a:cxnLst/>
              <a:rect l="0" t="0" r="0" b="0"/>
              <a:pathLst>
                <a:path w="136871" h="515897">
                  <a:moveTo>
                    <a:pt x="136870" y="0"/>
                  </a:moveTo>
                  <a:lnTo>
                    <a:pt x="133937" y="11735"/>
                  </a:lnTo>
                  <a:lnTo>
                    <a:pt x="131154" y="22864"/>
                  </a:lnTo>
                  <a:lnTo>
                    <a:pt x="128255" y="34458"/>
                  </a:lnTo>
                  <a:lnTo>
                    <a:pt x="125214" y="46446"/>
                  </a:lnTo>
                  <a:lnTo>
                    <a:pt x="122050" y="58458"/>
                  </a:lnTo>
                  <a:lnTo>
                    <a:pt x="118785" y="70261"/>
                  </a:lnTo>
                  <a:lnTo>
                    <a:pt x="115448" y="81787"/>
                  </a:lnTo>
                  <a:lnTo>
                    <a:pt x="112056" y="93056"/>
                  </a:lnTo>
                  <a:lnTo>
                    <a:pt x="108628" y="104115"/>
                  </a:lnTo>
                  <a:lnTo>
                    <a:pt x="105172" y="115015"/>
                  </a:lnTo>
                  <a:lnTo>
                    <a:pt x="101700" y="125801"/>
                  </a:lnTo>
                  <a:lnTo>
                    <a:pt x="98211" y="136528"/>
                  </a:lnTo>
                  <a:lnTo>
                    <a:pt x="94545" y="148040"/>
                  </a:lnTo>
                  <a:lnTo>
                    <a:pt x="90398" y="161891"/>
                  </a:lnTo>
                  <a:lnTo>
                    <a:pt x="85648" y="178721"/>
                  </a:lnTo>
                  <a:lnTo>
                    <a:pt x="80492" y="197723"/>
                  </a:lnTo>
                  <a:lnTo>
                    <a:pt x="75338" y="217166"/>
                  </a:lnTo>
                  <a:lnTo>
                    <a:pt x="70426" y="235982"/>
                  </a:lnTo>
                  <a:lnTo>
                    <a:pt x="65825" y="253984"/>
                  </a:lnTo>
                  <a:lnTo>
                    <a:pt x="61509" y="271504"/>
                  </a:lnTo>
                  <a:lnTo>
                    <a:pt x="57422" y="288833"/>
                  </a:lnTo>
                  <a:lnTo>
                    <a:pt x="53508" y="305961"/>
                  </a:lnTo>
                  <a:lnTo>
                    <a:pt x="49719" y="322641"/>
                  </a:lnTo>
                  <a:lnTo>
                    <a:pt x="46019" y="338768"/>
                  </a:lnTo>
                  <a:lnTo>
                    <a:pt x="42378" y="354536"/>
                  </a:lnTo>
                  <a:lnTo>
                    <a:pt x="38782" y="370343"/>
                  </a:lnTo>
                  <a:lnTo>
                    <a:pt x="35210" y="386428"/>
                  </a:lnTo>
                  <a:lnTo>
                    <a:pt x="31488" y="403011"/>
                  </a:lnTo>
                  <a:lnTo>
                    <a:pt x="27304" y="420369"/>
                  </a:lnTo>
                  <a:lnTo>
                    <a:pt x="22533" y="438543"/>
                  </a:lnTo>
                  <a:lnTo>
                    <a:pt x="17510" y="456529"/>
                  </a:lnTo>
                  <a:lnTo>
                    <a:pt x="12449" y="474145"/>
                  </a:lnTo>
                  <a:lnTo>
                    <a:pt x="6903" y="492939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1179594" y="5295834"/>
            <a:ext cx="1747329" cy="694882"/>
            <a:chOff x="1179594" y="5295834"/>
            <a:chExt cx="1747329" cy="694882"/>
          </a:xfrm>
        </p:grpSpPr>
        <p:sp>
          <p:nvSpPr>
            <p:cNvPr id="218" name="Freeform 217"/>
            <p:cNvSpPr/>
            <p:nvPr/>
          </p:nvSpPr>
          <p:spPr>
            <a:xfrm>
              <a:off x="1179594" y="5295834"/>
              <a:ext cx="252282" cy="484312"/>
            </a:xfrm>
            <a:custGeom>
              <a:avLst/>
              <a:gdLst/>
              <a:ahLst/>
              <a:cxnLst/>
              <a:rect l="0" t="0" r="0" b="0"/>
              <a:pathLst>
                <a:path w="252282" h="484312">
                  <a:moveTo>
                    <a:pt x="10126" y="0"/>
                  </a:moveTo>
                  <a:lnTo>
                    <a:pt x="7259" y="8936"/>
                  </a:lnTo>
                  <a:lnTo>
                    <a:pt x="5117" y="18562"/>
                  </a:lnTo>
                  <a:lnTo>
                    <a:pt x="3514" y="29859"/>
                  </a:lnTo>
                  <a:lnTo>
                    <a:pt x="2333" y="42872"/>
                  </a:lnTo>
                  <a:lnTo>
                    <a:pt x="1485" y="57648"/>
                  </a:lnTo>
                  <a:lnTo>
                    <a:pt x="887" y="74017"/>
                  </a:lnTo>
                  <a:lnTo>
                    <a:pt x="473" y="91358"/>
                  </a:lnTo>
                  <a:lnTo>
                    <a:pt x="189" y="108746"/>
                  </a:lnTo>
                  <a:lnTo>
                    <a:pt x="0" y="125662"/>
                  </a:lnTo>
                  <a:lnTo>
                    <a:pt x="42" y="142287"/>
                  </a:lnTo>
                  <a:lnTo>
                    <a:pt x="602" y="159282"/>
                  </a:lnTo>
                  <a:lnTo>
                    <a:pt x="1792" y="177005"/>
                  </a:lnTo>
                  <a:lnTo>
                    <a:pt x="3405" y="195182"/>
                  </a:lnTo>
                  <a:lnTo>
                    <a:pt x="5026" y="213092"/>
                  </a:lnTo>
                  <a:lnTo>
                    <a:pt x="6411" y="230329"/>
                  </a:lnTo>
                  <a:lnTo>
                    <a:pt x="7492" y="246820"/>
                  </a:lnTo>
                  <a:lnTo>
                    <a:pt x="8292" y="262655"/>
                  </a:lnTo>
                  <a:lnTo>
                    <a:pt x="8869" y="277966"/>
                  </a:lnTo>
                  <a:lnTo>
                    <a:pt x="9443" y="292722"/>
                  </a:lnTo>
                  <a:lnTo>
                    <a:pt x="10369" y="306725"/>
                  </a:lnTo>
                  <a:lnTo>
                    <a:pt x="11807" y="319943"/>
                  </a:lnTo>
                  <a:lnTo>
                    <a:pt x="13589" y="332958"/>
                  </a:lnTo>
                  <a:lnTo>
                    <a:pt x="15324" y="346836"/>
                  </a:lnTo>
                  <a:lnTo>
                    <a:pt x="16785" y="362097"/>
                  </a:lnTo>
                  <a:lnTo>
                    <a:pt x="17917" y="378434"/>
                  </a:lnTo>
                  <a:lnTo>
                    <a:pt x="18751" y="395018"/>
                  </a:lnTo>
                  <a:lnTo>
                    <a:pt x="19343" y="411318"/>
                  </a:lnTo>
                  <a:lnTo>
                    <a:pt x="19586" y="426990"/>
                  </a:lnTo>
                  <a:lnTo>
                    <a:pt x="19226" y="441733"/>
                  </a:lnTo>
                  <a:lnTo>
                    <a:pt x="18206" y="455478"/>
                  </a:lnTo>
                  <a:lnTo>
                    <a:pt x="17887" y="467702"/>
                  </a:lnTo>
                  <a:lnTo>
                    <a:pt x="20039" y="476712"/>
                  </a:lnTo>
                  <a:lnTo>
                    <a:pt x="24585" y="481359"/>
                  </a:lnTo>
                  <a:lnTo>
                    <a:pt x="31339" y="482323"/>
                  </a:lnTo>
                  <a:lnTo>
                    <a:pt x="40004" y="480667"/>
                  </a:lnTo>
                  <a:lnTo>
                    <a:pt x="50195" y="477562"/>
                  </a:lnTo>
                  <a:lnTo>
                    <a:pt x="61535" y="474214"/>
                  </a:lnTo>
                  <a:lnTo>
                    <a:pt x="73713" y="471286"/>
                  </a:lnTo>
                  <a:lnTo>
                    <a:pt x="86649" y="469142"/>
                  </a:lnTo>
                  <a:lnTo>
                    <a:pt x="100468" y="468065"/>
                  </a:lnTo>
                  <a:lnTo>
                    <a:pt x="115165" y="468077"/>
                  </a:lnTo>
                  <a:lnTo>
                    <a:pt x="130289" y="469031"/>
                  </a:lnTo>
                  <a:lnTo>
                    <a:pt x="145062" y="470725"/>
                  </a:lnTo>
                  <a:lnTo>
                    <a:pt x="159076" y="472963"/>
                  </a:lnTo>
                  <a:lnTo>
                    <a:pt x="172436" y="475428"/>
                  </a:lnTo>
                  <a:lnTo>
                    <a:pt x="185554" y="477695"/>
                  </a:lnTo>
                  <a:lnTo>
                    <a:pt x="198696" y="479548"/>
                  </a:lnTo>
                  <a:lnTo>
                    <a:pt x="211366" y="480964"/>
                  </a:lnTo>
                  <a:lnTo>
                    <a:pt x="223635" y="482148"/>
                  </a:lnTo>
                  <a:lnTo>
                    <a:pt x="236583" y="483205"/>
                  </a:lnTo>
                  <a:lnTo>
                    <a:pt x="252281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1366471" y="5488551"/>
              <a:ext cx="160162" cy="244380"/>
            </a:xfrm>
            <a:custGeom>
              <a:avLst/>
              <a:gdLst/>
              <a:ahLst/>
              <a:cxnLst/>
              <a:rect l="0" t="0" r="0" b="0"/>
              <a:pathLst>
                <a:path w="160162" h="244380">
                  <a:moveTo>
                    <a:pt x="23290" y="112609"/>
                  </a:moveTo>
                  <a:lnTo>
                    <a:pt x="35025" y="112542"/>
                  </a:lnTo>
                  <a:lnTo>
                    <a:pt x="46154" y="111902"/>
                  </a:lnTo>
                  <a:lnTo>
                    <a:pt x="57743" y="110601"/>
                  </a:lnTo>
                  <a:lnTo>
                    <a:pt x="69559" y="108568"/>
                  </a:lnTo>
                  <a:lnTo>
                    <a:pt x="80922" y="105604"/>
                  </a:lnTo>
                  <a:lnTo>
                    <a:pt x="91467" y="101679"/>
                  </a:lnTo>
                  <a:lnTo>
                    <a:pt x="100995" y="96757"/>
                  </a:lnTo>
                  <a:lnTo>
                    <a:pt x="109319" y="90706"/>
                  </a:lnTo>
                  <a:lnTo>
                    <a:pt x="116460" y="83556"/>
                  </a:lnTo>
                  <a:lnTo>
                    <a:pt x="122271" y="75316"/>
                  </a:lnTo>
                  <a:lnTo>
                    <a:pt x="126359" y="65883"/>
                  </a:lnTo>
                  <a:lnTo>
                    <a:pt x="128658" y="55323"/>
                  </a:lnTo>
                  <a:lnTo>
                    <a:pt x="129068" y="44148"/>
                  </a:lnTo>
                  <a:lnTo>
                    <a:pt x="127299" y="33188"/>
                  </a:lnTo>
                  <a:lnTo>
                    <a:pt x="123404" y="22908"/>
                  </a:lnTo>
                  <a:lnTo>
                    <a:pt x="117705" y="13890"/>
                  </a:lnTo>
                  <a:lnTo>
                    <a:pt x="110600" y="6970"/>
                  </a:lnTo>
                  <a:lnTo>
                    <a:pt x="102455" y="2401"/>
                  </a:lnTo>
                  <a:lnTo>
                    <a:pt x="93566" y="113"/>
                  </a:lnTo>
                  <a:lnTo>
                    <a:pt x="84155" y="0"/>
                  </a:lnTo>
                  <a:lnTo>
                    <a:pt x="74388" y="1780"/>
                  </a:lnTo>
                  <a:lnTo>
                    <a:pt x="64543" y="5395"/>
                  </a:lnTo>
                  <a:lnTo>
                    <a:pt x="55006" y="11085"/>
                  </a:lnTo>
                  <a:lnTo>
                    <a:pt x="45966" y="18793"/>
                  </a:lnTo>
                  <a:lnTo>
                    <a:pt x="37590" y="28052"/>
                  </a:lnTo>
                  <a:lnTo>
                    <a:pt x="30109" y="38174"/>
                  </a:lnTo>
                  <a:lnTo>
                    <a:pt x="23559" y="48688"/>
                  </a:lnTo>
                  <a:lnTo>
                    <a:pt x="17821" y="59509"/>
                  </a:lnTo>
                  <a:lnTo>
                    <a:pt x="12724" y="70832"/>
                  </a:lnTo>
                  <a:lnTo>
                    <a:pt x="8115" y="82744"/>
                  </a:lnTo>
                  <a:lnTo>
                    <a:pt x="4188" y="95202"/>
                  </a:lnTo>
                  <a:lnTo>
                    <a:pt x="1453" y="108104"/>
                  </a:lnTo>
                  <a:lnTo>
                    <a:pt x="97" y="121339"/>
                  </a:lnTo>
                  <a:lnTo>
                    <a:pt x="0" y="134652"/>
                  </a:lnTo>
                  <a:lnTo>
                    <a:pt x="923" y="147663"/>
                  </a:lnTo>
                  <a:lnTo>
                    <a:pt x="2622" y="160191"/>
                  </a:lnTo>
                  <a:lnTo>
                    <a:pt x="5050" y="172230"/>
                  </a:lnTo>
                  <a:lnTo>
                    <a:pt x="8349" y="183855"/>
                  </a:lnTo>
                  <a:lnTo>
                    <a:pt x="12533" y="195149"/>
                  </a:lnTo>
                  <a:lnTo>
                    <a:pt x="17647" y="205870"/>
                  </a:lnTo>
                  <a:lnTo>
                    <a:pt x="23836" y="215472"/>
                  </a:lnTo>
                  <a:lnTo>
                    <a:pt x="31081" y="223741"/>
                  </a:lnTo>
                  <a:lnTo>
                    <a:pt x="39388" y="230616"/>
                  </a:lnTo>
                  <a:lnTo>
                    <a:pt x="48867" y="236018"/>
                  </a:lnTo>
                  <a:lnTo>
                    <a:pt x="59462" y="240054"/>
                  </a:lnTo>
                  <a:lnTo>
                    <a:pt x="70830" y="242800"/>
                  </a:lnTo>
                  <a:lnTo>
                    <a:pt x="82452" y="244209"/>
                  </a:lnTo>
                  <a:lnTo>
                    <a:pt x="94003" y="244379"/>
                  </a:lnTo>
                  <a:lnTo>
                    <a:pt x="105198" y="243359"/>
                  </a:lnTo>
                  <a:lnTo>
                    <a:pt x="115716" y="241081"/>
                  </a:lnTo>
                  <a:lnTo>
                    <a:pt x="125446" y="237632"/>
                  </a:lnTo>
                  <a:lnTo>
                    <a:pt x="134160" y="233518"/>
                  </a:lnTo>
                  <a:lnTo>
                    <a:pt x="142273" y="229175"/>
                  </a:lnTo>
                  <a:lnTo>
                    <a:pt x="150495" y="224222"/>
                  </a:lnTo>
                  <a:lnTo>
                    <a:pt x="160161" y="2178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1533938" y="5501302"/>
              <a:ext cx="184624" cy="232026"/>
            </a:xfrm>
            <a:custGeom>
              <a:avLst/>
              <a:gdLst/>
              <a:ahLst/>
              <a:cxnLst/>
              <a:rect l="0" t="0" r="0" b="0"/>
              <a:pathLst>
                <a:path w="184624" h="232026">
                  <a:moveTo>
                    <a:pt x="129564" y="15631"/>
                  </a:moveTo>
                  <a:lnTo>
                    <a:pt x="123563" y="9897"/>
                  </a:lnTo>
                  <a:lnTo>
                    <a:pt x="116718" y="5613"/>
                  </a:lnTo>
                  <a:lnTo>
                    <a:pt x="108330" y="2415"/>
                  </a:lnTo>
                  <a:lnTo>
                    <a:pt x="98703" y="400"/>
                  </a:lnTo>
                  <a:lnTo>
                    <a:pt x="88388" y="0"/>
                  </a:lnTo>
                  <a:lnTo>
                    <a:pt x="77785" y="1312"/>
                  </a:lnTo>
                  <a:lnTo>
                    <a:pt x="67260" y="4134"/>
                  </a:lnTo>
                  <a:lnTo>
                    <a:pt x="57208" y="8158"/>
                  </a:lnTo>
                  <a:lnTo>
                    <a:pt x="47789" y="13084"/>
                  </a:lnTo>
                  <a:lnTo>
                    <a:pt x="38976" y="18659"/>
                  </a:lnTo>
                  <a:lnTo>
                    <a:pt x="30663" y="24692"/>
                  </a:lnTo>
                  <a:lnTo>
                    <a:pt x="22742" y="31050"/>
                  </a:lnTo>
                  <a:lnTo>
                    <a:pt x="15437" y="37962"/>
                  </a:lnTo>
                  <a:lnTo>
                    <a:pt x="9282" y="45974"/>
                  </a:lnTo>
                  <a:lnTo>
                    <a:pt x="4485" y="55286"/>
                  </a:lnTo>
                  <a:lnTo>
                    <a:pt x="1264" y="65474"/>
                  </a:lnTo>
                  <a:lnTo>
                    <a:pt x="0" y="75698"/>
                  </a:lnTo>
                  <a:lnTo>
                    <a:pt x="719" y="85452"/>
                  </a:lnTo>
                  <a:lnTo>
                    <a:pt x="3473" y="94270"/>
                  </a:lnTo>
                  <a:lnTo>
                    <a:pt x="8512" y="101581"/>
                  </a:lnTo>
                  <a:lnTo>
                    <a:pt x="15753" y="107232"/>
                  </a:lnTo>
                  <a:lnTo>
                    <a:pt x="24850" y="111397"/>
                  </a:lnTo>
                  <a:lnTo>
                    <a:pt x="35389" y="114374"/>
                  </a:lnTo>
                  <a:lnTo>
                    <a:pt x="46993" y="116458"/>
                  </a:lnTo>
                  <a:lnTo>
                    <a:pt x="59357" y="117896"/>
                  </a:lnTo>
                  <a:lnTo>
                    <a:pt x="72255" y="118879"/>
                  </a:lnTo>
                  <a:lnTo>
                    <a:pt x="85516" y="119555"/>
                  </a:lnTo>
                  <a:lnTo>
                    <a:pt x="98860" y="120352"/>
                  </a:lnTo>
                  <a:lnTo>
                    <a:pt x="111900" y="121951"/>
                  </a:lnTo>
                  <a:lnTo>
                    <a:pt x="124445" y="124662"/>
                  </a:lnTo>
                  <a:lnTo>
                    <a:pt x="136328" y="128450"/>
                  </a:lnTo>
                  <a:lnTo>
                    <a:pt x="147315" y="133134"/>
                  </a:lnTo>
                  <a:lnTo>
                    <a:pt x="157365" y="138515"/>
                  </a:lnTo>
                  <a:lnTo>
                    <a:pt x="166266" y="144739"/>
                  </a:lnTo>
                  <a:lnTo>
                    <a:pt x="173575" y="152271"/>
                  </a:lnTo>
                  <a:lnTo>
                    <a:pt x="179187" y="161255"/>
                  </a:lnTo>
                  <a:lnTo>
                    <a:pt x="182972" y="171220"/>
                  </a:lnTo>
                  <a:lnTo>
                    <a:pt x="184623" y="181292"/>
                  </a:lnTo>
                  <a:lnTo>
                    <a:pt x="184172" y="190949"/>
                  </a:lnTo>
                  <a:lnTo>
                    <a:pt x="181769" y="199871"/>
                  </a:lnTo>
                  <a:lnTo>
                    <a:pt x="177499" y="207784"/>
                  </a:lnTo>
                  <a:lnTo>
                    <a:pt x="171587" y="214652"/>
                  </a:lnTo>
                  <a:lnTo>
                    <a:pt x="164197" y="220450"/>
                  </a:lnTo>
                  <a:lnTo>
                    <a:pt x="155342" y="225062"/>
                  </a:lnTo>
                  <a:lnTo>
                    <a:pt x="145170" y="228535"/>
                  </a:lnTo>
                  <a:lnTo>
                    <a:pt x="134087" y="230887"/>
                  </a:lnTo>
                  <a:lnTo>
                    <a:pt x="122657" y="232025"/>
                  </a:lnTo>
                  <a:lnTo>
                    <a:pt x="111234" y="232015"/>
                  </a:lnTo>
                  <a:lnTo>
                    <a:pt x="100029" y="231007"/>
                  </a:lnTo>
                  <a:lnTo>
                    <a:pt x="87888" y="228954"/>
                  </a:lnTo>
                  <a:lnTo>
                    <a:pt x="71516" y="224561"/>
                  </a:lnTo>
                  <a:lnTo>
                    <a:pt x="45336" y="215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1766014" y="5528774"/>
              <a:ext cx="199939" cy="251372"/>
            </a:xfrm>
            <a:custGeom>
              <a:avLst/>
              <a:gdLst/>
              <a:ahLst/>
              <a:cxnLst/>
              <a:rect l="0" t="0" r="0" b="0"/>
              <a:pathLst>
                <a:path w="199939" h="251372">
                  <a:moveTo>
                    <a:pt x="97530" y="9215"/>
                  </a:moveTo>
                  <a:lnTo>
                    <a:pt x="91595" y="3616"/>
                  </a:lnTo>
                  <a:lnTo>
                    <a:pt x="85391" y="612"/>
                  </a:lnTo>
                  <a:lnTo>
                    <a:pt x="78295" y="0"/>
                  </a:lnTo>
                  <a:lnTo>
                    <a:pt x="70354" y="1358"/>
                  </a:lnTo>
                  <a:lnTo>
                    <a:pt x="61708" y="4294"/>
                  </a:lnTo>
                  <a:lnTo>
                    <a:pt x="52518" y="8436"/>
                  </a:lnTo>
                  <a:lnTo>
                    <a:pt x="43091" y="13628"/>
                  </a:lnTo>
                  <a:lnTo>
                    <a:pt x="33850" y="19922"/>
                  </a:lnTo>
                  <a:lnTo>
                    <a:pt x="25019" y="27263"/>
                  </a:lnTo>
                  <a:lnTo>
                    <a:pt x="16957" y="35648"/>
                  </a:lnTo>
                  <a:lnTo>
                    <a:pt x="10221" y="45185"/>
                  </a:lnTo>
                  <a:lnTo>
                    <a:pt x="4998" y="55823"/>
                  </a:lnTo>
                  <a:lnTo>
                    <a:pt x="1474" y="67220"/>
                  </a:lnTo>
                  <a:lnTo>
                    <a:pt x="0" y="78863"/>
                  </a:lnTo>
                  <a:lnTo>
                    <a:pt x="573" y="90419"/>
                  </a:lnTo>
                  <a:lnTo>
                    <a:pt x="3228" y="101278"/>
                  </a:lnTo>
                  <a:lnTo>
                    <a:pt x="8200" y="110505"/>
                  </a:lnTo>
                  <a:lnTo>
                    <a:pt x="15391" y="117737"/>
                  </a:lnTo>
                  <a:lnTo>
                    <a:pt x="24285" y="122948"/>
                  </a:lnTo>
                  <a:lnTo>
                    <a:pt x="34155" y="126169"/>
                  </a:lnTo>
                  <a:lnTo>
                    <a:pt x="44492" y="127634"/>
                  </a:lnTo>
                  <a:lnTo>
                    <a:pt x="55022" y="127690"/>
                  </a:lnTo>
                  <a:lnTo>
                    <a:pt x="65617" y="126682"/>
                  </a:lnTo>
                  <a:lnTo>
                    <a:pt x="76227" y="124910"/>
                  </a:lnTo>
                  <a:lnTo>
                    <a:pt x="86996" y="122929"/>
                  </a:lnTo>
                  <a:lnTo>
                    <a:pt x="98226" y="121520"/>
                  </a:lnTo>
                  <a:lnTo>
                    <a:pt x="110043" y="121064"/>
                  </a:lnTo>
                  <a:lnTo>
                    <a:pt x="122252" y="121745"/>
                  </a:lnTo>
                  <a:lnTo>
                    <a:pt x="134448" y="123722"/>
                  </a:lnTo>
                  <a:lnTo>
                    <a:pt x="146389" y="126947"/>
                  </a:lnTo>
                  <a:lnTo>
                    <a:pt x="157846" y="131383"/>
                  </a:lnTo>
                  <a:lnTo>
                    <a:pt x="168541" y="137101"/>
                  </a:lnTo>
                  <a:lnTo>
                    <a:pt x="178385" y="144018"/>
                  </a:lnTo>
                  <a:lnTo>
                    <a:pt x="186977" y="151931"/>
                  </a:lnTo>
                  <a:lnTo>
                    <a:pt x="193546" y="160613"/>
                  </a:lnTo>
                  <a:lnTo>
                    <a:pt x="197846" y="169854"/>
                  </a:lnTo>
                  <a:lnTo>
                    <a:pt x="199938" y="179329"/>
                  </a:lnTo>
                  <a:lnTo>
                    <a:pt x="199912" y="188610"/>
                  </a:lnTo>
                  <a:lnTo>
                    <a:pt x="198040" y="197475"/>
                  </a:lnTo>
                  <a:lnTo>
                    <a:pt x="194531" y="205731"/>
                  </a:lnTo>
                  <a:lnTo>
                    <a:pt x="189444" y="213130"/>
                  </a:lnTo>
                  <a:lnTo>
                    <a:pt x="182954" y="219627"/>
                  </a:lnTo>
                  <a:lnTo>
                    <a:pt x="175328" y="225328"/>
                  </a:lnTo>
                  <a:lnTo>
                    <a:pt x="166840" y="230401"/>
                  </a:lnTo>
                  <a:lnTo>
                    <a:pt x="157719" y="234998"/>
                  </a:lnTo>
                  <a:lnTo>
                    <a:pt x="147985" y="239087"/>
                  </a:lnTo>
                  <a:lnTo>
                    <a:pt x="137466" y="242463"/>
                  </a:lnTo>
                  <a:lnTo>
                    <a:pt x="126133" y="245068"/>
                  </a:lnTo>
                  <a:lnTo>
                    <a:pt x="114120" y="246991"/>
                  </a:lnTo>
                  <a:lnTo>
                    <a:pt x="100148" y="248573"/>
                  </a:lnTo>
                  <a:lnTo>
                    <a:pt x="79637" y="249954"/>
                  </a:lnTo>
                  <a:lnTo>
                    <a:pt x="44887" y="2513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2242570" y="5316891"/>
              <a:ext cx="52643" cy="452726"/>
            </a:xfrm>
            <a:custGeom>
              <a:avLst/>
              <a:gdLst/>
              <a:ahLst/>
              <a:cxnLst/>
              <a:rect l="0" t="0" r="0" b="0"/>
              <a:pathLst>
                <a:path w="52643" h="452726">
                  <a:moveTo>
                    <a:pt x="0" y="0"/>
                  </a:moveTo>
                  <a:lnTo>
                    <a:pt x="66" y="11734"/>
                  </a:lnTo>
                  <a:lnTo>
                    <a:pt x="707" y="22863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09"/>
                  </a:lnTo>
                  <a:lnTo>
                    <a:pt x="6772" y="74409"/>
                  </a:lnTo>
                  <a:lnTo>
                    <a:pt x="8043" y="89241"/>
                  </a:lnTo>
                  <a:lnTo>
                    <a:pt x="9502" y="103806"/>
                  </a:lnTo>
                  <a:lnTo>
                    <a:pt x="11330" y="117685"/>
                  </a:lnTo>
                  <a:lnTo>
                    <a:pt x="13388" y="131290"/>
                  </a:lnTo>
                  <a:lnTo>
                    <a:pt x="15316" y="145636"/>
                  </a:lnTo>
                  <a:lnTo>
                    <a:pt x="16914" y="161243"/>
                  </a:lnTo>
                  <a:lnTo>
                    <a:pt x="18310" y="177658"/>
                  </a:lnTo>
                  <a:lnTo>
                    <a:pt x="19854" y="193771"/>
                  </a:lnTo>
                  <a:lnTo>
                    <a:pt x="21744" y="208958"/>
                  </a:lnTo>
                  <a:lnTo>
                    <a:pt x="24014" y="223580"/>
                  </a:lnTo>
                  <a:lnTo>
                    <a:pt x="26617" y="238677"/>
                  </a:lnTo>
                  <a:lnTo>
                    <a:pt x="29477" y="254830"/>
                  </a:lnTo>
                  <a:lnTo>
                    <a:pt x="32364" y="271967"/>
                  </a:lnTo>
                  <a:lnTo>
                    <a:pt x="34916" y="289635"/>
                  </a:lnTo>
                  <a:lnTo>
                    <a:pt x="36961" y="307488"/>
                  </a:lnTo>
                  <a:lnTo>
                    <a:pt x="38502" y="325189"/>
                  </a:lnTo>
                  <a:lnTo>
                    <a:pt x="39618" y="342367"/>
                  </a:lnTo>
                  <a:lnTo>
                    <a:pt x="40412" y="358873"/>
                  </a:lnTo>
                  <a:lnTo>
                    <a:pt x="41132" y="374582"/>
                  </a:lnTo>
                  <a:lnTo>
                    <a:pt x="42156" y="389297"/>
                  </a:lnTo>
                  <a:lnTo>
                    <a:pt x="43660" y="403002"/>
                  </a:lnTo>
                  <a:lnTo>
                    <a:pt x="45495" y="415383"/>
                  </a:lnTo>
                  <a:lnTo>
                    <a:pt x="47458" y="426970"/>
                  </a:lnTo>
                  <a:lnTo>
                    <a:pt x="49723" y="438780"/>
                  </a:lnTo>
                  <a:lnTo>
                    <a:pt x="52642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2379440" y="5611689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4" y="41069"/>
                  </a:lnTo>
                  <a:lnTo>
                    <a:pt x="177" y="54238"/>
                  </a:lnTo>
                  <a:lnTo>
                    <a:pt x="826" y="67099"/>
                  </a:lnTo>
                  <a:lnTo>
                    <a:pt x="2074" y="79489"/>
                  </a:lnTo>
                  <a:lnTo>
                    <a:pt x="3736" y="91153"/>
                  </a:lnTo>
                  <a:lnTo>
                    <a:pt x="5562" y="102909"/>
                  </a:lnTo>
                  <a:lnTo>
                    <a:pt x="7717" y="116906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2379440" y="5390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2453139" y="5348477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1"/>
                  </a:lnTo>
                  <a:lnTo>
                    <a:pt x="178" y="50309"/>
                  </a:lnTo>
                  <a:lnTo>
                    <a:pt x="826" y="64637"/>
                  </a:lnTo>
                  <a:lnTo>
                    <a:pt x="2079" y="79116"/>
                  </a:lnTo>
                  <a:lnTo>
                    <a:pt x="3905" y="93912"/>
                  </a:lnTo>
                  <a:lnTo>
                    <a:pt x="6201" y="109584"/>
                  </a:lnTo>
                  <a:lnTo>
                    <a:pt x="8857" y="126384"/>
                  </a:lnTo>
                  <a:lnTo>
                    <a:pt x="11776" y="144260"/>
                  </a:lnTo>
                  <a:lnTo>
                    <a:pt x="14880" y="163023"/>
                  </a:lnTo>
                  <a:lnTo>
                    <a:pt x="18110" y="182465"/>
                  </a:lnTo>
                  <a:lnTo>
                    <a:pt x="21260" y="202403"/>
                  </a:lnTo>
                  <a:lnTo>
                    <a:pt x="23996" y="222693"/>
                  </a:lnTo>
                  <a:lnTo>
                    <a:pt x="26173" y="243219"/>
                  </a:lnTo>
                  <a:lnTo>
                    <a:pt x="27973" y="263577"/>
                  </a:lnTo>
                  <a:lnTo>
                    <a:pt x="29796" y="283100"/>
                  </a:lnTo>
                  <a:lnTo>
                    <a:pt x="31873" y="301482"/>
                  </a:lnTo>
                  <a:lnTo>
                    <a:pt x="34110" y="318549"/>
                  </a:lnTo>
                  <a:lnTo>
                    <a:pt x="36393" y="335964"/>
                  </a:lnTo>
                  <a:lnTo>
                    <a:pt x="38929" y="357490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2504959" y="5495875"/>
              <a:ext cx="95580" cy="221100"/>
            </a:xfrm>
            <a:custGeom>
              <a:avLst/>
              <a:gdLst/>
              <a:ahLst/>
              <a:cxnLst/>
              <a:rect l="0" t="0" r="0" b="0"/>
              <a:pathLst>
                <a:path w="95580" h="221100">
                  <a:moveTo>
                    <a:pt x="63994" y="0"/>
                  </a:moveTo>
                  <a:lnTo>
                    <a:pt x="58126" y="5868"/>
                  </a:lnTo>
                  <a:lnTo>
                    <a:pt x="52562" y="11433"/>
                  </a:lnTo>
                  <a:lnTo>
                    <a:pt x="46767" y="17236"/>
                  </a:lnTo>
                  <a:lnTo>
                    <a:pt x="40860" y="23490"/>
                  </a:lnTo>
                  <a:lnTo>
                    <a:pt x="35178" y="30468"/>
                  </a:lnTo>
                  <a:lnTo>
                    <a:pt x="29903" y="38249"/>
                  </a:lnTo>
                  <a:lnTo>
                    <a:pt x="25053" y="46751"/>
                  </a:lnTo>
                  <a:lnTo>
                    <a:pt x="20567" y="55830"/>
                  </a:lnTo>
                  <a:lnTo>
                    <a:pt x="16365" y="65344"/>
                  </a:lnTo>
                  <a:lnTo>
                    <a:pt x="12374" y="75171"/>
                  </a:lnTo>
                  <a:lnTo>
                    <a:pt x="8533" y="85221"/>
                  </a:lnTo>
                  <a:lnTo>
                    <a:pt x="4812" y="95420"/>
                  </a:lnTo>
                  <a:lnTo>
                    <a:pt x="1668" y="105555"/>
                  </a:lnTo>
                  <a:lnTo>
                    <a:pt x="0" y="115288"/>
                  </a:lnTo>
                  <a:lnTo>
                    <a:pt x="181" y="124464"/>
                  </a:lnTo>
                  <a:lnTo>
                    <a:pt x="2102" y="133100"/>
                  </a:lnTo>
                  <a:lnTo>
                    <a:pt x="5451" y="141288"/>
                  </a:lnTo>
                  <a:lnTo>
                    <a:pt x="9888" y="149131"/>
                  </a:lnTo>
                  <a:lnTo>
                    <a:pt x="15120" y="156721"/>
                  </a:lnTo>
                  <a:lnTo>
                    <a:pt x="20915" y="164131"/>
                  </a:lnTo>
                  <a:lnTo>
                    <a:pt x="27106" y="171417"/>
                  </a:lnTo>
                  <a:lnTo>
                    <a:pt x="33735" y="178617"/>
                  </a:lnTo>
                  <a:lnTo>
                    <a:pt x="41023" y="185757"/>
                  </a:lnTo>
                  <a:lnTo>
                    <a:pt x="49032" y="192849"/>
                  </a:lnTo>
                  <a:lnTo>
                    <a:pt x="57421" y="199602"/>
                  </a:lnTo>
                  <a:lnTo>
                    <a:pt x="66466" y="206094"/>
                  </a:lnTo>
                  <a:lnTo>
                    <a:pt x="78079" y="212897"/>
                  </a:lnTo>
                  <a:lnTo>
                    <a:pt x="95579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2587379" y="5515439"/>
              <a:ext cx="160559" cy="208813"/>
            </a:xfrm>
            <a:custGeom>
              <a:avLst/>
              <a:gdLst/>
              <a:ahLst/>
              <a:cxnLst/>
              <a:rect l="0" t="0" r="0" b="0"/>
              <a:pathLst>
                <a:path w="160559" h="208813">
                  <a:moveTo>
                    <a:pt x="23688" y="148892"/>
                  </a:moveTo>
                  <a:lnTo>
                    <a:pt x="26689" y="140158"/>
                  </a:lnTo>
                  <a:lnTo>
                    <a:pt x="30111" y="132451"/>
                  </a:lnTo>
                  <a:lnTo>
                    <a:pt x="34312" y="125049"/>
                  </a:lnTo>
                  <a:lnTo>
                    <a:pt x="39385" y="117788"/>
                  </a:lnTo>
                  <a:lnTo>
                    <a:pt x="45514" y="110610"/>
                  </a:lnTo>
                  <a:lnTo>
                    <a:pt x="52694" y="103484"/>
                  </a:lnTo>
                  <a:lnTo>
                    <a:pt x="60608" y="96394"/>
                  </a:lnTo>
                  <a:lnTo>
                    <a:pt x="68755" y="89327"/>
                  </a:lnTo>
                  <a:lnTo>
                    <a:pt x="76813" y="82267"/>
                  </a:lnTo>
                  <a:lnTo>
                    <a:pt x="84339" y="74881"/>
                  </a:lnTo>
                  <a:lnTo>
                    <a:pt x="90706" y="66551"/>
                  </a:lnTo>
                  <a:lnTo>
                    <a:pt x="95679" y="57025"/>
                  </a:lnTo>
                  <a:lnTo>
                    <a:pt x="99033" y="46695"/>
                  </a:lnTo>
                  <a:lnTo>
                    <a:pt x="100393" y="36375"/>
                  </a:lnTo>
                  <a:lnTo>
                    <a:pt x="99742" y="26557"/>
                  </a:lnTo>
                  <a:lnTo>
                    <a:pt x="97036" y="17696"/>
                  </a:lnTo>
                  <a:lnTo>
                    <a:pt x="92030" y="10356"/>
                  </a:lnTo>
                  <a:lnTo>
                    <a:pt x="84820" y="4700"/>
                  </a:lnTo>
                  <a:lnTo>
                    <a:pt x="76084" y="1040"/>
                  </a:lnTo>
                  <a:lnTo>
                    <a:pt x="66852" y="0"/>
                  </a:lnTo>
                  <a:lnTo>
                    <a:pt x="57766" y="1671"/>
                  </a:lnTo>
                  <a:lnTo>
                    <a:pt x="49229" y="5705"/>
                  </a:lnTo>
                  <a:lnTo>
                    <a:pt x="41576" y="11609"/>
                  </a:lnTo>
                  <a:lnTo>
                    <a:pt x="34878" y="18908"/>
                  </a:lnTo>
                  <a:lnTo>
                    <a:pt x="29024" y="27212"/>
                  </a:lnTo>
                  <a:lnTo>
                    <a:pt x="23843" y="36221"/>
                  </a:lnTo>
                  <a:lnTo>
                    <a:pt x="19164" y="45724"/>
                  </a:lnTo>
                  <a:lnTo>
                    <a:pt x="14849" y="55729"/>
                  </a:lnTo>
                  <a:lnTo>
                    <a:pt x="10789" y="66439"/>
                  </a:lnTo>
                  <a:lnTo>
                    <a:pt x="6915" y="77902"/>
                  </a:lnTo>
                  <a:lnTo>
                    <a:pt x="3500" y="89873"/>
                  </a:lnTo>
                  <a:lnTo>
                    <a:pt x="1117" y="101908"/>
                  </a:lnTo>
                  <a:lnTo>
                    <a:pt x="0" y="113745"/>
                  </a:lnTo>
                  <a:lnTo>
                    <a:pt x="65" y="125304"/>
                  </a:lnTo>
                  <a:lnTo>
                    <a:pt x="1098" y="136598"/>
                  </a:lnTo>
                  <a:lnTo>
                    <a:pt x="2871" y="147672"/>
                  </a:lnTo>
                  <a:lnTo>
                    <a:pt x="5348" y="158413"/>
                  </a:lnTo>
                  <a:lnTo>
                    <a:pt x="8680" y="168561"/>
                  </a:lnTo>
                  <a:lnTo>
                    <a:pt x="12891" y="178010"/>
                  </a:lnTo>
                  <a:lnTo>
                    <a:pt x="18193" y="186492"/>
                  </a:lnTo>
                  <a:lnTo>
                    <a:pt x="25040" y="193511"/>
                  </a:lnTo>
                  <a:lnTo>
                    <a:pt x="33540" y="198934"/>
                  </a:lnTo>
                  <a:lnTo>
                    <a:pt x="43504" y="202930"/>
                  </a:lnTo>
                  <a:lnTo>
                    <a:pt x="54634" y="205787"/>
                  </a:lnTo>
                  <a:lnTo>
                    <a:pt x="66629" y="207777"/>
                  </a:lnTo>
                  <a:lnTo>
                    <a:pt x="78919" y="208812"/>
                  </a:lnTo>
                  <a:lnTo>
                    <a:pt x="90702" y="208458"/>
                  </a:lnTo>
                  <a:lnTo>
                    <a:pt x="101583" y="206596"/>
                  </a:lnTo>
                  <a:lnTo>
                    <a:pt x="111619" y="203505"/>
                  </a:lnTo>
                  <a:lnTo>
                    <a:pt x="122324" y="199289"/>
                  </a:lnTo>
                  <a:lnTo>
                    <a:pt x="136869" y="192458"/>
                  </a:lnTo>
                  <a:lnTo>
                    <a:pt x="160558" y="180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2726880" y="5295834"/>
              <a:ext cx="52644" cy="410612"/>
            </a:xfrm>
            <a:custGeom>
              <a:avLst/>
              <a:gdLst/>
              <a:ahLst/>
              <a:cxnLst/>
              <a:rect l="0" t="0" r="0" b="0"/>
              <a:pathLst>
                <a:path w="52644" h="410612">
                  <a:moveTo>
                    <a:pt x="0" y="0"/>
                  </a:moveTo>
                  <a:lnTo>
                    <a:pt x="68" y="11802"/>
                  </a:lnTo>
                  <a:lnTo>
                    <a:pt x="708" y="23571"/>
                  </a:lnTo>
                  <a:lnTo>
                    <a:pt x="2004" y="36475"/>
                  </a:lnTo>
                  <a:lnTo>
                    <a:pt x="3864" y="50841"/>
                  </a:lnTo>
                  <a:lnTo>
                    <a:pt x="6180" y="67115"/>
                  </a:lnTo>
                  <a:lnTo>
                    <a:pt x="8842" y="85330"/>
                  </a:lnTo>
                  <a:lnTo>
                    <a:pt x="11593" y="104739"/>
                  </a:lnTo>
                  <a:lnTo>
                    <a:pt x="14052" y="124059"/>
                  </a:lnTo>
                  <a:lnTo>
                    <a:pt x="16039" y="142556"/>
                  </a:lnTo>
                  <a:lnTo>
                    <a:pt x="17710" y="159888"/>
                  </a:lnTo>
                  <a:lnTo>
                    <a:pt x="19446" y="175833"/>
                  </a:lnTo>
                  <a:lnTo>
                    <a:pt x="21464" y="190448"/>
                  </a:lnTo>
                  <a:lnTo>
                    <a:pt x="23652" y="204111"/>
                  </a:lnTo>
                  <a:lnTo>
                    <a:pt x="25667" y="217383"/>
                  </a:lnTo>
                  <a:lnTo>
                    <a:pt x="27324" y="230630"/>
                  </a:lnTo>
                  <a:lnTo>
                    <a:pt x="28760" y="244330"/>
                  </a:lnTo>
                  <a:lnTo>
                    <a:pt x="30330" y="259133"/>
                  </a:lnTo>
                  <a:lnTo>
                    <a:pt x="32233" y="275275"/>
                  </a:lnTo>
                  <a:lnTo>
                    <a:pt x="34342" y="292338"/>
                  </a:lnTo>
                  <a:lnTo>
                    <a:pt x="36305" y="309476"/>
                  </a:lnTo>
                  <a:lnTo>
                    <a:pt x="37926" y="326175"/>
                  </a:lnTo>
                  <a:lnTo>
                    <a:pt x="39369" y="342073"/>
                  </a:lnTo>
                  <a:lnTo>
                    <a:pt x="41312" y="358559"/>
                  </a:lnTo>
                  <a:lnTo>
                    <a:pt x="45042" y="379310"/>
                  </a:lnTo>
                  <a:lnTo>
                    <a:pt x="52643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2821637" y="5559046"/>
              <a:ext cx="52643" cy="115815"/>
            </a:xfrm>
            <a:custGeom>
              <a:avLst/>
              <a:gdLst/>
              <a:ahLst/>
              <a:cxnLst/>
              <a:rect l="0" t="0" r="0" b="0"/>
              <a:pathLst>
                <a:path w="52643" h="115815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20" y="25847"/>
                  </a:lnTo>
                  <a:lnTo>
                    <a:pt x="11833" y="34968"/>
                  </a:lnTo>
                  <a:lnTo>
                    <a:pt x="15647" y="44463"/>
                  </a:lnTo>
                  <a:lnTo>
                    <a:pt x="20159" y="54250"/>
                  </a:lnTo>
                  <a:lnTo>
                    <a:pt x="25199" y="64185"/>
                  </a:lnTo>
                  <a:lnTo>
                    <a:pt x="31015" y="75252"/>
                  </a:lnTo>
                  <a:lnTo>
                    <a:pt x="39237" y="90657"/>
                  </a:lnTo>
                  <a:lnTo>
                    <a:pt x="52642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2853222" y="5495875"/>
              <a:ext cx="73701" cy="494841"/>
            </a:xfrm>
            <a:custGeom>
              <a:avLst/>
              <a:gdLst/>
              <a:ahLst/>
              <a:cxnLst/>
              <a:rect l="0" t="0" r="0" b="0"/>
              <a:pathLst>
                <a:path w="73701" h="494841">
                  <a:moveTo>
                    <a:pt x="73700" y="0"/>
                  </a:moveTo>
                  <a:lnTo>
                    <a:pt x="70833" y="11869"/>
                  </a:lnTo>
                  <a:lnTo>
                    <a:pt x="68691" y="24279"/>
                  </a:lnTo>
                  <a:lnTo>
                    <a:pt x="67084" y="38475"/>
                  </a:lnTo>
                  <a:lnTo>
                    <a:pt x="65730" y="54529"/>
                  </a:lnTo>
                  <a:lnTo>
                    <a:pt x="64233" y="72470"/>
                  </a:lnTo>
                  <a:lnTo>
                    <a:pt x="62387" y="92099"/>
                  </a:lnTo>
                  <a:lnTo>
                    <a:pt x="60320" y="112605"/>
                  </a:lnTo>
                  <a:lnTo>
                    <a:pt x="58388" y="132736"/>
                  </a:lnTo>
                  <a:lnTo>
                    <a:pt x="56787" y="151822"/>
                  </a:lnTo>
                  <a:lnTo>
                    <a:pt x="55390" y="169903"/>
                  </a:lnTo>
                  <a:lnTo>
                    <a:pt x="53846" y="187426"/>
                  </a:lnTo>
                  <a:lnTo>
                    <a:pt x="51956" y="204730"/>
                  </a:lnTo>
                  <a:lnTo>
                    <a:pt x="49685" y="221828"/>
                  </a:lnTo>
                  <a:lnTo>
                    <a:pt x="47083" y="238483"/>
                  </a:lnTo>
                  <a:lnTo>
                    <a:pt x="44218" y="254594"/>
                  </a:lnTo>
                  <a:lnTo>
                    <a:pt x="41158" y="270520"/>
                  </a:lnTo>
                  <a:lnTo>
                    <a:pt x="37957" y="286965"/>
                  </a:lnTo>
                  <a:lnTo>
                    <a:pt x="34659" y="304287"/>
                  </a:lnTo>
                  <a:lnTo>
                    <a:pt x="31293" y="322344"/>
                  </a:lnTo>
                  <a:lnTo>
                    <a:pt x="27880" y="340698"/>
                  </a:lnTo>
                  <a:lnTo>
                    <a:pt x="24435" y="359038"/>
                  </a:lnTo>
                  <a:lnTo>
                    <a:pt x="20969" y="376913"/>
                  </a:lnTo>
                  <a:lnTo>
                    <a:pt x="17489" y="393681"/>
                  </a:lnTo>
                  <a:lnTo>
                    <a:pt x="14004" y="409102"/>
                  </a:lnTo>
                  <a:lnTo>
                    <a:pt x="10668" y="423400"/>
                  </a:lnTo>
                  <a:lnTo>
                    <a:pt x="7453" y="438794"/>
                  </a:lnTo>
                  <a:lnTo>
                    <a:pt x="4077" y="459988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189512" y="190478"/>
            <a:ext cx="3468203" cy="525460"/>
            <a:chOff x="189512" y="190478"/>
            <a:chExt cx="3468203" cy="525460"/>
          </a:xfrm>
        </p:grpSpPr>
        <p:sp>
          <p:nvSpPr>
            <p:cNvPr id="2" name="Freeform 1"/>
            <p:cNvSpPr/>
            <p:nvPr/>
          </p:nvSpPr>
          <p:spPr>
            <a:xfrm>
              <a:off x="210569" y="326383"/>
              <a:ext cx="242157" cy="330957"/>
            </a:xfrm>
            <a:custGeom>
              <a:avLst/>
              <a:gdLst/>
              <a:ahLst/>
              <a:cxnLst/>
              <a:rect l="0" t="0" r="0" b="0"/>
              <a:pathLst>
                <a:path w="242157" h="330957">
                  <a:moveTo>
                    <a:pt x="0" y="0"/>
                  </a:moveTo>
                  <a:lnTo>
                    <a:pt x="5734" y="6001"/>
                  </a:lnTo>
                  <a:lnTo>
                    <a:pt x="10018" y="12846"/>
                  </a:lnTo>
                  <a:lnTo>
                    <a:pt x="13229" y="21234"/>
                  </a:lnTo>
                  <a:lnTo>
                    <a:pt x="15762" y="30861"/>
                  </a:lnTo>
                  <a:lnTo>
                    <a:pt x="18108" y="41176"/>
                  </a:lnTo>
                  <a:lnTo>
                    <a:pt x="20552" y="51788"/>
                  </a:lnTo>
                  <a:lnTo>
                    <a:pt x="23033" y="62659"/>
                  </a:lnTo>
                  <a:lnTo>
                    <a:pt x="25250" y="74007"/>
                  </a:lnTo>
                  <a:lnTo>
                    <a:pt x="27039" y="85933"/>
                  </a:lnTo>
                  <a:lnTo>
                    <a:pt x="28394" y="98398"/>
                  </a:lnTo>
                  <a:lnTo>
                    <a:pt x="29378" y="111303"/>
                  </a:lnTo>
                  <a:lnTo>
                    <a:pt x="30075" y="124545"/>
                  </a:lnTo>
                  <a:lnTo>
                    <a:pt x="30559" y="138032"/>
                  </a:lnTo>
                  <a:lnTo>
                    <a:pt x="30892" y="151693"/>
                  </a:lnTo>
                  <a:lnTo>
                    <a:pt x="31114" y="165469"/>
                  </a:lnTo>
                  <a:lnTo>
                    <a:pt x="31095" y="179161"/>
                  </a:lnTo>
                  <a:lnTo>
                    <a:pt x="30550" y="192434"/>
                  </a:lnTo>
                  <a:lnTo>
                    <a:pt x="29366" y="205149"/>
                  </a:lnTo>
                  <a:lnTo>
                    <a:pt x="27587" y="217655"/>
                  </a:lnTo>
                  <a:lnTo>
                    <a:pt x="25322" y="230658"/>
                  </a:lnTo>
                  <a:lnTo>
                    <a:pt x="22692" y="244518"/>
                  </a:lnTo>
                  <a:lnTo>
                    <a:pt x="19960" y="259100"/>
                  </a:lnTo>
                  <a:lnTo>
                    <a:pt x="17513" y="273968"/>
                  </a:lnTo>
                  <a:lnTo>
                    <a:pt x="15552" y="288801"/>
                  </a:lnTo>
                  <a:lnTo>
                    <a:pt x="14577" y="302658"/>
                  </a:lnTo>
                  <a:lnTo>
                    <a:pt x="15437" y="313979"/>
                  </a:lnTo>
                  <a:lnTo>
                    <a:pt x="18430" y="322136"/>
                  </a:lnTo>
                  <a:lnTo>
                    <a:pt x="23373" y="327320"/>
                  </a:lnTo>
                  <a:lnTo>
                    <a:pt x="29896" y="330067"/>
                  </a:lnTo>
                  <a:lnTo>
                    <a:pt x="37614" y="330956"/>
                  </a:lnTo>
                  <a:lnTo>
                    <a:pt x="46201" y="330492"/>
                  </a:lnTo>
                  <a:lnTo>
                    <a:pt x="55400" y="329069"/>
                  </a:lnTo>
                  <a:lnTo>
                    <a:pt x="65026" y="326977"/>
                  </a:lnTo>
                  <a:lnTo>
                    <a:pt x="74944" y="324427"/>
                  </a:lnTo>
                  <a:lnTo>
                    <a:pt x="85062" y="321563"/>
                  </a:lnTo>
                  <a:lnTo>
                    <a:pt x="95324" y="318492"/>
                  </a:lnTo>
                  <a:lnTo>
                    <a:pt x="106013" y="315446"/>
                  </a:lnTo>
                  <a:lnTo>
                    <a:pt x="117714" y="312779"/>
                  </a:lnTo>
                  <a:lnTo>
                    <a:pt x="130657" y="310649"/>
                  </a:lnTo>
                  <a:lnTo>
                    <a:pt x="144436" y="308879"/>
                  </a:lnTo>
                  <a:lnTo>
                    <a:pt x="158224" y="307076"/>
                  </a:lnTo>
                  <a:lnTo>
                    <a:pt x="171529" y="305012"/>
                  </a:lnTo>
                  <a:lnTo>
                    <a:pt x="184153" y="302785"/>
                  </a:lnTo>
                  <a:lnTo>
                    <a:pt x="197474" y="300508"/>
                  </a:lnTo>
                  <a:lnTo>
                    <a:pt x="214891" y="297978"/>
                  </a:lnTo>
                  <a:lnTo>
                    <a:pt x="242156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212" y="431668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85955" y="2934"/>
                  </a:lnTo>
                  <a:lnTo>
                    <a:pt x="77608" y="5716"/>
                  </a:lnTo>
                  <a:lnTo>
                    <a:pt x="68910" y="8611"/>
                  </a:lnTo>
                  <a:lnTo>
                    <a:pt x="59669" y="11490"/>
                  </a:lnTo>
                  <a:lnTo>
                    <a:pt x="48478" y="14318"/>
                  </a:lnTo>
                  <a:lnTo>
                    <a:pt x="30996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9512" y="242155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70117" y="2867"/>
                  </a:lnTo>
                  <a:lnTo>
                    <a:pt x="161130" y="5009"/>
                  </a:lnTo>
                  <a:lnTo>
                    <a:pt x="151134" y="6612"/>
                  </a:lnTo>
                  <a:lnTo>
                    <a:pt x="140154" y="7792"/>
                  </a:lnTo>
                  <a:lnTo>
                    <a:pt x="128342" y="8641"/>
                  </a:lnTo>
                  <a:lnTo>
                    <a:pt x="115884" y="9238"/>
                  </a:lnTo>
                  <a:lnTo>
                    <a:pt x="102946" y="9653"/>
                  </a:lnTo>
                  <a:lnTo>
                    <a:pt x="89665" y="9937"/>
                  </a:lnTo>
                  <a:lnTo>
                    <a:pt x="76153" y="10135"/>
                  </a:lnTo>
                  <a:lnTo>
                    <a:pt x="62704" y="10468"/>
                  </a:lnTo>
                  <a:lnTo>
                    <a:pt x="48276" y="11472"/>
                  </a:lnTo>
                  <a:lnTo>
                    <a:pt x="29367" y="143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63253" y="389554"/>
              <a:ext cx="115815" cy="196308"/>
            </a:xfrm>
            <a:custGeom>
              <a:avLst/>
              <a:gdLst/>
              <a:ahLst/>
              <a:cxnLst/>
              <a:rect l="0" t="0" r="0" b="0"/>
              <a:pathLst>
                <a:path w="115815" h="196308">
                  <a:moveTo>
                    <a:pt x="0" y="42114"/>
                  </a:moveTo>
                  <a:lnTo>
                    <a:pt x="3001" y="53849"/>
                  </a:lnTo>
                  <a:lnTo>
                    <a:pt x="6424" y="64978"/>
                  </a:lnTo>
                  <a:lnTo>
                    <a:pt x="10620" y="76576"/>
                  </a:lnTo>
                  <a:lnTo>
                    <a:pt x="15520" y="88737"/>
                  </a:lnTo>
                  <a:lnTo>
                    <a:pt x="21001" y="101397"/>
                  </a:lnTo>
                  <a:lnTo>
                    <a:pt x="26927" y="114449"/>
                  </a:lnTo>
                  <a:lnTo>
                    <a:pt x="33016" y="127628"/>
                  </a:lnTo>
                  <a:lnTo>
                    <a:pt x="38866" y="140545"/>
                  </a:lnTo>
                  <a:lnTo>
                    <a:pt x="44282" y="153002"/>
                  </a:lnTo>
                  <a:lnTo>
                    <a:pt x="49408" y="164823"/>
                  </a:lnTo>
                  <a:lnTo>
                    <a:pt x="54616" y="175768"/>
                  </a:lnTo>
                  <a:lnTo>
                    <a:pt x="60125" y="185754"/>
                  </a:lnTo>
                  <a:lnTo>
                    <a:pt x="66021" y="193353"/>
                  </a:lnTo>
                  <a:lnTo>
                    <a:pt x="71621" y="196307"/>
                  </a:lnTo>
                  <a:lnTo>
                    <a:pt x="76003" y="194551"/>
                  </a:lnTo>
                  <a:lnTo>
                    <a:pt x="79515" y="189069"/>
                  </a:lnTo>
                  <a:lnTo>
                    <a:pt x="82655" y="180891"/>
                  </a:lnTo>
                  <a:lnTo>
                    <a:pt x="85549" y="170831"/>
                  </a:lnTo>
                  <a:lnTo>
                    <a:pt x="88012" y="159479"/>
                  </a:lnTo>
                  <a:lnTo>
                    <a:pt x="89957" y="147252"/>
                  </a:lnTo>
                  <a:lnTo>
                    <a:pt x="91577" y="134600"/>
                  </a:lnTo>
                  <a:lnTo>
                    <a:pt x="93268" y="122022"/>
                  </a:lnTo>
                  <a:lnTo>
                    <a:pt x="95255" y="109776"/>
                  </a:lnTo>
                  <a:lnTo>
                    <a:pt x="97589" y="97754"/>
                  </a:lnTo>
                  <a:lnTo>
                    <a:pt x="100234" y="85607"/>
                  </a:lnTo>
                  <a:lnTo>
                    <a:pt x="103122" y="73143"/>
                  </a:lnTo>
                  <a:lnTo>
                    <a:pt x="106039" y="60548"/>
                  </a:lnTo>
                  <a:lnTo>
                    <a:pt x="108920" y="46857"/>
                  </a:lnTo>
                  <a:lnTo>
                    <a:pt x="112015" y="2862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72067" y="418642"/>
              <a:ext cx="107042" cy="148363"/>
            </a:xfrm>
            <a:custGeom>
              <a:avLst/>
              <a:gdLst/>
              <a:ahLst/>
              <a:cxnLst/>
              <a:rect l="0" t="0" r="0" b="0"/>
              <a:pathLst>
                <a:path w="107042" h="148363">
                  <a:moveTo>
                    <a:pt x="1756" y="44611"/>
                  </a:moveTo>
                  <a:lnTo>
                    <a:pt x="7691" y="50412"/>
                  </a:lnTo>
                  <a:lnTo>
                    <a:pt x="13896" y="55336"/>
                  </a:lnTo>
                  <a:lnTo>
                    <a:pt x="20996" y="59834"/>
                  </a:lnTo>
                  <a:lnTo>
                    <a:pt x="29109" y="63882"/>
                  </a:lnTo>
                  <a:lnTo>
                    <a:pt x="38404" y="67248"/>
                  </a:lnTo>
                  <a:lnTo>
                    <a:pt x="48842" y="69847"/>
                  </a:lnTo>
                  <a:lnTo>
                    <a:pt x="59922" y="71428"/>
                  </a:lnTo>
                  <a:lnTo>
                    <a:pt x="70811" y="71510"/>
                  </a:lnTo>
                  <a:lnTo>
                    <a:pt x="81040" y="69961"/>
                  </a:lnTo>
                  <a:lnTo>
                    <a:pt x="90023" y="66631"/>
                  </a:lnTo>
                  <a:lnTo>
                    <a:pt x="96918" y="61198"/>
                  </a:lnTo>
                  <a:lnTo>
                    <a:pt x="101471" y="53698"/>
                  </a:lnTo>
                  <a:lnTo>
                    <a:pt x="103747" y="44765"/>
                  </a:lnTo>
                  <a:lnTo>
                    <a:pt x="103852" y="35401"/>
                  </a:lnTo>
                  <a:lnTo>
                    <a:pt x="102067" y="26231"/>
                  </a:lnTo>
                  <a:lnTo>
                    <a:pt x="98449" y="17808"/>
                  </a:lnTo>
                  <a:lnTo>
                    <a:pt x="92757" y="10763"/>
                  </a:lnTo>
                  <a:lnTo>
                    <a:pt x="85047" y="5300"/>
                  </a:lnTo>
                  <a:lnTo>
                    <a:pt x="75787" y="1600"/>
                  </a:lnTo>
                  <a:lnTo>
                    <a:pt x="65664" y="0"/>
                  </a:lnTo>
                  <a:lnTo>
                    <a:pt x="55163" y="481"/>
                  </a:lnTo>
                  <a:lnTo>
                    <a:pt x="44861" y="2902"/>
                  </a:lnTo>
                  <a:lnTo>
                    <a:pt x="35483" y="7185"/>
                  </a:lnTo>
                  <a:lnTo>
                    <a:pt x="27330" y="13099"/>
                  </a:lnTo>
                  <a:lnTo>
                    <a:pt x="20349" y="20321"/>
                  </a:lnTo>
                  <a:lnTo>
                    <a:pt x="14336" y="28530"/>
                  </a:lnTo>
                  <a:lnTo>
                    <a:pt x="9073" y="37460"/>
                  </a:lnTo>
                  <a:lnTo>
                    <a:pt x="4688" y="47065"/>
                  </a:lnTo>
                  <a:lnTo>
                    <a:pt x="1638" y="57496"/>
                  </a:lnTo>
                  <a:lnTo>
                    <a:pt x="71" y="68765"/>
                  </a:lnTo>
                  <a:lnTo>
                    <a:pt x="0" y="80435"/>
                  </a:lnTo>
                  <a:lnTo>
                    <a:pt x="1473" y="91735"/>
                  </a:lnTo>
                  <a:lnTo>
                    <a:pt x="4354" y="102261"/>
                  </a:lnTo>
                  <a:lnTo>
                    <a:pt x="8390" y="111954"/>
                  </a:lnTo>
                  <a:lnTo>
                    <a:pt x="13308" y="120926"/>
                  </a:lnTo>
                  <a:lnTo>
                    <a:pt x="18879" y="129317"/>
                  </a:lnTo>
                  <a:lnTo>
                    <a:pt x="25245" y="136783"/>
                  </a:lnTo>
                  <a:lnTo>
                    <a:pt x="32882" y="142522"/>
                  </a:lnTo>
                  <a:lnTo>
                    <a:pt x="41939" y="146234"/>
                  </a:lnTo>
                  <a:lnTo>
                    <a:pt x="52052" y="148053"/>
                  </a:lnTo>
                  <a:lnTo>
                    <a:pt x="63716" y="148362"/>
                  </a:lnTo>
                  <a:lnTo>
                    <a:pt x="80193" y="146067"/>
                  </a:lnTo>
                  <a:lnTo>
                    <a:pt x="107041" y="1393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21222" y="469655"/>
              <a:ext cx="147400" cy="130470"/>
            </a:xfrm>
            <a:custGeom>
              <a:avLst/>
              <a:gdLst/>
              <a:ahLst/>
              <a:cxnLst/>
              <a:rect l="0" t="0" r="0" b="0"/>
              <a:pathLst>
                <a:path w="147400" h="130470">
                  <a:moveTo>
                    <a:pt x="0" y="46241"/>
                  </a:moveTo>
                  <a:lnTo>
                    <a:pt x="134" y="57976"/>
                  </a:lnTo>
                  <a:lnTo>
                    <a:pt x="1415" y="69105"/>
                  </a:lnTo>
                  <a:lnTo>
                    <a:pt x="4003" y="80699"/>
                  </a:lnTo>
                  <a:lnTo>
                    <a:pt x="7550" y="92687"/>
                  </a:lnTo>
                  <a:lnTo>
                    <a:pt x="11535" y="104699"/>
                  </a:lnTo>
                  <a:lnTo>
                    <a:pt x="15621" y="116411"/>
                  </a:lnTo>
                  <a:lnTo>
                    <a:pt x="19873" y="124583"/>
                  </a:lnTo>
                  <a:lnTo>
                    <a:pt x="23735" y="125531"/>
                  </a:lnTo>
                  <a:lnTo>
                    <a:pt x="25970" y="120932"/>
                  </a:lnTo>
                  <a:lnTo>
                    <a:pt x="26549" y="112822"/>
                  </a:lnTo>
                  <a:lnTo>
                    <a:pt x="26185" y="102705"/>
                  </a:lnTo>
                  <a:lnTo>
                    <a:pt x="25868" y="91712"/>
                  </a:lnTo>
                  <a:lnTo>
                    <a:pt x="26141" y="80473"/>
                  </a:lnTo>
                  <a:lnTo>
                    <a:pt x="27139" y="69266"/>
                  </a:lnTo>
                  <a:lnTo>
                    <a:pt x="28796" y="58182"/>
                  </a:lnTo>
                  <a:lnTo>
                    <a:pt x="30986" y="47237"/>
                  </a:lnTo>
                  <a:lnTo>
                    <a:pt x="33742" y="36575"/>
                  </a:lnTo>
                  <a:lnTo>
                    <a:pt x="37261" y="26479"/>
                  </a:lnTo>
                  <a:lnTo>
                    <a:pt x="41588" y="17071"/>
                  </a:lnTo>
                  <a:lnTo>
                    <a:pt x="46626" y="8956"/>
                  </a:lnTo>
                  <a:lnTo>
                    <a:pt x="52233" y="3247"/>
                  </a:lnTo>
                  <a:lnTo>
                    <a:pt x="58263" y="340"/>
                  </a:lnTo>
                  <a:lnTo>
                    <a:pt x="64601" y="0"/>
                  </a:lnTo>
                  <a:lnTo>
                    <a:pt x="71154" y="1740"/>
                  </a:lnTo>
                  <a:lnTo>
                    <a:pt x="77857" y="5060"/>
                  </a:lnTo>
                  <a:lnTo>
                    <a:pt x="84663" y="9691"/>
                  </a:lnTo>
                  <a:lnTo>
                    <a:pt x="91538" y="15607"/>
                  </a:lnTo>
                  <a:lnTo>
                    <a:pt x="98456" y="22689"/>
                  </a:lnTo>
                  <a:lnTo>
                    <a:pt x="105238" y="30729"/>
                  </a:lnTo>
                  <a:lnTo>
                    <a:pt x="111565" y="39503"/>
                  </a:lnTo>
                  <a:lnTo>
                    <a:pt x="117302" y="48814"/>
                  </a:lnTo>
                  <a:lnTo>
                    <a:pt x="122477" y="58508"/>
                  </a:lnTo>
                  <a:lnTo>
                    <a:pt x="127186" y="68468"/>
                  </a:lnTo>
                  <a:lnTo>
                    <a:pt x="131536" y="78603"/>
                  </a:lnTo>
                  <a:lnTo>
                    <a:pt x="135471" y="88591"/>
                  </a:lnTo>
                  <a:lnTo>
                    <a:pt x="139162" y="98965"/>
                  </a:lnTo>
                  <a:lnTo>
                    <a:pt x="142934" y="111751"/>
                  </a:lnTo>
                  <a:lnTo>
                    <a:pt x="147399" y="1304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31792" y="263212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80" y="65463"/>
                  </a:lnTo>
                  <a:lnTo>
                    <a:pt x="8847" y="81186"/>
                  </a:lnTo>
                  <a:lnTo>
                    <a:pt x="11770" y="97462"/>
                  </a:lnTo>
                  <a:lnTo>
                    <a:pt x="14877" y="114134"/>
                  </a:lnTo>
                  <a:lnTo>
                    <a:pt x="18113" y="131080"/>
                  </a:lnTo>
                  <a:lnTo>
                    <a:pt x="21437" y="148050"/>
                  </a:lnTo>
                  <a:lnTo>
                    <a:pt x="24821" y="164676"/>
                  </a:lnTo>
                  <a:lnTo>
                    <a:pt x="28242" y="180791"/>
                  </a:lnTo>
                  <a:lnTo>
                    <a:pt x="31522" y="196563"/>
                  </a:lnTo>
                  <a:lnTo>
                    <a:pt x="34346" y="212380"/>
                  </a:lnTo>
                  <a:lnTo>
                    <a:pt x="36581" y="228460"/>
                  </a:lnTo>
                  <a:lnTo>
                    <a:pt x="38421" y="244532"/>
                  </a:lnTo>
                  <a:lnTo>
                    <a:pt x="40271" y="259951"/>
                  </a:lnTo>
                  <a:lnTo>
                    <a:pt x="42366" y="274388"/>
                  </a:lnTo>
                  <a:lnTo>
                    <a:pt x="44614" y="287595"/>
                  </a:lnTo>
                  <a:lnTo>
                    <a:pt x="46907" y="300634"/>
                  </a:lnTo>
                  <a:lnTo>
                    <a:pt x="49450" y="315767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37036" y="389554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201701" y="7662"/>
                  </a:lnTo>
                  <a:lnTo>
                    <a:pt x="192715" y="5520"/>
                  </a:lnTo>
                  <a:lnTo>
                    <a:pt x="182715" y="3917"/>
                  </a:lnTo>
                  <a:lnTo>
                    <a:pt x="171561" y="2736"/>
                  </a:lnTo>
                  <a:lnTo>
                    <a:pt x="159101" y="1887"/>
                  </a:lnTo>
                  <a:lnTo>
                    <a:pt x="145390" y="1290"/>
                  </a:lnTo>
                  <a:lnTo>
                    <a:pt x="130627" y="876"/>
                  </a:lnTo>
                  <a:lnTo>
                    <a:pt x="115049" y="591"/>
                  </a:lnTo>
                  <a:lnTo>
                    <a:pt x="98880" y="398"/>
                  </a:lnTo>
                  <a:lnTo>
                    <a:pt x="82473" y="267"/>
                  </a:lnTo>
                  <a:lnTo>
                    <a:pt x="64389" y="164"/>
                  </a:lnTo>
                  <a:lnTo>
                    <a:pt x="39689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42362" y="40008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63419" y="51589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3212" y="621181"/>
              <a:ext cx="1031794" cy="31586"/>
            </a:xfrm>
            <a:custGeom>
              <a:avLst/>
              <a:gdLst/>
              <a:ahLst/>
              <a:cxnLst/>
              <a:rect l="0" t="0" r="0" b="0"/>
              <a:pathLst>
                <a:path w="1031794" h="31586">
                  <a:moveTo>
                    <a:pt x="1031793" y="21057"/>
                  </a:moveTo>
                  <a:lnTo>
                    <a:pt x="1020058" y="20990"/>
                  </a:lnTo>
                  <a:lnTo>
                    <a:pt x="1008929" y="20350"/>
                  </a:lnTo>
                  <a:lnTo>
                    <a:pt x="997330" y="19058"/>
                  </a:lnTo>
                  <a:lnTo>
                    <a:pt x="985169" y="17371"/>
                  </a:lnTo>
                  <a:lnTo>
                    <a:pt x="972509" y="15703"/>
                  </a:lnTo>
                  <a:lnTo>
                    <a:pt x="959449" y="14285"/>
                  </a:lnTo>
                  <a:lnTo>
                    <a:pt x="945924" y="13014"/>
                  </a:lnTo>
                  <a:lnTo>
                    <a:pt x="931710" y="11555"/>
                  </a:lnTo>
                  <a:lnTo>
                    <a:pt x="916746" y="9727"/>
                  </a:lnTo>
                  <a:lnTo>
                    <a:pt x="901275" y="7669"/>
                  </a:lnTo>
                  <a:lnTo>
                    <a:pt x="885736" y="5741"/>
                  </a:lnTo>
                  <a:lnTo>
                    <a:pt x="870386" y="4146"/>
                  </a:lnTo>
                  <a:lnTo>
                    <a:pt x="854976" y="2924"/>
                  </a:lnTo>
                  <a:lnTo>
                    <a:pt x="838878" y="2028"/>
                  </a:lnTo>
                  <a:lnTo>
                    <a:pt x="821795" y="1391"/>
                  </a:lnTo>
                  <a:lnTo>
                    <a:pt x="804067" y="947"/>
                  </a:lnTo>
                  <a:lnTo>
                    <a:pt x="786466" y="640"/>
                  </a:lnTo>
                  <a:lnTo>
                    <a:pt x="769427" y="432"/>
                  </a:lnTo>
                  <a:lnTo>
                    <a:pt x="752561" y="290"/>
                  </a:lnTo>
                  <a:lnTo>
                    <a:pt x="734878" y="194"/>
                  </a:lnTo>
                  <a:lnTo>
                    <a:pt x="715882" y="130"/>
                  </a:lnTo>
                  <a:lnTo>
                    <a:pt x="696038" y="87"/>
                  </a:lnTo>
                  <a:lnTo>
                    <a:pt x="676471" y="58"/>
                  </a:lnTo>
                  <a:lnTo>
                    <a:pt x="657825" y="39"/>
                  </a:lnTo>
                  <a:lnTo>
                    <a:pt x="640238" y="26"/>
                  </a:lnTo>
                  <a:lnTo>
                    <a:pt x="623593" y="17"/>
                  </a:lnTo>
                  <a:lnTo>
                    <a:pt x="607698" y="11"/>
                  </a:lnTo>
                  <a:lnTo>
                    <a:pt x="592363" y="8"/>
                  </a:lnTo>
                  <a:lnTo>
                    <a:pt x="577431" y="5"/>
                  </a:lnTo>
                  <a:lnTo>
                    <a:pt x="562782" y="3"/>
                  </a:lnTo>
                  <a:lnTo>
                    <a:pt x="548330" y="2"/>
                  </a:lnTo>
                  <a:lnTo>
                    <a:pt x="534013" y="1"/>
                  </a:lnTo>
                  <a:lnTo>
                    <a:pt x="519782" y="1"/>
                  </a:lnTo>
                  <a:lnTo>
                    <a:pt x="505445" y="1"/>
                  </a:lnTo>
                  <a:lnTo>
                    <a:pt x="490674" y="0"/>
                  </a:lnTo>
                  <a:lnTo>
                    <a:pt x="475331" y="0"/>
                  </a:lnTo>
                  <a:lnTo>
                    <a:pt x="459603" y="0"/>
                  </a:lnTo>
                  <a:lnTo>
                    <a:pt x="443891" y="0"/>
                  </a:lnTo>
                  <a:lnTo>
                    <a:pt x="428429" y="0"/>
                  </a:lnTo>
                  <a:lnTo>
                    <a:pt x="413114" y="0"/>
                  </a:lnTo>
                  <a:lnTo>
                    <a:pt x="397612" y="0"/>
                  </a:lnTo>
                  <a:lnTo>
                    <a:pt x="381738" y="0"/>
                  </a:lnTo>
                  <a:lnTo>
                    <a:pt x="365466" y="0"/>
                  </a:lnTo>
                  <a:lnTo>
                    <a:pt x="348850" y="0"/>
                  </a:lnTo>
                  <a:lnTo>
                    <a:pt x="331968" y="4"/>
                  </a:lnTo>
                  <a:lnTo>
                    <a:pt x="315054" y="177"/>
                  </a:lnTo>
                  <a:lnTo>
                    <a:pt x="298471" y="826"/>
                  </a:lnTo>
                  <a:lnTo>
                    <a:pt x="282388" y="2074"/>
                  </a:lnTo>
                  <a:lnTo>
                    <a:pt x="266640" y="3727"/>
                  </a:lnTo>
                  <a:lnTo>
                    <a:pt x="250839" y="5375"/>
                  </a:lnTo>
                  <a:lnTo>
                    <a:pt x="234752" y="6778"/>
                  </a:lnTo>
                  <a:lnTo>
                    <a:pt x="217996" y="7871"/>
                  </a:lnTo>
                  <a:lnTo>
                    <a:pt x="199990" y="8679"/>
                  </a:lnTo>
                  <a:lnTo>
                    <a:pt x="180543" y="9261"/>
                  </a:lnTo>
                  <a:lnTo>
                    <a:pt x="160108" y="9839"/>
                  </a:lnTo>
                  <a:lnTo>
                    <a:pt x="139553" y="10767"/>
                  </a:lnTo>
                  <a:lnTo>
                    <a:pt x="119402" y="12211"/>
                  </a:lnTo>
                  <a:lnTo>
                    <a:pt x="99975" y="14167"/>
                  </a:lnTo>
                  <a:lnTo>
                    <a:pt x="81550" y="16551"/>
                  </a:lnTo>
                  <a:lnTo>
                    <a:pt x="64179" y="19261"/>
                  </a:lnTo>
                  <a:lnTo>
                    <a:pt x="48325" y="22058"/>
                  </a:lnTo>
                  <a:lnTo>
                    <a:pt x="33411" y="24843"/>
                  </a:lnTo>
                  <a:lnTo>
                    <a:pt x="18125" y="27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37202" y="273740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0" y="0"/>
                  </a:moveTo>
                  <a:lnTo>
                    <a:pt x="2933" y="8869"/>
                  </a:lnTo>
                  <a:lnTo>
                    <a:pt x="5716" y="17856"/>
                  </a:lnTo>
                  <a:lnTo>
                    <a:pt x="8611" y="27851"/>
                  </a:lnTo>
                  <a:lnTo>
                    <a:pt x="11478" y="38832"/>
                  </a:lnTo>
                  <a:lnTo>
                    <a:pt x="13995" y="50643"/>
                  </a:lnTo>
                  <a:lnTo>
                    <a:pt x="16010" y="63102"/>
                  </a:lnTo>
                  <a:lnTo>
                    <a:pt x="17695" y="76039"/>
                  </a:lnTo>
                  <a:lnTo>
                    <a:pt x="19438" y="89320"/>
                  </a:lnTo>
                  <a:lnTo>
                    <a:pt x="21460" y="102842"/>
                  </a:lnTo>
                  <a:lnTo>
                    <a:pt x="23649" y="116530"/>
                  </a:lnTo>
                  <a:lnTo>
                    <a:pt x="25665" y="130332"/>
                  </a:lnTo>
                  <a:lnTo>
                    <a:pt x="27323" y="144207"/>
                  </a:lnTo>
                  <a:lnTo>
                    <a:pt x="28759" y="157965"/>
                  </a:lnTo>
                  <a:lnTo>
                    <a:pt x="30329" y="171284"/>
                  </a:lnTo>
                  <a:lnTo>
                    <a:pt x="32233" y="184021"/>
                  </a:lnTo>
                  <a:lnTo>
                    <a:pt x="34351" y="196328"/>
                  </a:lnTo>
                  <a:lnTo>
                    <a:pt x="36542" y="210081"/>
                  </a:lnTo>
                  <a:lnTo>
                    <a:pt x="39001" y="229839"/>
                  </a:lnTo>
                  <a:lnTo>
                    <a:pt x="42114" y="2632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79274" y="203815"/>
              <a:ext cx="410613" cy="376387"/>
            </a:xfrm>
            <a:custGeom>
              <a:avLst/>
              <a:gdLst/>
              <a:ahLst/>
              <a:cxnLst/>
              <a:rect l="0" t="0" r="0" b="0"/>
              <a:pathLst>
                <a:path w="410613" h="376387">
                  <a:moveTo>
                    <a:pt x="0" y="90982"/>
                  </a:moveTo>
                  <a:lnTo>
                    <a:pt x="3001" y="82248"/>
                  </a:lnTo>
                  <a:lnTo>
                    <a:pt x="6423" y="74542"/>
                  </a:lnTo>
                  <a:lnTo>
                    <a:pt x="10619" y="67139"/>
                  </a:lnTo>
                  <a:lnTo>
                    <a:pt x="15520" y="59878"/>
                  </a:lnTo>
                  <a:lnTo>
                    <a:pt x="21001" y="52700"/>
                  </a:lnTo>
                  <a:lnTo>
                    <a:pt x="26936" y="45579"/>
                  </a:lnTo>
                  <a:lnTo>
                    <a:pt x="33371" y="38661"/>
                  </a:lnTo>
                  <a:lnTo>
                    <a:pt x="40517" y="32243"/>
                  </a:lnTo>
                  <a:lnTo>
                    <a:pt x="48435" y="26445"/>
                  </a:lnTo>
                  <a:lnTo>
                    <a:pt x="57039" y="21230"/>
                  </a:lnTo>
                  <a:lnTo>
                    <a:pt x="66193" y="16494"/>
                  </a:lnTo>
                  <a:lnTo>
                    <a:pt x="75768" y="12126"/>
                  </a:lnTo>
                  <a:lnTo>
                    <a:pt x="85978" y="8191"/>
                  </a:lnTo>
                  <a:lnTo>
                    <a:pt x="97349" y="4921"/>
                  </a:lnTo>
                  <a:lnTo>
                    <a:pt x="110071" y="2391"/>
                  </a:lnTo>
                  <a:lnTo>
                    <a:pt x="123869" y="692"/>
                  </a:lnTo>
                  <a:lnTo>
                    <a:pt x="138203" y="0"/>
                  </a:lnTo>
                  <a:lnTo>
                    <a:pt x="152691" y="315"/>
                  </a:lnTo>
                  <a:lnTo>
                    <a:pt x="166995" y="1492"/>
                  </a:lnTo>
                  <a:lnTo>
                    <a:pt x="180745" y="3346"/>
                  </a:lnTo>
                  <a:lnTo>
                    <a:pt x="193804" y="5701"/>
                  </a:lnTo>
                  <a:lnTo>
                    <a:pt x="206217" y="8416"/>
                  </a:lnTo>
                  <a:lnTo>
                    <a:pt x="218100" y="11383"/>
                  </a:lnTo>
                  <a:lnTo>
                    <a:pt x="229576" y="14539"/>
                  </a:lnTo>
                  <a:lnTo>
                    <a:pt x="240590" y="18319"/>
                  </a:lnTo>
                  <a:lnTo>
                    <a:pt x="250922" y="23607"/>
                  </a:lnTo>
                  <a:lnTo>
                    <a:pt x="260499" y="30765"/>
                  </a:lnTo>
                  <a:lnTo>
                    <a:pt x="269236" y="39676"/>
                  </a:lnTo>
                  <a:lnTo>
                    <a:pt x="276959" y="50025"/>
                  </a:lnTo>
                  <a:lnTo>
                    <a:pt x="283663" y="61473"/>
                  </a:lnTo>
                  <a:lnTo>
                    <a:pt x="289165" y="73888"/>
                  </a:lnTo>
                  <a:lnTo>
                    <a:pt x="293038" y="87345"/>
                  </a:lnTo>
                  <a:lnTo>
                    <a:pt x="295194" y="101790"/>
                  </a:lnTo>
                  <a:lnTo>
                    <a:pt x="295676" y="116743"/>
                  </a:lnTo>
                  <a:lnTo>
                    <a:pt x="294487" y="131400"/>
                  </a:lnTo>
                  <a:lnTo>
                    <a:pt x="291790" y="145318"/>
                  </a:lnTo>
                  <a:lnTo>
                    <a:pt x="287540" y="157933"/>
                  </a:lnTo>
                  <a:lnTo>
                    <a:pt x="281414" y="168423"/>
                  </a:lnTo>
                  <a:lnTo>
                    <a:pt x="273428" y="176560"/>
                  </a:lnTo>
                  <a:lnTo>
                    <a:pt x="264661" y="183076"/>
                  </a:lnTo>
                  <a:lnTo>
                    <a:pt x="256996" y="189310"/>
                  </a:lnTo>
                  <a:lnTo>
                    <a:pt x="251409" y="196078"/>
                  </a:lnTo>
                  <a:lnTo>
                    <a:pt x="248003" y="203802"/>
                  </a:lnTo>
                  <a:lnTo>
                    <a:pt x="246474" y="212758"/>
                  </a:lnTo>
                  <a:lnTo>
                    <a:pt x="246411" y="222937"/>
                  </a:lnTo>
                  <a:lnTo>
                    <a:pt x="247434" y="233995"/>
                  </a:lnTo>
                  <a:lnTo>
                    <a:pt x="249234" y="245394"/>
                  </a:lnTo>
                  <a:lnTo>
                    <a:pt x="251584" y="256789"/>
                  </a:lnTo>
                  <a:lnTo>
                    <a:pt x="254477" y="267876"/>
                  </a:lnTo>
                  <a:lnTo>
                    <a:pt x="258102" y="278319"/>
                  </a:lnTo>
                  <a:lnTo>
                    <a:pt x="262507" y="288012"/>
                  </a:lnTo>
                  <a:lnTo>
                    <a:pt x="267602" y="297182"/>
                  </a:lnTo>
                  <a:lnTo>
                    <a:pt x="273247" y="306268"/>
                  </a:lnTo>
                  <a:lnTo>
                    <a:pt x="279305" y="315531"/>
                  </a:lnTo>
                  <a:lnTo>
                    <a:pt x="285661" y="324890"/>
                  </a:lnTo>
                  <a:lnTo>
                    <a:pt x="292227" y="334028"/>
                  </a:lnTo>
                  <a:lnTo>
                    <a:pt x="298943" y="342765"/>
                  </a:lnTo>
                  <a:lnTo>
                    <a:pt x="305927" y="350919"/>
                  </a:lnTo>
                  <a:lnTo>
                    <a:pt x="313455" y="358243"/>
                  </a:lnTo>
                  <a:lnTo>
                    <a:pt x="321633" y="364676"/>
                  </a:lnTo>
                  <a:lnTo>
                    <a:pt x="330415" y="369994"/>
                  </a:lnTo>
                  <a:lnTo>
                    <a:pt x="339688" y="373743"/>
                  </a:lnTo>
                  <a:lnTo>
                    <a:pt x="349330" y="375820"/>
                  </a:lnTo>
                  <a:lnTo>
                    <a:pt x="359169" y="376386"/>
                  </a:lnTo>
                  <a:lnTo>
                    <a:pt x="370162" y="375644"/>
                  </a:lnTo>
                  <a:lnTo>
                    <a:pt x="385509" y="372408"/>
                  </a:lnTo>
                  <a:lnTo>
                    <a:pt x="410612" y="3647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53498" y="410611"/>
              <a:ext cx="108089" cy="129841"/>
            </a:xfrm>
            <a:custGeom>
              <a:avLst/>
              <a:gdLst/>
              <a:ahLst/>
              <a:cxnLst/>
              <a:rect l="0" t="0" r="0" b="0"/>
              <a:pathLst>
                <a:path w="108089" h="129841">
                  <a:moveTo>
                    <a:pt x="57445" y="21057"/>
                  </a:moveTo>
                  <a:lnTo>
                    <a:pt x="48710" y="18324"/>
                  </a:lnTo>
                  <a:lnTo>
                    <a:pt x="41004" y="17463"/>
                  </a:lnTo>
                  <a:lnTo>
                    <a:pt x="33606" y="18457"/>
                  </a:lnTo>
                  <a:lnTo>
                    <a:pt x="26518" y="21169"/>
                  </a:lnTo>
                  <a:lnTo>
                    <a:pt x="19988" y="25602"/>
                  </a:lnTo>
                  <a:lnTo>
                    <a:pt x="14120" y="31599"/>
                  </a:lnTo>
                  <a:lnTo>
                    <a:pt x="9028" y="39204"/>
                  </a:lnTo>
                  <a:lnTo>
                    <a:pt x="4906" y="48727"/>
                  </a:lnTo>
                  <a:lnTo>
                    <a:pt x="1778" y="60153"/>
                  </a:lnTo>
                  <a:lnTo>
                    <a:pt x="0" y="72721"/>
                  </a:lnTo>
                  <a:lnTo>
                    <a:pt x="313" y="85154"/>
                  </a:lnTo>
                  <a:lnTo>
                    <a:pt x="2939" y="96723"/>
                  </a:lnTo>
                  <a:lnTo>
                    <a:pt x="7804" y="106927"/>
                  </a:lnTo>
                  <a:lnTo>
                    <a:pt x="14807" y="115250"/>
                  </a:lnTo>
                  <a:lnTo>
                    <a:pt x="23662" y="121616"/>
                  </a:lnTo>
                  <a:lnTo>
                    <a:pt x="33825" y="126110"/>
                  </a:lnTo>
                  <a:lnTo>
                    <a:pt x="44622" y="128783"/>
                  </a:lnTo>
                  <a:lnTo>
                    <a:pt x="55612" y="129840"/>
                  </a:lnTo>
                  <a:lnTo>
                    <a:pt x="66428" y="129266"/>
                  </a:lnTo>
                  <a:lnTo>
                    <a:pt x="76690" y="126763"/>
                  </a:lnTo>
                  <a:lnTo>
                    <a:pt x="86244" y="122336"/>
                  </a:lnTo>
                  <a:lnTo>
                    <a:pt x="94641" y="116093"/>
                  </a:lnTo>
                  <a:lnTo>
                    <a:pt x="101080" y="108082"/>
                  </a:lnTo>
                  <a:lnTo>
                    <a:pt x="105298" y="98513"/>
                  </a:lnTo>
                  <a:lnTo>
                    <a:pt x="107504" y="87851"/>
                  </a:lnTo>
                  <a:lnTo>
                    <a:pt x="108088" y="76711"/>
                  </a:lnTo>
                  <a:lnTo>
                    <a:pt x="107443" y="65487"/>
                  </a:lnTo>
                  <a:lnTo>
                    <a:pt x="105743" y="54513"/>
                  </a:lnTo>
                  <a:lnTo>
                    <a:pt x="102941" y="44143"/>
                  </a:lnTo>
                  <a:lnTo>
                    <a:pt x="99108" y="34513"/>
                  </a:lnTo>
                  <a:lnTo>
                    <a:pt x="94721" y="25866"/>
                  </a:lnTo>
                  <a:lnTo>
                    <a:pt x="90157" y="17805"/>
                  </a:lnTo>
                  <a:lnTo>
                    <a:pt x="85016" y="9625"/>
                  </a:lnTo>
                  <a:lnTo>
                    <a:pt x="7850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16227" y="294797"/>
              <a:ext cx="42116" cy="263214"/>
            </a:xfrm>
            <a:custGeom>
              <a:avLst/>
              <a:gdLst/>
              <a:ahLst/>
              <a:cxnLst/>
              <a:rect l="0" t="0" r="0" b="0"/>
              <a:pathLst>
                <a:path w="42116" h="263214">
                  <a:moveTo>
                    <a:pt x="0" y="0"/>
                  </a:moveTo>
                  <a:lnTo>
                    <a:pt x="68" y="11669"/>
                  </a:lnTo>
                  <a:lnTo>
                    <a:pt x="708" y="22157"/>
                  </a:lnTo>
                  <a:lnTo>
                    <a:pt x="2000" y="32464"/>
                  </a:lnTo>
                  <a:lnTo>
                    <a:pt x="3687" y="42938"/>
                  </a:lnTo>
                  <a:lnTo>
                    <a:pt x="5355" y="53930"/>
                  </a:lnTo>
                  <a:lnTo>
                    <a:pt x="6773" y="65577"/>
                  </a:lnTo>
                  <a:lnTo>
                    <a:pt x="8044" y="78004"/>
                  </a:lnTo>
                  <a:lnTo>
                    <a:pt x="9503" y="91407"/>
                  </a:lnTo>
                  <a:lnTo>
                    <a:pt x="11335" y="105796"/>
                  </a:lnTo>
                  <a:lnTo>
                    <a:pt x="13566" y="121035"/>
                  </a:lnTo>
                  <a:lnTo>
                    <a:pt x="16143" y="136941"/>
                  </a:lnTo>
                  <a:lnTo>
                    <a:pt x="18985" y="153340"/>
                  </a:lnTo>
                  <a:lnTo>
                    <a:pt x="21861" y="169927"/>
                  </a:lnTo>
                  <a:lnTo>
                    <a:pt x="24404" y="186289"/>
                  </a:lnTo>
                  <a:lnTo>
                    <a:pt x="26449" y="202200"/>
                  </a:lnTo>
                  <a:lnTo>
                    <a:pt x="28191" y="217037"/>
                  </a:lnTo>
                  <a:lnTo>
                    <a:pt x="30376" y="231142"/>
                  </a:lnTo>
                  <a:lnTo>
                    <a:pt x="34310" y="245753"/>
                  </a:lnTo>
                  <a:lnTo>
                    <a:pt x="42115" y="2632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89927" y="273740"/>
              <a:ext cx="52644" cy="284271"/>
            </a:xfrm>
            <a:custGeom>
              <a:avLst/>
              <a:gdLst/>
              <a:ahLst/>
              <a:cxnLst/>
              <a:rect l="0" t="0" r="0" b="0"/>
              <a:pathLst>
                <a:path w="52644" h="284271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5"/>
                  </a:lnTo>
                  <a:lnTo>
                    <a:pt x="3864" y="54416"/>
                  </a:lnTo>
                  <a:lnTo>
                    <a:pt x="6180" y="67925"/>
                  </a:lnTo>
                  <a:lnTo>
                    <a:pt x="8846" y="81583"/>
                  </a:lnTo>
                  <a:lnTo>
                    <a:pt x="11770" y="95522"/>
                  </a:lnTo>
                  <a:lnTo>
                    <a:pt x="14877" y="110020"/>
                  </a:lnTo>
                  <a:lnTo>
                    <a:pt x="18113" y="125182"/>
                  </a:lnTo>
                  <a:lnTo>
                    <a:pt x="21437" y="140957"/>
                  </a:lnTo>
                  <a:lnTo>
                    <a:pt x="24821" y="157232"/>
                  </a:lnTo>
                  <a:lnTo>
                    <a:pt x="28246" y="173877"/>
                  </a:lnTo>
                  <a:lnTo>
                    <a:pt x="31699" y="190460"/>
                  </a:lnTo>
                  <a:lnTo>
                    <a:pt x="35171" y="206288"/>
                  </a:lnTo>
                  <a:lnTo>
                    <a:pt x="38651" y="221032"/>
                  </a:lnTo>
                  <a:lnTo>
                    <a:pt x="41983" y="234461"/>
                  </a:lnTo>
                  <a:lnTo>
                    <a:pt x="45194" y="247681"/>
                  </a:lnTo>
                  <a:lnTo>
                    <a:pt x="48568" y="262968"/>
                  </a:lnTo>
                  <a:lnTo>
                    <a:pt x="52643" y="2842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11661" y="463253"/>
              <a:ext cx="15138" cy="105286"/>
            </a:xfrm>
            <a:custGeom>
              <a:avLst/>
              <a:gdLst/>
              <a:ahLst/>
              <a:cxnLst/>
              <a:rect l="0" t="0" r="0" b="0"/>
              <a:pathLst>
                <a:path w="15138" h="105286">
                  <a:moveTo>
                    <a:pt x="4608" y="0"/>
                  </a:moveTo>
                  <a:lnTo>
                    <a:pt x="1808" y="8802"/>
                  </a:lnTo>
                  <a:lnTo>
                    <a:pt x="306" y="17148"/>
                  </a:lnTo>
                  <a:lnTo>
                    <a:pt x="0" y="25847"/>
                  </a:lnTo>
                  <a:lnTo>
                    <a:pt x="679" y="34968"/>
                  </a:lnTo>
                  <a:lnTo>
                    <a:pt x="2147" y="44463"/>
                  </a:lnTo>
                  <a:lnTo>
                    <a:pt x="4211" y="54246"/>
                  </a:lnTo>
                  <a:lnTo>
                    <a:pt x="6558" y="63979"/>
                  </a:lnTo>
                  <a:lnTo>
                    <a:pt x="8987" y="74144"/>
                  </a:lnTo>
                  <a:lnTo>
                    <a:pt x="11706" y="86750"/>
                  </a:lnTo>
                  <a:lnTo>
                    <a:pt x="15137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05741" y="3263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79440" y="405604"/>
              <a:ext cx="126343" cy="152407"/>
            </a:xfrm>
            <a:custGeom>
              <a:avLst/>
              <a:gdLst/>
              <a:ahLst/>
              <a:cxnLst/>
              <a:rect l="0" t="0" r="0" b="0"/>
              <a:pathLst>
                <a:path w="126343" h="152407">
                  <a:moveTo>
                    <a:pt x="0" y="15535"/>
                  </a:moveTo>
                  <a:lnTo>
                    <a:pt x="2933" y="27203"/>
                  </a:lnTo>
                  <a:lnTo>
                    <a:pt x="5716" y="37692"/>
                  </a:lnTo>
                  <a:lnTo>
                    <a:pt x="8615" y="47994"/>
                  </a:lnTo>
                  <a:lnTo>
                    <a:pt x="11656" y="58295"/>
                  </a:lnTo>
                  <a:lnTo>
                    <a:pt x="14821" y="68639"/>
                  </a:lnTo>
                  <a:lnTo>
                    <a:pt x="18085" y="79029"/>
                  </a:lnTo>
                  <a:lnTo>
                    <a:pt x="21423" y="89457"/>
                  </a:lnTo>
                  <a:lnTo>
                    <a:pt x="24814" y="99915"/>
                  </a:lnTo>
                  <a:lnTo>
                    <a:pt x="28205" y="110346"/>
                  </a:lnTo>
                  <a:lnTo>
                    <a:pt x="30256" y="119002"/>
                  </a:lnTo>
                  <a:lnTo>
                    <a:pt x="29812" y="122825"/>
                  </a:lnTo>
                  <a:lnTo>
                    <a:pt x="28240" y="121064"/>
                  </a:lnTo>
                  <a:lnTo>
                    <a:pt x="26517" y="114650"/>
                  </a:lnTo>
                  <a:lnTo>
                    <a:pt x="25030" y="104955"/>
                  </a:lnTo>
                  <a:lnTo>
                    <a:pt x="23870" y="93293"/>
                  </a:lnTo>
                  <a:lnTo>
                    <a:pt x="23018" y="80552"/>
                  </a:lnTo>
                  <a:lnTo>
                    <a:pt x="22578" y="67396"/>
                  </a:lnTo>
                  <a:lnTo>
                    <a:pt x="22798" y="54402"/>
                  </a:lnTo>
                  <a:lnTo>
                    <a:pt x="23765" y="41851"/>
                  </a:lnTo>
                  <a:lnTo>
                    <a:pt x="25734" y="30116"/>
                  </a:lnTo>
                  <a:lnTo>
                    <a:pt x="29191" y="19749"/>
                  </a:lnTo>
                  <a:lnTo>
                    <a:pt x="34261" y="10939"/>
                  </a:lnTo>
                  <a:lnTo>
                    <a:pt x="40768" y="4192"/>
                  </a:lnTo>
                  <a:lnTo>
                    <a:pt x="48423" y="463"/>
                  </a:lnTo>
                  <a:lnTo>
                    <a:pt x="56937" y="0"/>
                  </a:lnTo>
                  <a:lnTo>
                    <a:pt x="65905" y="2605"/>
                  </a:lnTo>
                  <a:lnTo>
                    <a:pt x="74837" y="7999"/>
                  </a:lnTo>
                  <a:lnTo>
                    <a:pt x="83460" y="15735"/>
                  </a:lnTo>
                  <a:lnTo>
                    <a:pt x="91383" y="25297"/>
                  </a:lnTo>
                  <a:lnTo>
                    <a:pt x="98025" y="36215"/>
                  </a:lnTo>
                  <a:lnTo>
                    <a:pt x="103200" y="48100"/>
                  </a:lnTo>
                  <a:lnTo>
                    <a:pt x="107200" y="60500"/>
                  </a:lnTo>
                  <a:lnTo>
                    <a:pt x="110591" y="72896"/>
                  </a:lnTo>
                  <a:lnTo>
                    <a:pt x="113764" y="85006"/>
                  </a:lnTo>
                  <a:lnTo>
                    <a:pt x="116756" y="96692"/>
                  </a:lnTo>
                  <a:lnTo>
                    <a:pt x="119639" y="109216"/>
                  </a:lnTo>
                  <a:lnTo>
                    <a:pt x="122671" y="125909"/>
                  </a:lnTo>
                  <a:lnTo>
                    <a:pt x="126342" y="15240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00497" y="434936"/>
              <a:ext cx="287092" cy="281002"/>
            </a:xfrm>
            <a:custGeom>
              <a:avLst/>
              <a:gdLst/>
              <a:ahLst/>
              <a:cxnLst/>
              <a:rect l="0" t="0" r="0" b="0"/>
              <a:pathLst>
                <a:path w="287092" h="281002">
                  <a:moveTo>
                    <a:pt x="242156" y="112545"/>
                  </a:moveTo>
                  <a:lnTo>
                    <a:pt x="242156" y="100810"/>
                  </a:lnTo>
                  <a:lnTo>
                    <a:pt x="242156" y="89681"/>
                  </a:lnTo>
                  <a:lnTo>
                    <a:pt x="242146" y="78088"/>
                  </a:lnTo>
                  <a:lnTo>
                    <a:pt x="241801" y="66099"/>
                  </a:lnTo>
                  <a:lnTo>
                    <a:pt x="240504" y="54088"/>
                  </a:lnTo>
                  <a:lnTo>
                    <a:pt x="237993" y="42294"/>
                  </a:lnTo>
                  <a:lnTo>
                    <a:pt x="234169" y="31113"/>
                  </a:lnTo>
                  <a:lnTo>
                    <a:pt x="228928" y="21141"/>
                  </a:lnTo>
                  <a:lnTo>
                    <a:pt x="222363" y="12602"/>
                  </a:lnTo>
                  <a:lnTo>
                    <a:pt x="214700" y="5871"/>
                  </a:lnTo>
                  <a:lnTo>
                    <a:pt x="206195" y="1623"/>
                  </a:lnTo>
                  <a:lnTo>
                    <a:pt x="197080" y="0"/>
                  </a:lnTo>
                  <a:lnTo>
                    <a:pt x="187861" y="1011"/>
                  </a:lnTo>
                  <a:lnTo>
                    <a:pt x="179285" y="4797"/>
                  </a:lnTo>
                  <a:lnTo>
                    <a:pt x="171716" y="11156"/>
                  </a:lnTo>
                  <a:lnTo>
                    <a:pt x="165483" y="19644"/>
                  </a:lnTo>
                  <a:lnTo>
                    <a:pt x="161046" y="29766"/>
                  </a:lnTo>
                  <a:lnTo>
                    <a:pt x="158475" y="41081"/>
                  </a:lnTo>
                  <a:lnTo>
                    <a:pt x="157697" y="53081"/>
                  </a:lnTo>
                  <a:lnTo>
                    <a:pt x="158680" y="65201"/>
                  </a:lnTo>
                  <a:lnTo>
                    <a:pt x="161234" y="77113"/>
                  </a:lnTo>
                  <a:lnTo>
                    <a:pt x="165387" y="88228"/>
                  </a:lnTo>
                  <a:lnTo>
                    <a:pt x="171446" y="97636"/>
                  </a:lnTo>
                  <a:lnTo>
                    <a:pt x="179402" y="104983"/>
                  </a:lnTo>
                  <a:lnTo>
                    <a:pt x="188658" y="109933"/>
                  </a:lnTo>
                  <a:lnTo>
                    <a:pt x="198247" y="111915"/>
                  </a:lnTo>
                  <a:lnTo>
                    <a:pt x="207576" y="110913"/>
                  </a:lnTo>
                  <a:lnTo>
                    <a:pt x="216277" y="107344"/>
                  </a:lnTo>
                  <a:lnTo>
                    <a:pt x="224041" y="101760"/>
                  </a:lnTo>
                  <a:lnTo>
                    <a:pt x="230831" y="94726"/>
                  </a:lnTo>
                  <a:lnTo>
                    <a:pt x="237319" y="88311"/>
                  </a:lnTo>
                  <a:lnTo>
                    <a:pt x="243790" y="85574"/>
                  </a:lnTo>
                  <a:lnTo>
                    <a:pt x="249424" y="87223"/>
                  </a:lnTo>
                  <a:lnTo>
                    <a:pt x="254244" y="92531"/>
                  </a:lnTo>
                  <a:lnTo>
                    <a:pt x="258528" y="100548"/>
                  </a:lnTo>
                  <a:lnTo>
                    <a:pt x="262494" y="110481"/>
                  </a:lnTo>
                  <a:lnTo>
                    <a:pt x="266275" y="121739"/>
                  </a:lnTo>
                  <a:lnTo>
                    <a:pt x="269950" y="133898"/>
                  </a:lnTo>
                  <a:lnTo>
                    <a:pt x="273561" y="146503"/>
                  </a:lnTo>
                  <a:lnTo>
                    <a:pt x="277135" y="159048"/>
                  </a:lnTo>
                  <a:lnTo>
                    <a:pt x="280675" y="171271"/>
                  </a:lnTo>
                  <a:lnTo>
                    <a:pt x="283865" y="183278"/>
                  </a:lnTo>
                  <a:lnTo>
                    <a:pt x="286095" y="195415"/>
                  </a:lnTo>
                  <a:lnTo>
                    <a:pt x="287091" y="207863"/>
                  </a:lnTo>
                  <a:lnTo>
                    <a:pt x="286265" y="220004"/>
                  </a:lnTo>
                  <a:lnTo>
                    <a:pt x="282593" y="230566"/>
                  </a:lnTo>
                  <a:lnTo>
                    <a:pt x="275785" y="238958"/>
                  </a:lnTo>
                  <a:lnTo>
                    <a:pt x="266331" y="245083"/>
                  </a:lnTo>
                  <a:lnTo>
                    <a:pt x="255096" y="248984"/>
                  </a:lnTo>
                  <a:lnTo>
                    <a:pt x="242767" y="250944"/>
                  </a:lnTo>
                  <a:lnTo>
                    <a:pt x="229783" y="251516"/>
                  </a:lnTo>
                  <a:lnTo>
                    <a:pt x="216403" y="251394"/>
                  </a:lnTo>
                  <a:lnTo>
                    <a:pt x="202782" y="251029"/>
                  </a:lnTo>
                  <a:lnTo>
                    <a:pt x="189011" y="250639"/>
                  </a:lnTo>
                  <a:lnTo>
                    <a:pt x="175146" y="250304"/>
                  </a:lnTo>
                  <a:lnTo>
                    <a:pt x="161220" y="250044"/>
                  </a:lnTo>
                  <a:lnTo>
                    <a:pt x="147256" y="249852"/>
                  </a:lnTo>
                  <a:lnTo>
                    <a:pt x="133266" y="249716"/>
                  </a:lnTo>
                  <a:lnTo>
                    <a:pt x="119260" y="249629"/>
                  </a:lnTo>
                  <a:lnTo>
                    <a:pt x="105243" y="249909"/>
                  </a:lnTo>
                  <a:lnTo>
                    <a:pt x="91219" y="251160"/>
                  </a:lnTo>
                  <a:lnTo>
                    <a:pt x="77199" y="253632"/>
                  </a:lnTo>
                  <a:lnTo>
                    <a:pt x="63407" y="257136"/>
                  </a:lnTo>
                  <a:lnTo>
                    <a:pt x="48709" y="261674"/>
                  </a:lnTo>
                  <a:lnTo>
                    <a:pt x="29579" y="268768"/>
                  </a:lnTo>
                  <a:lnTo>
                    <a:pt x="0" y="2810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14203" y="392094"/>
              <a:ext cx="191704" cy="144860"/>
            </a:xfrm>
            <a:custGeom>
              <a:avLst/>
              <a:gdLst/>
              <a:ahLst/>
              <a:cxnLst/>
              <a:rect l="0" t="0" r="0" b="0"/>
              <a:pathLst>
                <a:path w="191704" h="144860">
                  <a:moveTo>
                    <a:pt x="96947" y="81688"/>
                  </a:moveTo>
                  <a:lnTo>
                    <a:pt x="96880" y="70020"/>
                  </a:lnTo>
                  <a:lnTo>
                    <a:pt x="96239" y="59531"/>
                  </a:lnTo>
                  <a:lnTo>
                    <a:pt x="94938" y="49234"/>
                  </a:lnTo>
                  <a:lnTo>
                    <a:pt x="92906" y="39105"/>
                  </a:lnTo>
                  <a:lnTo>
                    <a:pt x="89941" y="29410"/>
                  </a:lnTo>
                  <a:lnTo>
                    <a:pt x="86017" y="20287"/>
                  </a:lnTo>
                  <a:lnTo>
                    <a:pt x="81095" y="12203"/>
                  </a:lnTo>
                  <a:lnTo>
                    <a:pt x="75043" y="5987"/>
                  </a:lnTo>
                  <a:lnTo>
                    <a:pt x="67903" y="1927"/>
                  </a:lnTo>
                  <a:lnTo>
                    <a:pt x="60008" y="0"/>
                  </a:lnTo>
                  <a:lnTo>
                    <a:pt x="51871" y="136"/>
                  </a:lnTo>
                  <a:lnTo>
                    <a:pt x="43813" y="2083"/>
                  </a:lnTo>
                  <a:lnTo>
                    <a:pt x="36117" y="5642"/>
                  </a:lnTo>
                  <a:lnTo>
                    <a:pt x="29102" y="10762"/>
                  </a:lnTo>
                  <a:lnTo>
                    <a:pt x="22867" y="17275"/>
                  </a:lnTo>
                  <a:lnTo>
                    <a:pt x="17343" y="24916"/>
                  </a:lnTo>
                  <a:lnTo>
                    <a:pt x="12390" y="33415"/>
                  </a:lnTo>
                  <a:lnTo>
                    <a:pt x="7877" y="42538"/>
                  </a:lnTo>
                  <a:lnTo>
                    <a:pt x="4014" y="52103"/>
                  </a:lnTo>
                  <a:lnTo>
                    <a:pt x="1324" y="61977"/>
                  </a:lnTo>
                  <a:lnTo>
                    <a:pt x="0" y="72063"/>
                  </a:lnTo>
                  <a:lnTo>
                    <a:pt x="95" y="82293"/>
                  </a:lnTo>
                  <a:lnTo>
                    <a:pt x="1680" y="92621"/>
                  </a:lnTo>
                  <a:lnTo>
                    <a:pt x="4641" y="103007"/>
                  </a:lnTo>
                  <a:lnTo>
                    <a:pt x="8900" y="113100"/>
                  </a:lnTo>
                  <a:lnTo>
                    <a:pt x="14500" y="122271"/>
                  </a:lnTo>
                  <a:lnTo>
                    <a:pt x="21334" y="130239"/>
                  </a:lnTo>
                  <a:lnTo>
                    <a:pt x="29022" y="136572"/>
                  </a:lnTo>
                  <a:lnTo>
                    <a:pt x="37020" y="140544"/>
                  </a:lnTo>
                  <a:lnTo>
                    <a:pt x="44984" y="141984"/>
                  </a:lnTo>
                  <a:lnTo>
                    <a:pt x="52618" y="141019"/>
                  </a:lnTo>
                  <a:lnTo>
                    <a:pt x="59592" y="137795"/>
                  </a:lnTo>
                  <a:lnTo>
                    <a:pt x="65802" y="132631"/>
                  </a:lnTo>
                  <a:lnTo>
                    <a:pt x="71481" y="125930"/>
                  </a:lnTo>
                  <a:lnTo>
                    <a:pt x="77070" y="118079"/>
                  </a:lnTo>
                  <a:lnTo>
                    <a:pt x="82851" y="109430"/>
                  </a:lnTo>
                  <a:lnTo>
                    <a:pt x="89398" y="101443"/>
                  </a:lnTo>
                  <a:lnTo>
                    <a:pt x="97197" y="97470"/>
                  </a:lnTo>
                  <a:lnTo>
                    <a:pt x="105319" y="98837"/>
                  </a:lnTo>
                  <a:lnTo>
                    <a:pt x="112794" y="103561"/>
                  </a:lnTo>
                  <a:lnTo>
                    <a:pt x="119908" y="109952"/>
                  </a:lnTo>
                  <a:lnTo>
                    <a:pt x="127275" y="116667"/>
                  </a:lnTo>
                  <a:lnTo>
                    <a:pt x="135207" y="123007"/>
                  </a:lnTo>
                  <a:lnTo>
                    <a:pt x="143675" y="128609"/>
                  </a:lnTo>
                  <a:lnTo>
                    <a:pt x="153491" y="133759"/>
                  </a:lnTo>
                  <a:lnTo>
                    <a:pt x="167759" y="138899"/>
                  </a:lnTo>
                  <a:lnTo>
                    <a:pt x="191703" y="14485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32290" y="190478"/>
              <a:ext cx="225425" cy="399118"/>
            </a:xfrm>
            <a:custGeom>
              <a:avLst/>
              <a:gdLst/>
              <a:ahLst/>
              <a:cxnLst/>
              <a:rect l="0" t="0" r="0" b="0"/>
              <a:pathLst>
                <a:path w="225425" h="399118">
                  <a:moveTo>
                    <a:pt x="0" y="20091"/>
                  </a:moveTo>
                  <a:lnTo>
                    <a:pt x="11735" y="20091"/>
                  </a:lnTo>
                  <a:lnTo>
                    <a:pt x="22864" y="20091"/>
                  </a:lnTo>
                  <a:lnTo>
                    <a:pt x="34466" y="20091"/>
                  </a:lnTo>
                  <a:lnTo>
                    <a:pt x="46801" y="20091"/>
                  </a:lnTo>
                  <a:lnTo>
                    <a:pt x="60109" y="20091"/>
                  </a:lnTo>
                  <a:lnTo>
                    <a:pt x="74414" y="20087"/>
                  </a:lnTo>
                  <a:lnTo>
                    <a:pt x="89419" y="19914"/>
                  </a:lnTo>
                  <a:lnTo>
                    <a:pt x="104632" y="19266"/>
                  </a:lnTo>
                  <a:lnTo>
                    <a:pt x="119745" y="18012"/>
                  </a:lnTo>
                  <a:lnTo>
                    <a:pt x="134484" y="16187"/>
                  </a:lnTo>
                  <a:lnTo>
                    <a:pt x="148534" y="13890"/>
                  </a:lnTo>
                  <a:lnTo>
                    <a:pt x="161797" y="11234"/>
                  </a:lnTo>
                  <a:lnTo>
                    <a:pt x="174347" y="8316"/>
                  </a:lnTo>
                  <a:lnTo>
                    <a:pt x="186324" y="5212"/>
                  </a:lnTo>
                  <a:lnTo>
                    <a:pt x="197861" y="2013"/>
                  </a:lnTo>
                  <a:lnTo>
                    <a:pt x="208798" y="0"/>
                  </a:lnTo>
                  <a:lnTo>
                    <a:pt x="217799" y="856"/>
                  </a:lnTo>
                  <a:lnTo>
                    <a:pt x="223312" y="4522"/>
                  </a:lnTo>
                  <a:lnTo>
                    <a:pt x="225424" y="10714"/>
                  </a:lnTo>
                  <a:lnTo>
                    <a:pt x="224844" y="19023"/>
                  </a:lnTo>
                  <a:lnTo>
                    <a:pt x="222448" y="28989"/>
                  </a:lnTo>
                  <a:lnTo>
                    <a:pt x="219122" y="40185"/>
                  </a:lnTo>
                  <a:lnTo>
                    <a:pt x="215423" y="52266"/>
                  </a:lnTo>
                  <a:lnTo>
                    <a:pt x="211627" y="64968"/>
                  </a:lnTo>
                  <a:lnTo>
                    <a:pt x="207845" y="78100"/>
                  </a:lnTo>
                  <a:lnTo>
                    <a:pt x="204108" y="91526"/>
                  </a:lnTo>
                  <a:lnTo>
                    <a:pt x="200258" y="105153"/>
                  </a:lnTo>
                  <a:lnTo>
                    <a:pt x="195979" y="118915"/>
                  </a:lnTo>
                  <a:lnTo>
                    <a:pt x="191134" y="132772"/>
                  </a:lnTo>
                  <a:lnTo>
                    <a:pt x="185912" y="146860"/>
                  </a:lnTo>
                  <a:lnTo>
                    <a:pt x="180714" y="161463"/>
                  </a:lnTo>
                  <a:lnTo>
                    <a:pt x="175773" y="176695"/>
                  </a:lnTo>
                  <a:lnTo>
                    <a:pt x="171152" y="192348"/>
                  </a:lnTo>
                  <a:lnTo>
                    <a:pt x="166822" y="208010"/>
                  </a:lnTo>
                  <a:lnTo>
                    <a:pt x="162725" y="223439"/>
                  </a:lnTo>
                  <a:lnTo>
                    <a:pt x="158805" y="238732"/>
                  </a:lnTo>
                  <a:lnTo>
                    <a:pt x="155013" y="254219"/>
                  </a:lnTo>
                  <a:lnTo>
                    <a:pt x="151314" y="270083"/>
                  </a:lnTo>
                  <a:lnTo>
                    <a:pt x="147846" y="286348"/>
                  </a:lnTo>
                  <a:lnTo>
                    <a:pt x="144896" y="302960"/>
                  </a:lnTo>
                  <a:lnTo>
                    <a:pt x="142580" y="319825"/>
                  </a:lnTo>
                  <a:lnTo>
                    <a:pt x="140853" y="336308"/>
                  </a:lnTo>
                  <a:lnTo>
                    <a:pt x="139423" y="352965"/>
                  </a:lnTo>
                  <a:lnTo>
                    <a:pt x="138168" y="372377"/>
                  </a:lnTo>
                  <a:lnTo>
                    <a:pt x="136870" y="3991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15854" y="1379233"/>
            <a:ext cx="3337535" cy="452726"/>
            <a:chOff x="315854" y="1379233"/>
            <a:chExt cx="3337535" cy="452726"/>
          </a:xfrm>
        </p:grpSpPr>
        <p:sp>
          <p:nvSpPr>
            <p:cNvPr id="25" name="Freeform 24"/>
            <p:cNvSpPr/>
            <p:nvPr/>
          </p:nvSpPr>
          <p:spPr>
            <a:xfrm>
              <a:off x="315854" y="1379233"/>
              <a:ext cx="284271" cy="442461"/>
            </a:xfrm>
            <a:custGeom>
              <a:avLst/>
              <a:gdLst/>
              <a:ahLst/>
              <a:cxnLst/>
              <a:rect l="0" t="0" r="0" b="0"/>
              <a:pathLst>
                <a:path w="284271" h="442461">
                  <a:moveTo>
                    <a:pt x="0" y="263212"/>
                  </a:moveTo>
                  <a:lnTo>
                    <a:pt x="5" y="271881"/>
                  </a:lnTo>
                  <a:lnTo>
                    <a:pt x="178" y="284056"/>
                  </a:lnTo>
                  <a:lnTo>
                    <a:pt x="826" y="297586"/>
                  </a:lnTo>
                  <a:lnTo>
                    <a:pt x="2079" y="311592"/>
                  </a:lnTo>
                  <a:lnTo>
                    <a:pt x="3905" y="325578"/>
                  </a:lnTo>
                  <a:lnTo>
                    <a:pt x="6201" y="339115"/>
                  </a:lnTo>
                  <a:lnTo>
                    <a:pt x="8853" y="352034"/>
                  </a:lnTo>
                  <a:lnTo>
                    <a:pt x="11598" y="364521"/>
                  </a:lnTo>
                  <a:lnTo>
                    <a:pt x="14055" y="376987"/>
                  </a:lnTo>
                  <a:lnTo>
                    <a:pt x="16040" y="389676"/>
                  </a:lnTo>
                  <a:lnTo>
                    <a:pt x="17711" y="402659"/>
                  </a:lnTo>
                  <a:lnTo>
                    <a:pt x="19446" y="415915"/>
                  </a:lnTo>
                  <a:lnTo>
                    <a:pt x="21470" y="429299"/>
                  </a:lnTo>
                  <a:lnTo>
                    <a:pt x="23845" y="439445"/>
                  </a:lnTo>
                  <a:lnTo>
                    <a:pt x="25890" y="442460"/>
                  </a:lnTo>
                  <a:lnTo>
                    <a:pt x="26580" y="440063"/>
                  </a:lnTo>
                  <a:lnTo>
                    <a:pt x="26118" y="434210"/>
                  </a:lnTo>
                  <a:lnTo>
                    <a:pt x="25168" y="425954"/>
                  </a:lnTo>
                  <a:lnTo>
                    <a:pt x="24174" y="415955"/>
                  </a:lnTo>
                  <a:lnTo>
                    <a:pt x="23323" y="404540"/>
                  </a:lnTo>
                  <a:lnTo>
                    <a:pt x="22661" y="391768"/>
                  </a:lnTo>
                  <a:lnTo>
                    <a:pt x="22168" y="377783"/>
                  </a:lnTo>
                  <a:lnTo>
                    <a:pt x="21646" y="362973"/>
                  </a:lnTo>
                  <a:lnTo>
                    <a:pt x="20754" y="347880"/>
                  </a:lnTo>
                  <a:lnTo>
                    <a:pt x="19336" y="332833"/>
                  </a:lnTo>
                  <a:lnTo>
                    <a:pt x="17569" y="317796"/>
                  </a:lnTo>
                  <a:lnTo>
                    <a:pt x="15842" y="302481"/>
                  </a:lnTo>
                  <a:lnTo>
                    <a:pt x="14387" y="286736"/>
                  </a:lnTo>
                  <a:lnTo>
                    <a:pt x="13259" y="270720"/>
                  </a:lnTo>
                  <a:lnTo>
                    <a:pt x="12427" y="254807"/>
                  </a:lnTo>
                  <a:lnTo>
                    <a:pt x="11837" y="239216"/>
                  </a:lnTo>
                  <a:lnTo>
                    <a:pt x="11594" y="224152"/>
                  </a:lnTo>
                  <a:lnTo>
                    <a:pt x="11956" y="209882"/>
                  </a:lnTo>
                  <a:lnTo>
                    <a:pt x="13018" y="196471"/>
                  </a:lnTo>
                  <a:lnTo>
                    <a:pt x="14883" y="183821"/>
                  </a:lnTo>
                  <a:lnTo>
                    <a:pt x="17739" y="171778"/>
                  </a:lnTo>
                  <a:lnTo>
                    <a:pt x="21596" y="160195"/>
                  </a:lnTo>
                  <a:lnTo>
                    <a:pt x="26645" y="149109"/>
                  </a:lnTo>
                  <a:lnTo>
                    <a:pt x="33316" y="138730"/>
                  </a:lnTo>
                  <a:lnTo>
                    <a:pt x="41690" y="129116"/>
                  </a:lnTo>
                  <a:lnTo>
                    <a:pt x="51397" y="120184"/>
                  </a:lnTo>
                  <a:lnTo>
                    <a:pt x="61822" y="111798"/>
                  </a:lnTo>
                  <a:lnTo>
                    <a:pt x="72535" y="103826"/>
                  </a:lnTo>
                  <a:lnTo>
                    <a:pt x="83319" y="96320"/>
                  </a:lnTo>
                  <a:lnTo>
                    <a:pt x="94085" y="89498"/>
                  </a:lnTo>
                  <a:lnTo>
                    <a:pt x="104809" y="83421"/>
                  </a:lnTo>
                  <a:lnTo>
                    <a:pt x="115655" y="77848"/>
                  </a:lnTo>
                  <a:lnTo>
                    <a:pt x="126936" y="72338"/>
                  </a:lnTo>
                  <a:lnTo>
                    <a:pt x="138791" y="66628"/>
                  </a:lnTo>
                  <a:lnTo>
                    <a:pt x="151196" y="60639"/>
                  </a:lnTo>
                  <a:lnTo>
                    <a:pt x="164056" y="54386"/>
                  </a:lnTo>
                  <a:lnTo>
                    <a:pt x="177260" y="47917"/>
                  </a:lnTo>
                  <a:lnTo>
                    <a:pt x="190550" y="41285"/>
                  </a:lnTo>
                  <a:lnTo>
                    <a:pt x="203545" y="34533"/>
                  </a:lnTo>
                  <a:lnTo>
                    <a:pt x="216058" y="27705"/>
                  </a:lnTo>
                  <a:lnTo>
                    <a:pt x="228014" y="21132"/>
                  </a:lnTo>
                  <a:lnTo>
                    <a:pt x="240747" y="14780"/>
                  </a:lnTo>
                  <a:lnTo>
                    <a:pt x="257611" y="8092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7440" y="1631917"/>
              <a:ext cx="126343" cy="73700"/>
            </a:xfrm>
            <a:custGeom>
              <a:avLst/>
              <a:gdLst/>
              <a:ahLst/>
              <a:cxnLst/>
              <a:rect l="0" t="0" r="0" b="0"/>
              <a:pathLst>
                <a:path w="126343" h="73700">
                  <a:moveTo>
                    <a:pt x="126342" y="0"/>
                  </a:moveTo>
                  <a:lnTo>
                    <a:pt x="120407" y="5867"/>
                  </a:lnTo>
                  <a:lnTo>
                    <a:pt x="114203" y="11432"/>
                  </a:lnTo>
                  <a:lnTo>
                    <a:pt x="107107" y="17226"/>
                  </a:lnTo>
                  <a:lnTo>
                    <a:pt x="99167" y="23134"/>
                  </a:lnTo>
                  <a:lnTo>
                    <a:pt x="90520" y="28816"/>
                  </a:lnTo>
                  <a:lnTo>
                    <a:pt x="81326" y="34095"/>
                  </a:lnTo>
                  <a:lnTo>
                    <a:pt x="71726" y="39118"/>
                  </a:lnTo>
                  <a:lnTo>
                    <a:pt x="61836" y="44253"/>
                  </a:lnTo>
                  <a:lnTo>
                    <a:pt x="51752" y="49698"/>
                  </a:lnTo>
                  <a:lnTo>
                    <a:pt x="41800" y="55191"/>
                  </a:lnTo>
                  <a:lnTo>
                    <a:pt x="31455" y="60627"/>
                  </a:lnTo>
                  <a:lnTo>
                    <a:pt x="18693" y="6648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2886" y="1672050"/>
              <a:ext cx="181467" cy="159909"/>
            </a:xfrm>
            <a:custGeom>
              <a:avLst/>
              <a:gdLst/>
              <a:ahLst/>
              <a:cxnLst/>
              <a:rect l="0" t="0" r="0" b="0"/>
              <a:pathLst>
                <a:path w="181467" h="159909">
                  <a:moveTo>
                    <a:pt x="86709" y="54623"/>
                  </a:moveTo>
                  <a:lnTo>
                    <a:pt x="86575" y="43022"/>
                  </a:lnTo>
                  <a:lnTo>
                    <a:pt x="85295" y="33174"/>
                  </a:lnTo>
                  <a:lnTo>
                    <a:pt x="82693" y="24177"/>
                  </a:lnTo>
                  <a:lnTo>
                    <a:pt x="78627" y="16081"/>
                  </a:lnTo>
                  <a:lnTo>
                    <a:pt x="72698" y="9351"/>
                  </a:lnTo>
                  <a:lnTo>
                    <a:pt x="64872" y="4148"/>
                  </a:lnTo>
                  <a:lnTo>
                    <a:pt x="55892" y="813"/>
                  </a:lnTo>
                  <a:lnTo>
                    <a:pt x="47030" y="0"/>
                  </a:lnTo>
                  <a:lnTo>
                    <a:pt x="39007" y="1828"/>
                  </a:lnTo>
                  <a:lnTo>
                    <a:pt x="31999" y="5970"/>
                  </a:lnTo>
                  <a:lnTo>
                    <a:pt x="25911" y="11947"/>
                  </a:lnTo>
                  <a:lnTo>
                    <a:pt x="20560" y="19295"/>
                  </a:lnTo>
                  <a:lnTo>
                    <a:pt x="15762" y="27632"/>
                  </a:lnTo>
                  <a:lnTo>
                    <a:pt x="11364" y="36663"/>
                  </a:lnTo>
                  <a:lnTo>
                    <a:pt x="7257" y="46176"/>
                  </a:lnTo>
                  <a:lnTo>
                    <a:pt x="3681" y="56019"/>
                  </a:lnTo>
                  <a:lnTo>
                    <a:pt x="1190" y="66086"/>
                  </a:lnTo>
                  <a:lnTo>
                    <a:pt x="0" y="76305"/>
                  </a:lnTo>
                  <a:lnTo>
                    <a:pt x="16" y="86626"/>
                  </a:lnTo>
                  <a:lnTo>
                    <a:pt x="1015" y="97016"/>
                  </a:lnTo>
                  <a:lnTo>
                    <a:pt x="2770" y="107443"/>
                  </a:lnTo>
                  <a:lnTo>
                    <a:pt x="5405" y="117564"/>
                  </a:lnTo>
                  <a:lnTo>
                    <a:pt x="9376" y="126754"/>
                  </a:lnTo>
                  <a:lnTo>
                    <a:pt x="14825" y="134739"/>
                  </a:lnTo>
                  <a:lnTo>
                    <a:pt x="21602" y="141253"/>
                  </a:lnTo>
                  <a:lnTo>
                    <a:pt x="29446" y="145879"/>
                  </a:lnTo>
                  <a:lnTo>
                    <a:pt x="38085" y="148572"/>
                  </a:lnTo>
                  <a:lnTo>
                    <a:pt x="46969" y="149262"/>
                  </a:lnTo>
                  <a:lnTo>
                    <a:pt x="55313" y="147688"/>
                  </a:lnTo>
                  <a:lnTo>
                    <a:pt x="62727" y="143922"/>
                  </a:lnTo>
                  <a:lnTo>
                    <a:pt x="69025" y="138142"/>
                  </a:lnTo>
                  <a:lnTo>
                    <a:pt x="74038" y="130451"/>
                  </a:lnTo>
                  <a:lnTo>
                    <a:pt x="77826" y="121123"/>
                  </a:lnTo>
                  <a:lnTo>
                    <a:pt x="80936" y="111478"/>
                  </a:lnTo>
                  <a:lnTo>
                    <a:pt x="84939" y="103876"/>
                  </a:lnTo>
                  <a:lnTo>
                    <a:pt x="90553" y="99669"/>
                  </a:lnTo>
                  <a:lnTo>
                    <a:pt x="96681" y="98795"/>
                  </a:lnTo>
                  <a:lnTo>
                    <a:pt x="102964" y="100462"/>
                  </a:lnTo>
                  <a:lnTo>
                    <a:pt x="109379" y="103898"/>
                  </a:lnTo>
                  <a:lnTo>
                    <a:pt x="115930" y="108527"/>
                  </a:lnTo>
                  <a:lnTo>
                    <a:pt x="122603" y="113954"/>
                  </a:lnTo>
                  <a:lnTo>
                    <a:pt x="129373" y="119912"/>
                  </a:lnTo>
                  <a:lnTo>
                    <a:pt x="136217" y="126225"/>
                  </a:lnTo>
                  <a:lnTo>
                    <a:pt x="143111" y="132764"/>
                  </a:lnTo>
                  <a:lnTo>
                    <a:pt x="149928" y="139147"/>
                  </a:lnTo>
                  <a:lnTo>
                    <a:pt x="157214" y="145353"/>
                  </a:lnTo>
                  <a:lnTo>
                    <a:pt x="166727" y="151925"/>
                  </a:lnTo>
                  <a:lnTo>
                    <a:pt x="181466" y="159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5409" y="1621388"/>
              <a:ext cx="136871" cy="182191"/>
            </a:xfrm>
            <a:custGeom>
              <a:avLst/>
              <a:gdLst/>
              <a:ahLst/>
              <a:cxnLst/>
              <a:rect l="0" t="0" r="0" b="0"/>
              <a:pathLst>
                <a:path w="136871" h="182191">
                  <a:moveTo>
                    <a:pt x="0" y="63171"/>
                  </a:moveTo>
                  <a:lnTo>
                    <a:pt x="134" y="74772"/>
                  </a:lnTo>
                  <a:lnTo>
                    <a:pt x="1414" y="84621"/>
                  </a:lnTo>
                  <a:lnTo>
                    <a:pt x="4003" y="93631"/>
                  </a:lnTo>
                  <a:lnTo>
                    <a:pt x="7550" y="102245"/>
                  </a:lnTo>
                  <a:lnTo>
                    <a:pt x="11534" y="110921"/>
                  </a:lnTo>
                  <a:lnTo>
                    <a:pt x="15618" y="119892"/>
                  </a:lnTo>
                  <a:lnTo>
                    <a:pt x="19813" y="129050"/>
                  </a:lnTo>
                  <a:lnTo>
                    <a:pt x="24379" y="138049"/>
                  </a:lnTo>
                  <a:lnTo>
                    <a:pt x="29447" y="146696"/>
                  </a:lnTo>
                  <a:lnTo>
                    <a:pt x="35002" y="154960"/>
                  </a:lnTo>
                  <a:lnTo>
                    <a:pt x="40963" y="162889"/>
                  </a:lnTo>
                  <a:lnTo>
                    <a:pt x="47235" y="170532"/>
                  </a:lnTo>
                  <a:lnTo>
                    <a:pt x="53737" y="177138"/>
                  </a:lnTo>
                  <a:lnTo>
                    <a:pt x="60401" y="181226"/>
                  </a:lnTo>
                  <a:lnTo>
                    <a:pt x="67173" y="182190"/>
                  </a:lnTo>
                  <a:lnTo>
                    <a:pt x="73856" y="180225"/>
                  </a:lnTo>
                  <a:lnTo>
                    <a:pt x="80116" y="175859"/>
                  </a:lnTo>
                  <a:lnTo>
                    <a:pt x="85808" y="169662"/>
                  </a:lnTo>
                  <a:lnTo>
                    <a:pt x="90952" y="162133"/>
                  </a:lnTo>
                  <a:lnTo>
                    <a:pt x="95641" y="153659"/>
                  </a:lnTo>
                  <a:lnTo>
                    <a:pt x="99977" y="144523"/>
                  </a:lnTo>
                  <a:lnTo>
                    <a:pt x="103890" y="134766"/>
                  </a:lnTo>
                  <a:lnTo>
                    <a:pt x="107147" y="124225"/>
                  </a:lnTo>
                  <a:lnTo>
                    <a:pt x="109676" y="112875"/>
                  </a:lnTo>
                  <a:lnTo>
                    <a:pt x="111715" y="100980"/>
                  </a:lnTo>
                  <a:lnTo>
                    <a:pt x="113699" y="88995"/>
                  </a:lnTo>
                  <a:lnTo>
                    <a:pt x="115888" y="77193"/>
                  </a:lnTo>
                  <a:lnTo>
                    <a:pt x="118360" y="65657"/>
                  </a:lnTo>
                  <a:lnTo>
                    <a:pt x="121098" y="54378"/>
                  </a:lnTo>
                  <a:lnTo>
                    <a:pt x="124050" y="43323"/>
                  </a:lnTo>
                  <a:lnTo>
                    <a:pt x="127009" y="32896"/>
                  </a:lnTo>
                  <a:lnTo>
                    <a:pt x="129923" y="22917"/>
                  </a:lnTo>
                  <a:lnTo>
                    <a:pt x="133045" y="1250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83554" y="1674031"/>
              <a:ext cx="91033" cy="113346"/>
            </a:xfrm>
            <a:custGeom>
              <a:avLst/>
              <a:gdLst/>
              <a:ahLst/>
              <a:cxnLst/>
              <a:rect l="0" t="0" r="0" b="0"/>
              <a:pathLst>
                <a:path w="91033" h="113346">
                  <a:moveTo>
                    <a:pt x="85067" y="10528"/>
                  </a:moveTo>
                  <a:lnTo>
                    <a:pt x="76266" y="7795"/>
                  </a:lnTo>
                  <a:lnTo>
                    <a:pt x="67919" y="6934"/>
                  </a:lnTo>
                  <a:lnTo>
                    <a:pt x="59225" y="7924"/>
                  </a:lnTo>
                  <a:lnTo>
                    <a:pt x="50277" y="10463"/>
                  </a:lnTo>
                  <a:lnTo>
                    <a:pt x="41430" y="14247"/>
                  </a:lnTo>
                  <a:lnTo>
                    <a:pt x="32896" y="18987"/>
                  </a:lnTo>
                  <a:lnTo>
                    <a:pt x="24881" y="24593"/>
                  </a:lnTo>
                  <a:lnTo>
                    <a:pt x="17652" y="31171"/>
                  </a:lnTo>
                  <a:lnTo>
                    <a:pt x="11284" y="38702"/>
                  </a:lnTo>
                  <a:lnTo>
                    <a:pt x="6009" y="47044"/>
                  </a:lnTo>
                  <a:lnTo>
                    <a:pt x="2289" y="56021"/>
                  </a:lnTo>
                  <a:lnTo>
                    <a:pt x="241" y="65464"/>
                  </a:lnTo>
                  <a:lnTo>
                    <a:pt x="0" y="75076"/>
                  </a:lnTo>
                  <a:lnTo>
                    <a:pt x="1884" y="84449"/>
                  </a:lnTo>
                  <a:lnTo>
                    <a:pt x="5855" y="93367"/>
                  </a:lnTo>
                  <a:lnTo>
                    <a:pt x="11606" y="101320"/>
                  </a:lnTo>
                  <a:lnTo>
                    <a:pt x="18745" y="107451"/>
                  </a:lnTo>
                  <a:lnTo>
                    <a:pt x="26908" y="111454"/>
                  </a:lnTo>
                  <a:lnTo>
                    <a:pt x="35640" y="113345"/>
                  </a:lnTo>
                  <a:lnTo>
                    <a:pt x="44413" y="113184"/>
                  </a:lnTo>
                  <a:lnTo>
                    <a:pt x="52934" y="111222"/>
                  </a:lnTo>
                  <a:lnTo>
                    <a:pt x="60958" y="107653"/>
                  </a:lnTo>
                  <a:lnTo>
                    <a:pt x="68201" y="102525"/>
                  </a:lnTo>
                  <a:lnTo>
                    <a:pt x="74588" y="96003"/>
                  </a:lnTo>
                  <a:lnTo>
                    <a:pt x="80047" y="88185"/>
                  </a:lnTo>
                  <a:lnTo>
                    <a:pt x="84423" y="79037"/>
                  </a:lnTo>
                  <a:lnTo>
                    <a:pt x="87736" y="68669"/>
                  </a:lnTo>
                  <a:lnTo>
                    <a:pt x="89955" y="57521"/>
                  </a:lnTo>
                  <a:lnTo>
                    <a:pt x="91032" y="44976"/>
                  </a:lnTo>
                  <a:lnTo>
                    <a:pt x="89945" y="27700"/>
                  </a:lnTo>
                  <a:lnTo>
                    <a:pt x="850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21264" y="1568746"/>
              <a:ext cx="105286" cy="178835"/>
            </a:xfrm>
            <a:custGeom>
              <a:avLst/>
              <a:gdLst/>
              <a:ahLst/>
              <a:cxnLst/>
              <a:rect l="0" t="0" r="0" b="0"/>
              <a:pathLst>
                <a:path w="105286" h="178835">
                  <a:moveTo>
                    <a:pt x="0" y="115813"/>
                  </a:moveTo>
                  <a:lnTo>
                    <a:pt x="3001" y="124614"/>
                  </a:lnTo>
                  <a:lnTo>
                    <a:pt x="6423" y="132961"/>
                  </a:lnTo>
                  <a:lnTo>
                    <a:pt x="10615" y="141660"/>
                  </a:lnTo>
                  <a:lnTo>
                    <a:pt x="15342" y="150781"/>
                  </a:lnTo>
                  <a:lnTo>
                    <a:pt x="20175" y="160276"/>
                  </a:lnTo>
                  <a:lnTo>
                    <a:pt x="24802" y="169993"/>
                  </a:lnTo>
                  <a:lnTo>
                    <a:pt x="27385" y="177238"/>
                  </a:lnTo>
                  <a:lnTo>
                    <a:pt x="26502" y="178834"/>
                  </a:lnTo>
                  <a:lnTo>
                    <a:pt x="23981" y="175984"/>
                  </a:lnTo>
                  <a:lnTo>
                    <a:pt x="20856" y="170288"/>
                  </a:lnTo>
                  <a:lnTo>
                    <a:pt x="17497" y="162822"/>
                  </a:lnTo>
                  <a:lnTo>
                    <a:pt x="14053" y="154253"/>
                  </a:lnTo>
                  <a:lnTo>
                    <a:pt x="10906" y="144990"/>
                  </a:lnTo>
                  <a:lnTo>
                    <a:pt x="8695" y="135284"/>
                  </a:lnTo>
                  <a:lnTo>
                    <a:pt x="7692" y="125299"/>
                  </a:lnTo>
                  <a:lnTo>
                    <a:pt x="8002" y="115297"/>
                  </a:lnTo>
                  <a:lnTo>
                    <a:pt x="9730" y="105650"/>
                  </a:lnTo>
                  <a:lnTo>
                    <a:pt x="12782" y="96529"/>
                  </a:lnTo>
                  <a:lnTo>
                    <a:pt x="16932" y="87929"/>
                  </a:lnTo>
                  <a:lnTo>
                    <a:pt x="21926" y="79765"/>
                  </a:lnTo>
                  <a:lnTo>
                    <a:pt x="27544" y="71942"/>
                  </a:lnTo>
                  <a:lnTo>
                    <a:pt x="33772" y="64535"/>
                  </a:lnTo>
                  <a:lnTo>
                    <a:pt x="40782" y="57779"/>
                  </a:lnTo>
                  <a:lnTo>
                    <a:pt x="48606" y="51742"/>
                  </a:lnTo>
                  <a:lnTo>
                    <a:pt x="56978" y="46026"/>
                  </a:lnTo>
                  <a:lnTo>
                    <a:pt x="65444" y="39887"/>
                  </a:lnTo>
                  <a:lnTo>
                    <a:pt x="73721" y="32951"/>
                  </a:lnTo>
                  <a:lnTo>
                    <a:pt x="81424" y="25634"/>
                  </a:lnTo>
                  <a:lnTo>
                    <a:pt x="88731" y="18243"/>
                  </a:lnTo>
                  <a:lnTo>
                    <a:pt x="96281" y="1012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34072" y="1647471"/>
              <a:ext cx="160934" cy="107606"/>
            </a:xfrm>
            <a:custGeom>
              <a:avLst/>
              <a:gdLst/>
              <a:ahLst/>
              <a:cxnLst/>
              <a:rect l="0" t="0" r="0" b="0"/>
              <a:pathLst>
                <a:path w="160934" h="107606">
                  <a:moveTo>
                    <a:pt x="76705" y="37088"/>
                  </a:moveTo>
                  <a:lnTo>
                    <a:pt x="73704" y="28354"/>
                  </a:lnTo>
                  <a:lnTo>
                    <a:pt x="70281" y="20647"/>
                  </a:lnTo>
                  <a:lnTo>
                    <a:pt x="66081" y="13263"/>
                  </a:lnTo>
                  <a:lnTo>
                    <a:pt x="61008" y="6694"/>
                  </a:lnTo>
                  <a:lnTo>
                    <a:pt x="54878" y="2108"/>
                  </a:lnTo>
                  <a:lnTo>
                    <a:pt x="47699" y="0"/>
                  </a:lnTo>
                  <a:lnTo>
                    <a:pt x="39785" y="385"/>
                  </a:lnTo>
                  <a:lnTo>
                    <a:pt x="31638" y="3153"/>
                  </a:lnTo>
                  <a:lnTo>
                    <a:pt x="23580" y="7983"/>
                  </a:lnTo>
                  <a:lnTo>
                    <a:pt x="16054" y="14615"/>
                  </a:lnTo>
                  <a:lnTo>
                    <a:pt x="9686" y="22944"/>
                  </a:lnTo>
                  <a:lnTo>
                    <a:pt x="4714" y="32757"/>
                  </a:lnTo>
                  <a:lnTo>
                    <a:pt x="1360" y="43595"/>
                  </a:lnTo>
                  <a:lnTo>
                    <a:pt x="0" y="54861"/>
                  </a:lnTo>
                  <a:lnTo>
                    <a:pt x="645" y="66168"/>
                  </a:lnTo>
                  <a:lnTo>
                    <a:pt x="3179" y="77029"/>
                  </a:lnTo>
                  <a:lnTo>
                    <a:pt x="7537" y="86791"/>
                  </a:lnTo>
                  <a:lnTo>
                    <a:pt x="13498" y="95191"/>
                  </a:lnTo>
                  <a:lnTo>
                    <a:pt x="20582" y="101831"/>
                  </a:lnTo>
                  <a:lnTo>
                    <a:pt x="28166" y="106017"/>
                  </a:lnTo>
                  <a:lnTo>
                    <a:pt x="35849" y="107605"/>
                  </a:lnTo>
                  <a:lnTo>
                    <a:pt x="43292" y="106740"/>
                  </a:lnTo>
                  <a:lnTo>
                    <a:pt x="50138" y="103584"/>
                  </a:lnTo>
                  <a:lnTo>
                    <a:pt x="56258" y="98466"/>
                  </a:lnTo>
                  <a:lnTo>
                    <a:pt x="61707" y="91796"/>
                  </a:lnTo>
                  <a:lnTo>
                    <a:pt x="66609" y="83965"/>
                  </a:lnTo>
                  <a:lnTo>
                    <a:pt x="71122" y="75331"/>
                  </a:lnTo>
                  <a:lnTo>
                    <a:pt x="76276" y="67328"/>
                  </a:lnTo>
                  <a:lnTo>
                    <a:pt x="82712" y="62430"/>
                  </a:lnTo>
                  <a:lnTo>
                    <a:pt x="89534" y="61246"/>
                  </a:lnTo>
                  <a:lnTo>
                    <a:pt x="96783" y="62540"/>
                  </a:lnTo>
                  <a:lnTo>
                    <a:pt x="104640" y="65129"/>
                  </a:lnTo>
                  <a:lnTo>
                    <a:pt x="113051" y="67975"/>
                  </a:lnTo>
                  <a:lnTo>
                    <a:pt x="122818" y="70219"/>
                  </a:lnTo>
                  <a:lnTo>
                    <a:pt x="137039" y="70918"/>
                  </a:lnTo>
                  <a:lnTo>
                    <a:pt x="160933" y="68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95005" y="1452932"/>
              <a:ext cx="157969" cy="282978"/>
            </a:xfrm>
            <a:custGeom>
              <a:avLst/>
              <a:gdLst/>
              <a:ahLst/>
              <a:cxnLst/>
              <a:rect l="0" t="0" r="0" b="0"/>
              <a:pathLst>
                <a:path w="157969" h="282978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3" y="46446"/>
                  </a:lnTo>
                  <a:lnTo>
                    <a:pt x="6180" y="58458"/>
                  </a:lnTo>
                  <a:lnTo>
                    <a:pt x="8846" y="70266"/>
                  </a:lnTo>
                  <a:lnTo>
                    <a:pt x="11770" y="81965"/>
                  </a:lnTo>
                  <a:lnTo>
                    <a:pt x="14877" y="93882"/>
                  </a:lnTo>
                  <a:lnTo>
                    <a:pt x="18108" y="106199"/>
                  </a:lnTo>
                  <a:lnTo>
                    <a:pt x="21259" y="119098"/>
                  </a:lnTo>
                  <a:lnTo>
                    <a:pt x="23995" y="132828"/>
                  </a:lnTo>
                  <a:lnTo>
                    <a:pt x="26167" y="147437"/>
                  </a:lnTo>
                  <a:lnTo>
                    <a:pt x="27794" y="162656"/>
                  </a:lnTo>
                  <a:lnTo>
                    <a:pt x="28970" y="178018"/>
                  </a:lnTo>
                  <a:lnTo>
                    <a:pt x="29802" y="193233"/>
                  </a:lnTo>
                  <a:lnTo>
                    <a:pt x="30550" y="208042"/>
                  </a:lnTo>
                  <a:lnTo>
                    <a:pt x="31592" y="222138"/>
                  </a:lnTo>
                  <a:lnTo>
                    <a:pt x="33089" y="235360"/>
                  </a:lnTo>
                  <a:lnTo>
                    <a:pt x="34233" y="245188"/>
                  </a:lnTo>
                  <a:lnTo>
                    <a:pt x="34229" y="248323"/>
                  </a:lnTo>
                  <a:lnTo>
                    <a:pt x="33757" y="245648"/>
                  </a:lnTo>
                  <a:lnTo>
                    <a:pt x="33397" y="239131"/>
                  </a:lnTo>
                  <a:lnTo>
                    <a:pt x="33592" y="230489"/>
                  </a:lnTo>
                  <a:lnTo>
                    <a:pt x="34496" y="220785"/>
                  </a:lnTo>
                  <a:lnTo>
                    <a:pt x="36066" y="210583"/>
                  </a:lnTo>
                  <a:lnTo>
                    <a:pt x="38181" y="200160"/>
                  </a:lnTo>
                  <a:lnTo>
                    <a:pt x="40724" y="189660"/>
                  </a:lnTo>
                  <a:lnTo>
                    <a:pt x="44074" y="179632"/>
                  </a:lnTo>
                  <a:lnTo>
                    <a:pt x="49065" y="171024"/>
                  </a:lnTo>
                  <a:lnTo>
                    <a:pt x="56014" y="164236"/>
                  </a:lnTo>
                  <a:lnTo>
                    <a:pt x="64614" y="159337"/>
                  </a:lnTo>
                  <a:lnTo>
                    <a:pt x="74221" y="156333"/>
                  </a:lnTo>
                  <a:lnTo>
                    <a:pt x="84344" y="155024"/>
                  </a:lnTo>
                  <a:lnTo>
                    <a:pt x="94545" y="155415"/>
                  </a:lnTo>
                  <a:lnTo>
                    <a:pt x="104380" y="157788"/>
                  </a:lnTo>
                  <a:lnTo>
                    <a:pt x="113649" y="162120"/>
                  </a:lnTo>
                  <a:lnTo>
                    <a:pt x="122192" y="168129"/>
                  </a:lnTo>
                  <a:lnTo>
                    <a:pt x="129792" y="175448"/>
                  </a:lnTo>
                  <a:lnTo>
                    <a:pt x="136425" y="183740"/>
                  </a:lnTo>
                  <a:lnTo>
                    <a:pt x="142220" y="192730"/>
                  </a:lnTo>
                  <a:lnTo>
                    <a:pt x="147356" y="202209"/>
                  </a:lnTo>
                  <a:lnTo>
                    <a:pt x="151987" y="212022"/>
                  </a:lnTo>
                  <a:lnTo>
                    <a:pt x="155759" y="221898"/>
                  </a:lnTo>
                  <a:lnTo>
                    <a:pt x="157857" y="231455"/>
                  </a:lnTo>
                  <a:lnTo>
                    <a:pt x="157968" y="240514"/>
                  </a:lnTo>
                  <a:lnTo>
                    <a:pt x="156245" y="249072"/>
                  </a:lnTo>
                  <a:lnTo>
                    <a:pt x="153030" y="257207"/>
                  </a:lnTo>
                  <a:lnTo>
                    <a:pt x="148677" y="265000"/>
                  </a:lnTo>
                  <a:lnTo>
                    <a:pt x="143332" y="272049"/>
                  </a:lnTo>
                  <a:lnTo>
                    <a:pt x="136929" y="277499"/>
                  </a:lnTo>
                  <a:lnTo>
                    <a:pt x="129512" y="281015"/>
                  </a:lnTo>
                  <a:lnTo>
                    <a:pt x="121075" y="282730"/>
                  </a:lnTo>
                  <a:lnTo>
                    <a:pt x="111502" y="282977"/>
                  </a:lnTo>
                  <a:lnTo>
                    <a:pt x="100855" y="282111"/>
                  </a:lnTo>
                  <a:lnTo>
                    <a:pt x="89916" y="280591"/>
                  </a:lnTo>
                  <a:lnTo>
                    <a:pt x="79022" y="278818"/>
                  </a:lnTo>
                  <a:lnTo>
                    <a:pt x="67217" y="276642"/>
                  </a:lnTo>
                  <a:lnTo>
                    <a:pt x="5264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05575" y="1410818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4"/>
                  </a:lnTo>
                  <a:lnTo>
                    <a:pt x="177" y="54416"/>
                  </a:lnTo>
                  <a:lnTo>
                    <a:pt x="825" y="67925"/>
                  </a:lnTo>
                  <a:lnTo>
                    <a:pt x="2074" y="81578"/>
                  </a:lnTo>
                  <a:lnTo>
                    <a:pt x="3727" y="95345"/>
                  </a:lnTo>
                  <a:lnTo>
                    <a:pt x="5375" y="109194"/>
                  </a:lnTo>
                  <a:lnTo>
                    <a:pt x="6778" y="123102"/>
                  </a:lnTo>
                  <a:lnTo>
                    <a:pt x="7870" y="137052"/>
                  </a:lnTo>
                  <a:lnTo>
                    <a:pt x="8678" y="151031"/>
                  </a:lnTo>
                  <a:lnTo>
                    <a:pt x="9257" y="165028"/>
                  </a:lnTo>
                  <a:lnTo>
                    <a:pt x="9661" y="179039"/>
                  </a:lnTo>
                  <a:lnTo>
                    <a:pt x="9941" y="193059"/>
                  </a:lnTo>
                  <a:lnTo>
                    <a:pt x="10132" y="207085"/>
                  </a:lnTo>
                  <a:lnTo>
                    <a:pt x="10262" y="221115"/>
                  </a:lnTo>
                  <a:lnTo>
                    <a:pt x="10350" y="235148"/>
                  </a:lnTo>
                  <a:lnTo>
                    <a:pt x="10409" y="249164"/>
                  </a:lnTo>
                  <a:lnTo>
                    <a:pt x="10448" y="262557"/>
                  </a:lnTo>
                  <a:lnTo>
                    <a:pt x="10479" y="275454"/>
                  </a:lnTo>
                  <a:lnTo>
                    <a:pt x="10504" y="288990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26632" y="1557230"/>
              <a:ext cx="152969" cy="151456"/>
            </a:xfrm>
            <a:custGeom>
              <a:avLst/>
              <a:gdLst/>
              <a:ahLst/>
              <a:cxnLst/>
              <a:rect l="0" t="0" r="0" b="0"/>
              <a:pathLst>
                <a:path w="152969" h="151456">
                  <a:moveTo>
                    <a:pt x="0" y="85215"/>
                  </a:moveTo>
                  <a:lnTo>
                    <a:pt x="8801" y="82281"/>
                  </a:lnTo>
                  <a:lnTo>
                    <a:pt x="17148" y="79499"/>
                  </a:lnTo>
                  <a:lnTo>
                    <a:pt x="25846" y="76600"/>
                  </a:lnTo>
                  <a:lnTo>
                    <a:pt x="34967" y="73559"/>
                  </a:lnTo>
                  <a:lnTo>
                    <a:pt x="44462" y="70394"/>
                  </a:lnTo>
                  <a:lnTo>
                    <a:pt x="54254" y="67130"/>
                  </a:lnTo>
                  <a:lnTo>
                    <a:pt x="64268" y="63792"/>
                  </a:lnTo>
                  <a:lnTo>
                    <a:pt x="74442" y="60401"/>
                  </a:lnTo>
                  <a:lnTo>
                    <a:pt x="84729" y="56972"/>
                  </a:lnTo>
                  <a:lnTo>
                    <a:pt x="95093" y="53517"/>
                  </a:lnTo>
                  <a:lnTo>
                    <a:pt x="105510" y="50045"/>
                  </a:lnTo>
                  <a:lnTo>
                    <a:pt x="115955" y="46551"/>
                  </a:lnTo>
                  <a:lnTo>
                    <a:pt x="126088" y="42713"/>
                  </a:lnTo>
                  <a:lnTo>
                    <a:pt x="135286" y="37918"/>
                  </a:lnTo>
                  <a:lnTo>
                    <a:pt x="143268" y="31918"/>
                  </a:lnTo>
                  <a:lnTo>
                    <a:pt x="149439" y="25108"/>
                  </a:lnTo>
                  <a:lnTo>
                    <a:pt x="152771" y="18306"/>
                  </a:lnTo>
                  <a:lnTo>
                    <a:pt x="152968" y="12002"/>
                  </a:lnTo>
                  <a:lnTo>
                    <a:pt x="150353" y="6654"/>
                  </a:lnTo>
                  <a:lnTo>
                    <a:pt x="145483" y="2827"/>
                  </a:lnTo>
                  <a:lnTo>
                    <a:pt x="138918" y="668"/>
                  </a:lnTo>
                  <a:lnTo>
                    <a:pt x="131125" y="0"/>
                  </a:lnTo>
                  <a:lnTo>
                    <a:pt x="122467" y="525"/>
                  </a:lnTo>
                  <a:lnTo>
                    <a:pt x="113212" y="1950"/>
                  </a:lnTo>
                  <a:lnTo>
                    <a:pt x="103714" y="4191"/>
                  </a:lnTo>
                  <a:lnTo>
                    <a:pt x="94411" y="7363"/>
                  </a:lnTo>
                  <a:lnTo>
                    <a:pt x="85528" y="11462"/>
                  </a:lnTo>
                  <a:lnTo>
                    <a:pt x="77258" y="16518"/>
                  </a:lnTo>
                  <a:lnTo>
                    <a:pt x="69848" y="22668"/>
                  </a:lnTo>
                  <a:lnTo>
                    <a:pt x="63345" y="29883"/>
                  </a:lnTo>
                  <a:lnTo>
                    <a:pt x="57638" y="38000"/>
                  </a:lnTo>
                  <a:lnTo>
                    <a:pt x="52562" y="46819"/>
                  </a:lnTo>
                  <a:lnTo>
                    <a:pt x="47968" y="56157"/>
                  </a:lnTo>
                  <a:lnTo>
                    <a:pt x="44049" y="65867"/>
                  </a:lnTo>
                  <a:lnTo>
                    <a:pt x="41321" y="75838"/>
                  </a:lnTo>
                  <a:lnTo>
                    <a:pt x="39973" y="85989"/>
                  </a:lnTo>
                  <a:lnTo>
                    <a:pt x="40052" y="96262"/>
                  </a:lnTo>
                  <a:lnTo>
                    <a:pt x="41625" y="106619"/>
                  </a:lnTo>
                  <a:lnTo>
                    <a:pt x="44588" y="117019"/>
                  </a:lnTo>
                  <a:lnTo>
                    <a:pt x="49188" y="126952"/>
                  </a:lnTo>
                  <a:lnTo>
                    <a:pt x="56081" y="135484"/>
                  </a:lnTo>
                  <a:lnTo>
                    <a:pt x="65414" y="142214"/>
                  </a:lnTo>
                  <a:lnTo>
                    <a:pt x="76579" y="147070"/>
                  </a:lnTo>
                  <a:lnTo>
                    <a:pt x="88521" y="150045"/>
                  </a:lnTo>
                  <a:lnTo>
                    <a:pt x="100534" y="151347"/>
                  </a:lnTo>
                  <a:lnTo>
                    <a:pt x="111873" y="151455"/>
                  </a:lnTo>
                  <a:lnTo>
                    <a:pt x="122695" y="151033"/>
                  </a:lnTo>
                  <a:lnTo>
                    <a:pt x="133938" y="150050"/>
                  </a:lnTo>
                  <a:lnTo>
                    <a:pt x="147399" y="148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30557" y="1436573"/>
              <a:ext cx="267225" cy="270973"/>
            </a:xfrm>
            <a:custGeom>
              <a:avLst/>
              <a:gdLst/>
              <a:ahLst/>
              <a:cxnLst/>
              <a:rect l="0" t="0" r="0" b="0"/>
              <a:pathLst>
                <a:path w="267225" h="270973">
                  <a:moveTo>
                    <a:pt x="133028" y="5831"/>
                  </a:moveTo>
                  <a:lnTo>
                    <a:pt x="124227" y="3031"/>
                  </a:lnTo>
                  <a:lnTo>
                    <a:pt x="115880" y="1529"/>
                  </a:lnTo>
                  <a:lnTo>
                    <a:pt x="107181" y="1227"/>
                  </a:lnTo>
                  <a:lnTo>
                    <a:pt x="98060" y="2079"/>
                  </a:lnTo>
                  <a:lnTo>
                    <a:pt x="88565" y="4196"/>
                  </a:lnTo>
                  <a:lnTo>
                    <a:pt x="78778" y="7518"/>
                  </a:lnTo>
                  <a:lnTo>
                    <a:pt x="68937" y="11852"/>
                  </a:lnTo>
                  <a:lnTo>
                    <a:pt x="59411" y="16972"/>
                  </a:lnTo>
                  <a:lnTo>
                    <a:pt x="50383" y="22675"/>
                  </a:lnTo>
                  <a:lnTo>
                    <a:pt x="42017" y="28959"/>
                  </a:lnTo>
                  <a:lnTo>
                    <a:pt x="34544" y="36008"/>
                  </a:lnTo>
                  <a:lnTo>
                    <a:pt x="27999" y="43861"/>
                  </a:lnTo>
                  <a:lnTo>
                    <a:pt x="22265" y="52423"/>
                  </a:lnTo>
                  <a:lnTo>
                    <a:pt x="17171" y="61549"/>
                  </a:lnTo>
                  <a:lnTo>
                    <a:pt x="12560" y="71101"/>
                  </a:lnTo>
                  <a:lnTo>
                    <a:pt x="8460" y="81126"/>
                  </a:lnTo>
                  <a:lnTo>
                    <a:pt x="5079" y="91841"/>
                  </a:lnTo>
                  <a:lnTo>
                    <a:pt x="2474" y="103309"/>
                  </a:lnTo>
                  <a:lnTo>
                    <a:pt x="724" y="115451"/>
                  </a:lnTo>
                  <a:lnTo>
                    <a:pt x="0" y="128134"/>
                  </a:lnTo>
                  <a:lnTo>
                    <a:pt x="292" y="141218"/>
                  </a:lnTo>
                  <a:lnTo>
                    <a:pt x="1454" y="154428"/>
                  </a:lnTo>
                  <a:lnTo>
                    <a:pt x="3297" y="167370"/>
                  </a:lnTo>
                  <a:lnTo>
                    <a:pt x="5650" y="179851"/>
                  </a:lnTo>
                  <a:lnTo>
                    <a:pt x="8533" y="191858"/>
                  </a:lnTo>
                  <a:lnTo>
                    <a:pt x="12146" y="203461"/>
                  </a:lnTo>
                  <a:lnTo>
                    <a:pt x="16545" y="214741"/>
                  </a:lnTo>
                  <a:lnTo>
                    <a:pt x="21803" y="225453"/>
                  </a:lnTo>
                  <a:lnTo>
                    <a:pt x="28090" y="235048"/>
                  </a:lnTo>
                  <a:lnTo>
                    <a:pt x="35401" y="243318"/>
                  </a:lnTo>
                  <a:lnTo>
                    <a:pt x="43752" y="250363"/>
                  </a:lnTo>
                  <a:lnTo>
                    <a:pt x="53260" y="256411"/>
                  </a:lnTo>
                  <a:lnTo>
                    <a:pt x="63879" y="261695"/>
                  </a:lnTo>
                  <a:lnTo>
                    <a:pt x="75434" y="266092"/>
                  </a:lnTo>
                  <a:lnTo>
                    <a:pt x="87713" y="269149"/>
                  </a:lnTo>
                  <a:lnTo>
                    <a:pt x="100523" y="270726"/>
                  </a:lnTo>
                  <a:lnTo>
                    <a:pt x="113548" y="270972"/>
                  </a:lnTo>
                  <a:lnTo>
                    <a:pt x="126365" y="270149"/>
                  </a:lnTo>
                  <a:lnTo>
                    <a:pt x="138757" y="268518"/>
                  </a:lnTo>
                  <a:lnTo>
                    <a:pt x="150535" y="266135"/>
                  </a:lnTo>
                  <a:lnTo>
                    <a:pt x="161452" y="262866"/>
                  </a:lnTo>
                  <a:lnTo>
                    <a:pt x="171468" y="258707"/>
                  </a:lnTo>
                  <a:lnTo>
                    <a:pt x="180856" y="253780"/>
                  </a:lnTo>
                  <a:lnTo>
                    <a:pt x="190088" y="248248"/>
                  </a:lnTo>
                  <a:lnTo>
                    <a:pt x="199445" y="242262"/>
                  </a:lnTo>
                  <a:lnTo>
                    <a:pt x="208697" y="235784"/>
                  </a:lnTo>
                  <a:lnTo>
                    <a:pt x="217231" y="228605"/>
                  </a:lnTo>
                  <a:lnTo>
                    <a:pt x="224753" y="220663"/>
                  </a:lnTo>
                  <a:lnTo>
                    <a:pt x="231448" y="212042"/>
                  </a:lnTo>
                  <a:lnTo>
                    <a:pt x="237786" y="202876"/>
                  </a:lnTo>
                  <a:lnTo>
                    <a:pt x="244077" y="193293"/>
                  </a:lnTo>
                  <a:lnTo>
                    <a:pt x="250134" y="183078"/>
                  </a:lnTo>
                  <a:lnTo>
                    <a:pt x="255376" y="171703"/>
                  </a:lnTo>
                  <a:lnTo>
                    <a:pt x="259533" y="158978"/>
                  </a:lnTo>
                  <a:lnTo>
                    <a:pt x="262647" y="145178"/>
                  </a:lnTo>
                  <a:lnTo>
                    <a:pt x="264896" y="130843"/>
                  </a:lnTo>
                  <a:lnTo>
                    <a:pt x="266471" y="116354"/>
                  </a:lnTo>
                  <a:lnTo>
                    <a:pt x="267224" y="102050"/>
                  </a:lnTo>
                  <a:lnTo>
                    <a:pt x="266680" y="88299"/>
                  </a:lnTo>
                  <a:lnTo>
                    <a:pt x="264686" y="75244"/>
                  </a:lnTo>
                  <a:lnTo>
                    <a:pt x="261382" y="63004"/>
                  </a:lnTo>
                  <a:lnTo>
                    <a:pt x="257022" y="51769"/>
                  </a:lnTo>
                  <a:lnTo>
                    <a:pt x="251863" y="41547"/>
                  </a:lnTo>
                  <a:lnTo>
                    <a:pt x="245958" y="32358"/>
                  </a:lnTo>
                  <a:lnTo>
                    <a:pt x="239172" y="24323"/>
                  </a:lnTo>
                  <a:lnTo>
                    <a:pt x="231493" y="17402"/>
                  </a:lnTo>
                  <a:lnTo>
                    <a:pt x="222879" y="11582"/>
                  </a:lnTo>
                  <a:lnTo>
                    <a:pt x="213187" y="6964"/>
                  </a:lnTo>
                  <a:lnTo>
                    <a:pt x="202451" y="3489"/>
                  </a:lnTo>
                  <a:lnTo>
                    <a:pt x="191054" y="1162"/>
                  </a:lnTo>
                  <a:lnTo>
                    <a:pt x="178315" y="0"/>
                  </a:lnTo>
                  <a:lnTo>
                    <a:pt x="160880" y="101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54328" y="1589803"/>
              <a:ext cx="114584" cy="128297"/>
            </a:xfrm>
            <a:custGeom>
              <a:avLst/>
              <a:gdLst/>
              <a:ahLst/>
              <a:cxnLst/>
              <a:rect l="0" t="0" r="0" b="0"/>
              <a:pathLst>
                <a:path w="114584" h="128297">
                  <a:moveTo>
                    <a:pt x="9298" y="0"/>
                  </a:moveTo>
                  <a:lnTo>
                    <a:pt x="6432" y="8868"/>
                  </a:lnTo>
                  <a:lnTo>
                    <a:pt x="4290" y="17855"/>
                  </a:lnTo>
                  <a:lnTo>
                    <a:pt x="2687" y="27850"/>
                  </a:lnTo>
                  <a:lnTo>
                    <a:pt x="1506" y="38831"/>
                  </a:lnTo>
                  <a:lnTo>
                    <a:pt x="658" y="50642"/>
                  </a:lnTo>
                  <a:lnTo>
                    <a:pt x="69" y="63092"/>
                  </a:lnTo>
                  <a:lnTo>
                    <a:pt x="0" y="75684"/>
                  </a:lnTo>
                  <a:lnTo>
                    <a:pt x="1013" y="87668"/>
                  </a:lnTo>
                  <a:lnTo>
                    <a:pt x="3335" y="98674"/>
                  </a:lnTo>
                  <a:lnTo>
                    <a:pt x="7201" y="108366"/>
                  </a:lnTo>
                  <a:lnTo>
                    <a:pt x="13003" y="116278"/>
                  </a:lnTo>
                  <a:lnTo>
                    <a:pt x="20753" y="122329"/>
                  </a:lnTo>
                  <a:lnTo>
                    <a:pt x="29855" y="126428"/>
                  </a:lnTo>
                  <a:lnTo>
                    <a:pt x="39334" y="128296"/>
                  </a:lnTo>
                  <a:lnTo>
                    <a:pt x="48590" y="127990"/>
                  </a:lnTo>
                  <a:lnTo>
                    <a:pt x="57410" y="125516"/>
                  </a:lnTo>
                  <a:lnTo>
                    <a:pt x="65786" y="120666"/>
                  </a:lnTo>
                  <a:lnTo>
                    <a:pt x="73783" y="113553"/>
                  </a:lnTo>
                  <a:lnTo>
                    <a:pt x="81322" y="104542"/>
                  </a:lnTo>
                  <a:lnTo>
                    <a:pt x="88174" y="94060"/>
                  </a:lnTo>
                  <a:lnTo>
                    <a:pt x="94265" y="82499"/>
                  </a:lnTo>
                  <a:lnTo>
                    <a:pt x="99527" y="70200"/>
                  </a:lnTo>
                  <a:lnTo>
                    <a:pt x="104327" y="55940"/>
                  </a:lnTo>
                  <a:lnTo>
                    <a:pt x="109086" y="35120"/>
                  </a:lnTo>
                  <a:lnTo>
                    <a:pt x="1145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74197" y="1410818"/>
              <a:ext cx="21057" cy="294799"/>
            </a:xfrm>
            <a:custGeom>
              <a:avLst/>
              <a:gdLst/>
              <a:ahLst/>
              <a:cxnLst/>
              <a:rect l="0" t="0" r="0" b="0"/>
              <a:pathLst>
                <a:path w="21057" h="29479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2"/>
                  </a:lnTo>
                  <a:lnTo>
                    <a:pt x="177" y="50310"/>
                  </a:lnTo>
                  <a:lnTo>
                    <a:pt x="825" y="64638"/>
                  </a:lnTo>
                  <a:lnTo>
                    <a:pt x="2074" y="79107"/>
                  </a:lnTo>
                  <a:lnTo>
                    <a:pt x="3727" y="93558"/>
                  </a:lnTo>
                  <a:lnTo>
                    <a:pt x="5375" y="107933"/>
                  </a:lnTo>
                  <a:lnTo>
                    <a:pt x="6778" y="122228"/>
                  </a:lnTo>
                  <a:lnTo>
                    <a:pt x="7870" y="136452"/>
                  </a:lnTo>
                  <a:lnTo>
                    <a:pt x="8678" y="150622"/>
                  </a:lnTo>
                  <a:lnTo>
                    <a:pt x="9261" y="164757"/>
                  </a:lnTo>
                  <a:lnTo>
                    <a:pt x="9839" y="179030"/>
                  </a:lnTo>
                  <a:lnTo>
                    <a:pt x="10767" y="193760"/>
                  </a:lnTo>
                  <a:lnTo>
                    <a:pt x="12207" y="209066"/>
                  </a:lnTo>
                  <a:lnTo>
                    <a:pt x="13998" y="224546"/>
                  </a:lnTo>
                  <a:lnTo>
                    <a:pt x="15926" y="241091"/>
                  </a:lnTo>
                  <a:lnTo>
                    <a:pt x="18164" y="262392"/>
                  </a:lnTo>
                  <a:lnTo>
                    <a:pt x="2105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37326" y="1505575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98835" y="18190"/>
                  </a:lnTo>
                  <a:lnTo>
                    <a:pt x="187706" y="16048"/>
                  </a:lnTo>
                  <a:lnTo>
                    <a:pt x="176112" y="14440"/>
                  </a:lnTo>
                  <a:lnTo>
                    <a:pt x="164124" y="13087"/>
                  </a:lnTo>
                  <a:lnTo>
                    <a:pt x="152112" y="11590"/>
                  </a:lnTo>
                  <a:lnTo>
                    <a:pt x="140305" y="9744"/>
                  </a:lnTo>
                  <a:lnTo>
                    <a:pt x="128606" y="7677"/>
                  </a:lnTo>
                  <a:lnTo>
                    <a:pt x="116688" y="5744"/>
                  </a:lnTo>
                  <a:lnTo>
                    <a:pt x="104376" y="4148"/>
                  </a:lnTo>
                  <a:lnTo>
                    <a:pt x="91650" y="2925"/>
                  </a:lnTo>
                  <a:lnTo>
                    <a:pt x="78568" y="2029"/>
                  </a:lnTo>
                  <a:lnTo>
                    <a:pt x="65221" y="1391"/>
                  </a:lnTo>
                  <a:lnTo>
                    <a:pt x="52096" y="946"/>
                  </a:lnTo>
                  <a:lnTo>
                    <a:pt x="38671" y="591"/>
                  </a:lnTo>
                  <a:lnTo>
                    <a:pt x="22651" y="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75132" y="1532561"/>
              <a:ext cx="120164" cy="125691"/>
            </a:xfrm>
            <a:custGeom>
              <a:avLst/>
              <a:gdLst/>
              <a:ahLst/>
              <a:cxnLst/>
              <a:rect l="0" t="0" r="0" b="0"/>
              <a:pathLst>
                <a:path w="120164" h="125691">
                  <a:moveTo>
                    <a:pt x="78049" y="4599"/>
                  </a:moveTo>
                  <a:lnTo>
                    <a:pt x="69248" y="1799"/>
                  </a:lnTo>
                  <a:lnTo>
                    <a:pt x="60901" y="298"/>
                  </a:lnTo>
                  <a:lnTo>
                    <a:pt x="52207" y="0"/>
                  </a:lnTo>
                  <a:lnTo>
                    <a:pt x="43259" y="1025"/>
                  </a:lnTo>
                  <a:lnTo>
                    <a:pt x="34412" y="3790"/>
                  </a:lnTo>
                  <a:lnTo>
                    <a:pt x="25883" y="8374"/>
                  </a:lnTo>
                  <a:lnTo>
                    <a:pt x="18040" y="14880"/>
                  </a:lnTo>
                  <a:lnTo>
                    <a:pt x="11459" y="23593"/>
                  </a:lnTo>
                  <a:lnTo>
                    <a:pt x="6340" y="34444"/>
                  </a:lnTo>
                  <a:lnTo>
                    <a:pt x="2718" y="46780"/>
                  </a:lnTo>
                  <a:lnTo>
                    <a:pt x="646" y="59581"/>
                  </a:lnTo>
                  <a:lnTo>
                    <a:pt x="0" y="72212"/>
                  </a:lnTo>
                  <a:lnTo>
                    <a:pt x="853" y="84111"/>
                  </a:lnTo>
                  <a:lnTo>
                    <a:pt x="3544" y="94644"/>
                  </a:lnTo>
                  <a:lnTo>
                    <a:pt x="8099" y="103606"/>
                  </a:lnTo>
                  <a:lnTo>
                    <a:pt x="14427" y="110978"/>
                  </a:lnTo>
                  <a:lnTo>
                    <a:pt x="22494" y="116730"/>
                  </a:lnTo>
                  <a:lnTo>
                    <a:pt x="32101" y="121008"/>
                  </a:lnTo>
                  <a:lnTo>
                    <a:pt x="42789" y="123918"/>
                  </a:lnTo>
                  <a:lnTo>
                    <a:pt x="53946" y="125440"/>
                  </a:lnTo>
                  <a:lnTo>
                    <a:pt x="65177" y="125690"/>
                  </a:lnTo>
                  <a:lnTo>
                    <a:pt x="76053" y="124859"/>
                  </a:lnTo>
                  <a:lnTo>
                    <a:pt x="87192" y="122945"/>
                  </a:lnTo>
                  <a:lnTo>
                    <a:pt x="100684" y="118664"/>
                  </a:lnTo>
                  <a:lnTo>
                    <a:pt x="120163" y="1098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54112" y="1526632"/>
              <a:ext cx="106892" cy="123552"/>
            </a:xfrm>
            <a:custGeom>
              <a:avLst/>
              <a:gdLst/>
              <a:ahLst/>
              <a:cxnLst/>
              <a:rect l="0" t="0" r="0" b="0"/>
              <a:pathLst>
                <a:path w="106892" h="123552">
                  <a:moveTo>
                    <a:pt x="78053" y="10528"/>
                  </a:moveTo>
                  <a:lnTo>
                    <a:pt x="69252" y="7728"/>
                  </a:lnTo>
                  <a:lnTo>
                    <a:pt x="60905" y="6227"/>
                  </a:lnTo>
                  <a:lnTo>
                    <a:pt x="52211" y="5929"/>
                  </a:lnTo>
                  <a:lnTo>
                    <a:pt x="43263" y="6954"/>
                  </a:lnTo>
                  <a:lnTo>
                    <a:pt x="34416" y="9719"/>
                  </a:lnTo>
                  <a:lnTo>
                    <a:pt x="25887" y="14299"/>
                  </a:lnTo>
                  <a:lnTo>
                    <a:pt x="18044" y="20632"/>
                  </a:lnTo>
                  <a:lnTo>
                    <a:pt x="11463" y="28696"/>
                  </a:lnTo>
                  <a:lnTo>
                    <a:pt x="6344" y="38299"/>
                  </a:lnTo>
                  <a:lnTo>
                    <a:pt x="2722" y="48982"/>
                  </a:lnTo>
                  <a:lnTo>
                    <a:pt x="650" y="60135"/>
                  </a:lnTo>
                  <a:lnTo>
                    <a:pt x="0" y="71367"/>
                  </a:lnTo>
                  <a:lnTo>
                    <a:pt x="680" y="82347"/>
                  </a:lnTo>
                  <a:lnTo>
                    <a:pt x="2723" y="92720"/>
                  </a:lnTo>
                  <a:lnTo>
                    <a:pt x="6029" y="102348"/>
                  </a:lnTo>
                  <a:lnTo>
                    <a:pt x="10704" y="110795"/>
                  </a:lnTo>
                  <a:lnTo>
                    <a:pt x="17123" y="117267"/>
                  </a:lnTo>
                  <a:lnTo>
                    <a:pt x="25323" y="121503"/>
                  </a:lnTo>
                  <a:lnTo>
                    <a:pt x="34745" y="123551"/>
                  </a:lnTo>
                  <a:lnTo>
                    <a:pt x="44446" y="123497"/>
                  </a:lnTo>
                  <a:lnTo>
                    <a:pt x="53854" y="121610"/>
                  </a:lnTo>
                  <a:lnTo>
                    <a:pt x="62779" y="118262"/>
                  </a:lnTo>
                  <a:lnTo>
                    <a:pt x="71226" y="113814"/>
                  </a:lnTo>
                  <a:lnTo>
                    <a:pt x="79265" y="108562"/>
                  </a:lnTo>
                  <a:lnTo>
                    <a:pt x="86664" y="102412"/>
                  </a:lnTo>
                  <a:lnTo>
                    <a:pt x="92889" y="94921"/>
                  </a:lnTo>
                  <a:lnTo>
                    <a:pt x="97746" y="85953"/>
                  </a:lnTo>
                  <a:lnTo>
                    <a:pt x="101348" y="75658"/>
                  </a:lnTo>
                  <a:lnTo>
                    <a:pt x="103933" y="64298"/>
                  </a:lnTo>
                  <a:lnTo>
                    <a:pt x="105742" y="52154"/>
                  </a:lnTo>
                  <a:lnTo>
                    <a:pt x="106796" y="40056"/>
                  </a:lnTo>
                  <a:lnTo>
                    <a:pt x="106891" y="28185"/>
                  </a:lnTo>
                  <a:lnTo>
                    <a:pt x="104921" y="15502"/>
                  </a:lnTo>
                  <a:lnTo>
                    <a:pt x="991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26922" y="1498217"/>
              <a:ext cx="357970" cy="144395"/>
            </a:xfrm>
            <a:custGeom>
              <a:avLst/>
              <a:gdLst/>
              <a:ahLst/>
              <a:cxnLst/>
              <a:rect l="0" t="0" r="0" b="0"/>
              <a:pathLst>
                <a:path w="357970" h="144395">
                  <a:moveTo>
                    <a:pt x="0" y="70529"/>
                  </a:moveTo>
                  <a:lnTo>
                    <a:pt x="67" y="82197"/>
                  </a:lnTo>
                  <a:lnTo>
                    <a:pt x="707" y="92686"/>
                  </a:lnTo>
                  <a:lnTo>
                    <a:pt x="2006" y="102916"/>
                  </a:lnTo>
                  <a:lnTo>
                    <a:pt x="3949" y="110569"/>
                  </a:lnTo>
                  <a:lnTo>
                    <a:pt x="6098" y="112396"/>
                  </a:lnTo>
                  <a:lnTo>
                    <a:pt x="7713" y="109101"/>
                  </a:lnTo>
                  <a:lnTo>
                    <a:pt x="8765" y="102195"/>
                  </a:lnTo>
                  <a:lnTo>
                    <a:pt x="9590" y="93040"/>
                  </a:lnTo>
                  <a:lnTo>
                    <a:pt x="10644" y="82763"/>
                  </a:lnTo>
                  <a:lnTo>
                    <a:pt x="12160" y="72058"/>
                  </a:lnTo>
                  <a:lnTo>
                    <a:pt x="14491" y="61903"/>
                  </a:lnTo>
                  <a:lnTo>
                    <a:pt x="18187" y="53662"/>
                  </a:lnTo>
                  <a:lnTo>
                    <a:pt x="23412" y="47901"/>
                  </a:lnTo>
                  <a:lnTo>
                    <a:pt x="29852" y="44657"/>
                  </a:lnTo>
                  <a:lnTo>
                    <a:pt x="36929" y="43825"/>
                  </a:lnTo>
                  <a:lnTo>
                    <a:pt x="44236" y="45081"/>
                  </a:lnTo>
                  <a:lnTo>
                    <a:pt x="51410" y="48156"/>
                  </a:lnTo>
                  <a:lnTo>
                    <a:pt x="58067" y="52944"/>
                  </a:lnTo>
                  <a:lnTo>
                    <a:pt x="64056" y="59229"/>
                  </a:lnTo>
                  <a:lnTo>
                    <a:pt x="69415" y="66716"/>
                  </a:lnTo>
                  <a:lnTo>
                    <a:pt x="74256" y="75110"/>
                  </a:lnTo>
                  <a:lnTo>
                    <a:pt x="78717" y="84130"/>
                  </a:lnTo>
                  <a:lnTo>
                    <a:pt x="83406" y="92377"/>
                  </a:lnTo>
                  <a:lnTo>
                    <a:pt x="88994" y="96539"/>
                  </a:lnTo>
                  <a:lnTo>
                    <a:pt x="94793" y="95299"/>
                  </a:lnTo>
                  <a:lnTo>
                    <a:pt x="99885" y="90649"/>
                  </a:lnTo>
                  <a:lnTo>
                    <a:pt x="104466" y="84131"/>
                  </a:lnTo>
                  <a:lnTo>
                    <a:pt x="109101" y="76795"/>
                  </a:lnTo>
                  <a:lnTo>
                    <a:pt x="114116" y="69228"/>
                  </a:lnTo>
                  <a:lnTo>
                    <a:pt x="119752" y="62173"/>
                  </a:lnTo>
                  <a:lnTo>
                    <a:pt x="126272" y="56640"/>
                  </a:lnTo>
                  <a:lnTo>
                    <a:pt x="133721" y="53035"/>
                  </a:lnTo>
                  <a:lnTo>
                    <a:pt x="141821" y="51409"/>
                  </a:lnTo>
                  <a:lnTo>
                    <a:pt x="150093" y="51747"/>
                  </a:lnTo>
                  <a:lnTo>
                    <a:pt x="158240" y="53827"/>
                  </a:lnTo>
                  <a:lnTo>
                    <a:pt x="165996" y="57475"/>
                  </a:lnTo>
                  <a:lnTo>
                    <a:pt x="173051" y="62655"/>
                  </a:lnTo>
                  <a:lnTo>
                    <a:pt x="179312" y="69208"/>
                  </a:lnTo>
                  <a:lnTo>
                    <a:pt x="184854" y="76876"/>
                  </a:lnTo>
                  <a:lnTo>
                    <a:pt x="189819" y="85391"/>
                  </a:lnTo>
                  <a:lnTo>
                    <a:pt x="194344" y="94530"/>
                  </a:lnTo>
                  <a:lnTo>
                    <a:pt x="198384" y="104277"/>
                  </a:lnTo>
                  <a:lnTo>
                    <a:pt x="201727" y="114804"/>
                  </a:lnTo>
                  <a:lnTo>
                    <a:pt x="204325" y="126114"/>
                  </a:lnTo>
                  <a:lnTo>
                    <a:pt x="206763" y="136907"/>
                  </a:lnTo>
                  <a:lnTo>
                    <a:pt x="210018" y="143614"/>
                  </a:lnTo>
                  <a:lnTo>
                    <a:pt x="213939" y="144394"/>
                  </a:lnTo>
                  <a:lnTo>
                    <a:pt x="217776" y="141086"/>
                  </a:lnTo>
                  <a:lnTo>
                    <a:pt x="221574" y="135402"/>
                  </a:lnTo>
                  <a:lnTo>
                    <a:pt x="225729" y="128575"/>
                  </a:lnTo>
                  <a:lnTo>
                    <a:pt x="230452" y="121313"/>
                  </a:lnTo>
                  <a:lnTo>
                    <a:pt x="236076" y="114109"/>
                  </a:lnTo>
                  <a:lnTo>
                    <a:pt x="243127" y="107403"/>
                  </a:lnTo>
                  <a:lnTo>
                    <a:pt x="251755" y="101366"/>
                  </a:lnTo>
                  <a:lnTo>
                    <a:pt x="261631" y="95968"/>
                  </a:lnTo>
                  <a:lnTo>
                    <a:pt x="272168" y="91098"/>
                  </a:lnTo>
                  <a:lnTo>
                    <a:pt x="282951" y="86626"/>
                  </a:lnTo>
                  <a:lnTo>
                    <a:pt x="293612" y="82280"/>
                  </a:lnTo>
                  <a:lnTo>
                    <a:pt x="303762" y="77667"/>
                  </a:lnTo>
                  <a:lnTo>
                    <a:pt x="313242" y="72586"/>
                  </a:lnTo>
                  <a:lnTo>
                    <a:pt x="321758" y="66696"/>
                  </a:lnTo>
                  <a:lnTo>
                    <a:pt x="328807" y="59453"/>
                  </a:lnTo>
                  <a:lnTo>
                    <a:pt x="334240" y="50695"/>
                  </a:lnTo>
                  <a:lnTo>
                    <a:pt x="337736" y="40899"/>
                  </a:lnTo>
                  <a:lnTo>
                    <a:pt x="338660" y="30946"/>
                  </a:lnTo>
                  <a:lnTo>
                    <a:pt x="336903" y="21382"/>
                  </a:lnTo>
                  <a:lnTo>
                    <a:pt x="332640" y="12863"/>
                  </a:lnTo>
                  <a:lnTo>
                    <a:pt x="326049" y="6286"/>
                  </a:lnTo>
                  <a:lnTo>
                    <a:pt x="317480" y="1955"/>
                  </a:lnTo>
                  <a:lnTo>
                    <a:pt x="307679" y="0"/>
                  </a:lnTo>
                  <a:lnTo>
                    <a:pt x="297659" y="642"/>
                  </a:lnTo>
                  <a:lnTo>
                    <a:pt x="288012" y="3742"/>
                  </a:lnTo>
                  <a:lnTo>
                    <a:pt x="279252" y="9058"/>
                  </a:lnTo>
                  <a:lnTo>
                    <a:pt x="271973" y="16429"/>
                  </a:lnTo>
                  <a:lnTo>
                    <a:pt x="266341" y="25566"/>
                  </a:lnTo>
                  <a:lnTo>
                    <a:pt x="262186" y="36105"/>
                  </a:lnTo>
                  <a:lnTo>
                    <a:pt x="259215" y="47693"/>
                  </a:lnTo>
                  <a:lnTo>
                    <a:pt x="257144" y="60036"/>
                  </a:lnTo>
                  <a:lnTo>
                    <a:pt x="256054" y="72745"/>
                  </a:lnTo>
                  <a:lnTo>
                    <a:pt x="256369" y="85351"/>
                  </a:lnTo>
                  <a:lnTo>
                    <a:pt x="258214" y="97596"/>
                  </a:lnTo>
                  <a:lnTo>
                    <a:pt x="261587" y="109107"/>
                  </a:lnTo>
                  <a:lnTo>
                    <a:pt x="266526" y="119312"/>
                  </a:lnTo>
                  <a:lnTo>
                    <a:pt x="272888" y="128018"/>
                  </a:lnTo>
                  <a:lnTo>
                    <a:pt x="280414" y="135034"/>
                  </a:lnTo>
                  <a:lnTo>
                    <a:pt x="288828" y="140005"/>
                  </a:lnTo>
                  <a:lnTo>
                    <a:pt x="297887" y="142943"/>
                  </a:lnTo>
                  <a:lnTo>
                    <a:pt x="307330" y="144106"/>
                  </a:lnTo>
                  <a:lnTo>
                    <a:pt x="318015" y="143838"/>
                  </a:lnTo>
                  <a:lnTo>
                    <a:pt x="333108" y="140997"/>
                  </a:lnTo>
                  <a:lnTo>
                    <a:pt x="357969" y="13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77757" y="1473989"/>
              <a:ext cx="112595" cy="151800"/>
            </a:xfrm>
            <a:custGeom>
              <a:avLst/>
              <a:gdLst/>
              <a:ahLst/>
              <a:cxnLst/>
              <a:rect l="0" t="0" r="0" b="0"/>
              <a:pathLst>
                <a:path w="112595" h="151800">
                  <a:moveTo>
                    <a:pt x="86118" y="0"/>
                  </a:moveTo>
                  <a:lnTo>
                    <a:pt x="77316" y="2934"/>
                  </a:lnTo>
                  <a:lnTo>
                    <a:pt x="68970" y="5716"/>
                  </a:lnTo>
                  <a:lnTo>
                    <a:pt x="60272" y="8620"/>
                  </a:lnTo>
                  <a:lnTo>
                    <a:pt x="51151" y="11834"/>
                  </a:lnTo>
                  <a:lnTo>
                    <a:pt x="41655" y="15647"/>
                  </a:lnTo>
                  <a:lnTo>
                    <a:pt x="31873" y="20169"/>
                  </a:lnTo>
                  <a:lnTo>
                    <a:pt x="22204" y="25505"/>
                  </a:lnTo>
                  <a:lnTo>
                    <a:pt x="13327" y="31841"/>
                  </a:lnTo>
                  <a:lnTo>
                    <a:pt x="5591" y="39181"/>
                  </a:lnTo>
                  <a:lnTo>
                    <a:pt x="509" y="47431"/>
                  </a:lnTo>
                  <a:lnTo>
                    <a:pt x="0" y="55432"/>
                  </a:lnTo>
                  <a:lnTo>
                    <a:pt x="3445" y="61670"/>
                  </a:lnTo>
                  <a:lnTo>
                    <a:pt x="9554" y="66463"/>
                  </a:lnTo>
                  <a:lnTo>
                    <a:pt x="17328" y="70461"/>
                  </a:lnTo>
                  <a:lnTo>
                    <a:pt x="26291" y="74092"/>
                  </a:lnTo>
                  <a:lnTo>
                    <a:pt x="36361" y="77577"/>
                  </a:lnTo>
                  <a:lnTo>
                    <a:pt x="47426" y="81016"/>
                  </a:lnTo>
                  <a:lnTo>
                    <a:pt x="59146" y="84452"/>
                  </a:lnTo>
                  <a:lnTo>
                    <a:pt x="71020" y="87900"/>
                  </a:lnTo>
                  <a:lnTo>
                    <a:pt x="82736" y="91371"/>
                  </a:lnTo>
                  <a:lnTo>
                    <a:pt x="93536" y="95191"/>
                  </a:lnTo>
                  <a:lnTo>
                    <a:pt x="102193" y="99972"/>
                  </a:lnTo>
                  <a:lnTo>
                    <a:pt x="108225" y="105966"/>
                  </a:lnTo>
                  <a:lnTo>
                    <a:pt x="111645" y="112942"/>
                  </a:lnTo>
                  <a:lnTo>
                    <a:pt x="112594" y="120388"/>
                  </a:lnTo>
                  <a:lnTo>
                    <a:pt x="111410" y="127941"/>
                  </a:lnTo>
                  <a:lnTo>
                    <a:pt x="108213" y="135113"/>
                  </a:lnTo>
                  <a:lnTo>
                    <a:pt x="102811" y="141235"/>
                  </a:lnTo>
                  <a:lnTo>
                    <a:pt x="95303" y="146049"/>
                  </a:lnTo>
                  <a:lnTo>
                    <a:pt x="86255" y="149642"/>
                  </a:lnTo>
                  <a:lnTo>
                    <a:pt x="78404" y="1517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32331" y="1495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53388" y="157927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15813" y="1263419"/>
            <a:ext cx="5043151" cy="768582"/>
            <a:chOff x="115813" y="1263419"/>
            <a:chExt cx="5043151" cy="768582"/>
          </a:xfrm>
        </p:grpSpPr>
        <p:sp>
          <p:nvSpPr>
            <p:cNvPr id="46" name="Freeform 45"/>
            <p:cNvSpPr/>
            <p:nvPr/>
          </p:nvSpPr>
          <p:spPr>
            <a:xfrm>
              <a:off x="4013075" y="1263419"/>
              <a:ext cx="397445" cy="456615"/>
            </a:xfrm>
            <a:custGeom>
              <a:avLst/>
              <a:gdLst/>
              <a:ahLst/>
              <a:cxnLst/>
              <a:rect l="0" t="0" r="0" b="0"/>
              <a:pathLst>
                <a:path w="397445" h="456615">
                  <a:moveTo>
                    <a:pt x="40396" y="442197"/>
                  </a:moveTo>
                  <a:lnTo>
                    <a:pt x="37530" y="430395"/>
                  </a:lnTo>
                  <a:lnTo>
                    <a:pt x="35388" y="418626"/>
                  </a:lnTo>
                  <a:lnTo>
                    <a:pt x="33784" y="405735"/>
                  </a:lnTo>
                  <a:lnTo>
                    <a:pt x="32604" y="391887"/>
                  </a:lnTo>
                  <a:lnTo>
                    <a:pt x="31755" y="377559"/>
                  </a:lnTo>
                  <a:lnTo>
                    <a:pt x="31153" y="363095"/>
                  </a:lnTo>
                  <a:lnTo>
                    <a:pt x="30566" y="348817"/>
                  </a:lnTo>
                  <a:lnTo>
                    <a:pt x="29634" y="335090"/>
                  </a:lnTo>
                  <a:lnTo>
                    <a:pt x="28191" y="322044"/>
                  </a:lnTo>
                  <a:lnTo>
                    <a:pt x="26408" y="309472"/>
                  </a:lnTo>
                  <a:lnTo>
                    <a:pt x="24671" y="296950"/>
                  </a:lnTo>
                  <a:lnTo>
                    <a:pt x="23205" y="284228"/>
                  </a:lnTo>
                  <a:lnTo>
                    <a:pt x="21900" y="271393"/>
                  </a:lnTo>
                  <a:lnTo>
                    <a:pt x="20417" y="258768"/>
                  </a:lnTo>
                  <a:lnTo>
                    <a:pt x="18568" y="246527"/>
                  </a:lnTo>
                  <a:lnTo>
                    <a:pt x="16325" y="234527"/>
                  </a:lnTo>
                  <a:lnTo>
                    <a:pt x="13741" y="222404"/>
                  </a:lnTo>
                  <a:lnTo>
                    <a:pt x="10893" y="209951"/>
                  </a:lnTo>
                  <a:lnTo>
                    <a:pt x="8015" y="197130"/>
                  </a:lnTo>
                  <a:lnTo>
                    <a:pt x="5468" y="183983"/>
                  </a:lnTo>
                  <a:lnTo>
                    <a:pt x="3427" y="170580"/>
                  </a:lnTo>
                  <a:lnTo>
                    <a:pt x="1888" y="156985"/>
                  </a:lnTo>
                  <a:lnTo>
                    <a:pt x="774" y="143252"/>
                  </a:lnTo>
                  <a:lnTo>
                    <a:pt x="0" y="129449"/>
                  </a:lnTo>
                  <a:lnTo>
                    <a:pt x="0" y="116592"/>
                  </a:lnTo>
                  <a:lnTo>
                    <a:pt x="2604" y="106665"/>
                  </a:lnTo>
                  <a:lnTo>
                    <a:pt x="8364" y="100930"/>
                  </a:lnTo>
                  <a:lnTo>
                    <a:pt x="15256" y="99576"/>
                  </a:lnTo>
                  <a:lnTo>
                    <a:pt x="22386" y="101796"/>
                  </a:lnTo>
                  <a:lnTo>
                    <a:pt x="29533" y="106960"/>
                  </a:lnTo>
                  <a:lnTo>
                    <a:pt x="36653" y="114903"/>
                  </a:lnTo>
                  <a:lnTo>
                    <a:pt x="43745" y="125302"/>
                  </a:lnTo>
                  <a:lnTo>
                    <a:pt x="50816" y="137198"/>
                  </a:lnTo>
                  <a:lnTo>
                    <a:pt x="57871" y="149189"/>
                  </a:lnTo>
                  <a:lnTo>
                    <a:pt x="64909" y="160481"/>
                  </a:lnTo>
                  <a:lnTo>
                    <a:pt x="71771" y="171011"/>
                  </a:lnTo>
                  <a:lnTo>
                    <a:pt x="78153" y="181152"/>
                  </a:lnTo>
                  <a:lnTo>
                    <a:pt x="83930" y="191192"/>
                  </a:lnTo>
                  <a:lnTo>
                    <a:pt x="89302" y="201106"/>
                  </a:lnTo>
                  <a:lnTo>
                    <a:pt x="94676" y="210632"/>
                  </a:lnTo>
                  <a:lnTo>
                    <a:pt x="100294" y="219645"/>
                  </a:lnTo>
                  <a:lnTo>
                    <a:pt x="106222" y="228328"/>
                  </a:lnTo>
                  <a:lnTo>
                    <a:pt x="112434" y="237073"/>
                  </a:lnTo>
                  <a:lnTo>
                    <a:pt x="118875" y="246105"/>
                  </a:lnTo>
                  <a:lnTo>
                    <a:pt x="125490" y="255476"/>
                  </a:lnTo>
                  <a:lnTo>
                    <a:pt x="132230" y="265153"/>
                  </a:lnTo>
                  <a:lnTo>
                    <a:pt x="139058" y="275073"/>
                  </a:lnTo>
                  <a:lnTo>
                    <a:pt x="145947" y="285177"/>
                  </a:lnTo>
                  <a:lnTo>
                    <a:pt x="152878" y="295412"/>
                  </a:lnTo>
                  <a:lnTo>
                    <a:pt x="159839" y="305736"/>
                  </a:lnTo>
                  <a:lnTo>
                    <a:pt x="166818" y="315956"/>
                  </a:lnTo>
                  <a:lnTo>
                    <a:pt x="173810" y="325745"/>
                  </a:lnTo>
                  <a:lnTo>
                    <a:pt x="180812" y="334963"/>
                  </a:lnTo>
                  <a:lnTo>
                    <a:pt x="187819" y="343797"/>
                  </a:lnTo>
                  <a:lnTo>
                    <a:pt x="194830" y="352650"/>
                  </a:lnTo>
                  <a:lnTo>
                    <a:pt x="201844" y="361753"/>
                  </a:lnTo>
                  <a:lnTo>
                    <a:pt x="208859" y="371003"/>
                  </a:lnTo>
                  <a:lnTo>
                    <a:pt x="215876" y="380067"/>
                  </a:lnTo>
                  <a:lnTo>
                    <a:pt x="222897" y="388763"/>
                  </a:lnTo>
                  <a:lnTo>
                    <a:pt x="230089" y="397230"/>
                  </a:lnTo>
                  <a:lnTo>
                    <a:pt x="237755" y="405829"/>
                  </a:lnTo>
                  <a:lnTo>
                    <a:pt x="246031" y="414752"/>
                  </a:lnTo>
                  <a:lnTo>
                    <a:pt x="255048" y="423711"/>
                  </a:lnTo>
                  <a:lnTo>
                    <a:pt x="265012" y="432047"/>
                  </a:lnTo>
                  <a:lnTo>
                    <a:pt x="275940" y="439427"/>
                  </a:lnTo>
                  <a:lnTo>
                    <a:pt x="287703" y="445687"/>
                  </a:lnTo>
                  <a:lnTo>
                    <a:pt x="300123" y="450668"/>
                  </a:lnTo>
                  <a:lnTo>
                    <a:pt x="313019" y="454408"/>
                  </a:lnTo>
                  <a:lnTo>
                    <a:pt x="325760" y="456614"/>
                  </a:lnTo>
                  <a:lnTo>
                    <a:pt x="337323" y="456596"/>
                  </a:lnTo>
                  <a:lnTo>
                    <a:pt x="347246" y="454176"/>
                  </a:lnTo>
                  <a:lnTo>
                    <a:pt x="355738" y="449621"/>
                  </a:lnTo>
                  <a:lnTo>
                    <a:pt x="363371" y="443358"/>
                  </a:lnTo>
                  <a:lnTo>
                    <a:pt x="370576" y="435806"/>
                  </a:lnTo>
                  <a:lnTo>
                    <a:pt x="377265" y="426991"/>
                  </a:lnTo>
                  <a:lnTo>
                    <a:pt x="382940" y="416574"/>
                  </a:lnTo>
                  <a:lnTo>
                    <a:pt x="387393" y="404490"/>
                  </a:lnTo>
                  <a:lnTo>
                    <a:pt x="390706" y="390782"/>
                  </a:lnTo>
                  <a:lnTo>
                    <a:pt x="393089" y="375447"/>
                  </a:lnTo>
                  <a:lnTo>
                    <a:pt x="394764" y="358644"/>
                  </a:lnTo>
                  <a:lnTo>
                    <a:pt x="395922" y="340649"/>
                  </a:lnTo>
                  <a:lnTo>
                    <a:pt x="396716" y="321746"/>
                  </a:lnTo>
                  <a:lnTo>
                    <a:pt x="397251" y="302190"/>
                  </a:lnTo>
                  <a:lnTo>
                    <a:pt x="397444" y="282500"/>
                  </a:lnTo>
                  <a:lnTo>
                    <a:pt x="397041" y="263435"/>
                  </a:lnTo>
                  <a:lnTo>
                    <a:pt x="395952" y="245345"/>
                  </a:lnTo>
                  <a:lnTo>
                    <a:pt x="394237" y="227910"/>
                  </a:lnTo>
                  <a:lnTo>
                    <a:pt x="392015" y="210362"/>
                  </a:lnTo>
                  <a:lnTo>
                    <a:pt x="389409" y="192253"/>
                  </a:lnTo>
                  <a:lnTo>
                    <a:pt x="386524" y="173477"/>
                  </a:lnTo>
                  <a:lnTo>
                    <a:pt x="383441" y="154100"/>
                  </a:lnTo>
                  <a:lnTo>
                    <a:pt x="380217" y="134256"/>
                  </a:lnTo>
                  <a:lnTo>
                    <a:pt x="376731" y="114555"/>
                  </a:lnTo>
                  <a:lnTo>
                    <a:pt x="372705" y="96021"/>
                  </a:lnTo>
                  <a:lnTo>
                    <a:pt x="368040" y="79124"/>
                  </a:lnTo>
                  <a:lnTo>
                    <a:pt x="363090" y="63879"/>
                  </a:lnTo>
                  <a:lnTo>
                    <a:pt x="358084" y="48418"/>
                  </a:lnTo>
                  <a:lnTo>
                    <a:pt x="352583" y="29150"/>
                  </a:lnTo>
                  <a:lnTo>
                    <a:pt x="3457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500284" y="1568746"/>
              <a:ext cx="151822" cy="178779"/>
            </a:xfrm>
            <a:custGeom>
              <a:avLst/>
              <a:gdLst/>
              <a:ahLst/>
              <a:cxnLst/>
              <a:rect l="0" t="0" r="0" b="0"/>
              <a:pathLst>
                <a:path w="151822" h="178779">
                  <a:moveTo>
                    <a:pt x="100669" y="0"/>
                  </a:moveTo>
                  <a:lnTo>
                    <a:pt x="89068" y="134"/>
                  </a:lnTo>
                  <a:lnTo>
                    <a:pt x="79220" y="1414"/>
                  </a:lnTo>
                  <a:lnTo>
                    <a:pt x="70214" y="4007"/>
                  </a:lnTo>
                  <a:lnTo>
                    <a:pt x="61772" y="7727"/>
                  </a:lnTo>
                  <a:lnTo>
                    <a:pt x="53745" y="12360"/>
                  </a:lnTo>
                  <a:lnTo>
                    <a:pt x="46027" y="17697"/>
                  </a:lnTo>
                  <a:lnTo>
                    <a:pt x="38695" y="23717"/>
                  </a:lnTo>
                  <a:lnTo>
                    <a:pt x="31993" y="30580"/>
                  </a:lnTo>
                  <a:lnTo>
                    <a:pt x="26001" y="38304"/>
                  </a:lnTo>
                  <a:lnTo>
                    <a:pt x="20656" y="46777"/>
                  </a:lnTo>
                  <a:lnTo>
                    <a:pt x="15831" y="55842"/>
                  </a:lnTo>
                  <a:lnTo>
                    <a:pt x="11403" y="65354"/>
                  </a:lnTo>
                  <a:lnTo>
                    <a:pt x="7430" y="75351"/>
                  </a:lnTo>
                  <a:lnTo>
                    <a:pt x="4132" y="86047"/>
                  </a:lnTo>
                  <a:lnTo>
                    <a:pt x="1590" y="97498"/>
                  </a:lnTo>
                  <a:lnTo>
                    <a:pt x="52" y="109460"/>
                  </a:lnTo>
                  <a:lnTo>
                    <a:pt x="0" y="121488"/>
                  </a:lnTo>
                  <a:lnTo>
                    <a:pt x="1568" y="133311"/>
                  </a:lnTo>
                  <a:lnTo>
                    <a:pt x="4740" y="144520"/>
                  </a:lnTo>
                  <a:lnTo>
                    <a:pt x="9535" y="154515"/>
                  </a:lnTo>
                  <a:lnTo>
                    <a:pt x="15798" y="163077"/>
                  </a:lnTo>
                  <a:lnTo>
                    <a:pt x="23256" y="169993"/>
                  </a:lnTo>
                  <a:lnTo>
                    <a:pt x="31624" y="174899"/>
                  </a:lnTo>
                  <a:lnTo>
                    <a:pt x="40652" y="177786"/>
                  </a:lnTo>
                  <a:lnTo>
                    <a:pt x="49982" y="178778"/>
                  </a:lnTo>
                  <a:lnTo>
                    <a:pt x="59164" y="177940"/>
                  </a:lnTo>
                  <a:lnTo>
                    <a:pt x="67972" y="175492"/>
                  </a:lnTo>
                  <a:lnTo>
                    <a:pt x="76530" y="171749"/>
                  </a:lnTo>
                  <a:lnTo>
                    <a:pt x="85197" y="167030"/>
                  </a:lnTo>
                  <a:lnTo>
                    <a:pt x="94175" y="161591"/>
                  </a:lnTo>
                  <a:lnTo>
                    <a:pt x="103342" y="155314"/>
                  </a:lnTo>
                  <a:lnTo>
                    <a:pt x="112350" y="147738"/>
                  </a:lnTo>
                  <a:lnTo>
                    <a:pt x="121000" y="138717"/>
                  </a:lnTo>
                  <a:lnTo>
                    <a:pt x="129097" y="128556"/>
                  </a:lnTo>
                  <a:lnTo>
                    <a:pt x="136382" y="117818"/>
                  </a:lnTo>
                  <a:lnTo>
                    <a:pt x="142784" y="106897"/>
                  </a:lnTo>
                  <a:lnTo>
                    <a:pt x="147912" y="96141"/>
                  </a:lnTo>
                  <a:lnTo>
                    <a:pt x="151001" y="85925"/>
                  </a:lnTo>
                  <a:lnTo>
                    <a:pt x="151821" y="76392"/>
                  </a:lnTo>
                  <a:lnTo>
                    <a:pt x="150721" y="67415"/>
                  </a:lnTo>
                  <a:lnTo>
                    <a:pt x="148147" y="57609"/>
                  </a:lnTo>
                  <a:lnTo>
                    <a:pt x="142755" y="43880"/>
                  </a:lnTo>
                  <a:lnTo>
                    <a:pt x="13225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737823" y="1578247"/>
              <a:ext cx="157929" cy="190541"/>
            </a:xfrm>
            <a:custGeom>
              <a:avLst/>
              <a:gdLst/>
              <a:ahLst/>
              <a:cxnLst/>
              <a:rect l="0" t="0" r="0" b="0"/>
              <a:pathLst>
                <a:path w="157929" h="190541">
                  <a:moveTo>
                    <a:pt x="0" y="53670"/>
                  </a:moveTo>
                  <a:lnTo>
                    <a:pt x="68" y="65338"/>
                  </a:lnTo>
                  <a:lnTo>
                    <a:pt x="708" y="75827"/>
                  </a:lnTo>
                  <a:lnTo>
                    <a:pt x="2000" y="86133"/>
                  </a:lnTo>
                  <a:lnTo>
                    <a:pt x="3687" y="96607"/>
                  </a:lnTo>
                  <a:lnTo>
                    <a:pt x="5355" y="107599"/>
                  </a:lnTo>
                  <a:lnTo>
                    <a:pt x="6773" y="119237"/>
                  </a:lnTo>
                  <a:lnTo>
                    <a:pt x="8043" y="131318"/>
                  </a:lnTo>
                  <a:lnTo>
                    <a:pt x="9503" y="143424"/>
                  </a:lnTo>
                  <a:lnTo>
                    <a:pt x="11311" y="155288"/>
                  </a:lnTo>
                  <a:lnTo>
                    <a:pt x="12625" y="166130"/>
                  </a:lnTo>
                  <a:lnTo>
                    <a:pt x="11832" y="173149"/>
                  </a:lnTo>
                  <a:lnTo>
                    <a:pt x="9289" y="173966"/>
                  </a:lnTo>
                  <a:lnTo>
                    <a:pt x="6718" y="169438"/>
                  </a:lnTo>
                  <a:lnTo>
                    <a:pt x="4694" y="161099"/>
                  </a:lnTo>
                  <a:lnTo>
                    <a:pt x="3225" y="150396"/>
                  </a:lnTo>
                  <a:lnTo>
                    <a:pt x="2200" y="138314"/>
                  </a:lnTo>
                  <a:lnTo>
                    <a:pt x="1663" y="125271"/>
                  </a:lnTo>
                  <a:lnTo>
                    <a:pt x="1826" y="111294"/>
                  </a:lnTo>
                  <a:lnTo>
                    <a:pt x="2751" y="96445"/>
                  </a:lnTo>
                  <a:lnTo>
                    <a:pt x="4355" y="81029"/>
                  </a:lnTo>
                  <a:lnTo>
                    <a:pt x="6503" y="65517"/>
                  </a:lnTo>
                  <a:lnTo>
                    <a:pt x="9073" y="50207"/>
                  </a:lnTo>
                  <a:lnTo>
                    <a:pt x="12443" y="35840"/>
                  </a:lnTo>
                  <a:lnTo>
                    <a:pt x="17447" y="23635"/>
                  </a:lnTo>
                  <a:lnTo>
                    <a:pt x="24411" y="14068"/>
                  </a:lnTo>
                  <a:lnTo>
                    <a:pt x="33191" y="7120"/>
                  </a:lnTo>
                  <a:lnTo>
                    <a:pt x="43451" y="2651"/>
                  </a:lnTo>
                  <a:lnTo>
                    <a:pt x="54826" y="317"/>
                  </a:lnTo>
                  <a:lnTo>
                    <a:pt x="66683" y="0"/>
                  </a:lnTo>
                  <a:lnTo>
                    <a:pt x="78167" y="1889"/>
                  </a:lnTo>
                  <a:lnTo>
                    <a:pt x="88840" y="5894"/>
                  </a:lnTo>
                  <a:lnTo>
                    <a:pt x="98477" y="11680"/>
                  </a:lnTo>
                  <a:lnTo>
                    <a:pt x="106884" y="18850"/>
                  </a:lnTo>
                  <a:lnTo>
                    <a:pt x="114096" y="27042"/>
                  </a:lnTo>
                  <a:lnTo>
                    <a:pt x="120297" y="35965"/>
                  </a:lnTo>
                  <a:lnTo>
                    <a:pt x="125713" y="45399"/>
                  </a:lnTo>
                  <a:lnTo>
                    <a:pt x="130543" y="55196"/>
                  </a:lnTo>
                  <a:lnTo>
                    <a:pt x="134791" y="65570"/>
                  </a:lnTo>
                  <a:lnTo>
                    <a:pt x="138273" y="77059"/>
                  </a:lnTo>
                  <a:lnTo>
                    <a:pt x="140955" y="89859"/>
                  </a:lnTo>
                  <a:lnTo>
                    <a:pt x="143096" y="103542"/>
                  </a:lnTo>
                  <a:lnTo>
                    <a:pt x="145148" y="117266"/>
                  </a:lnTo>
                  <a:lnTo>
                    <a:pt x="147378" y="130523"/>
                  </a:lnTo>
                  <a:lnTo>
                    <a:pt x="149717" y="142917"/>
                  </a:lnTo>
                  <a:lnTo>
                    <a:pt x="152080" y="155314"/>
                  </a:lnTo>
                  <a:lnTo>
                    <a:pt x="154681" y="169914"/>
                  </a:lnTo>
                  <a:lnTo>
                    <a:pt x="157928" y="190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916808" y="1557176"/>
              <a:ext cx="242156" cy="231853"/>
            </a:xfrm>
            <a:custGeom>
              <a:avLst/>
              <a:gdLst/>
              <a:ahLst/>
              <a:cxnLst/>
              <a:rect l="0" t="0" r="0" b="0"/>
              <a:pathLst>
                <a:path w="242156" h="231853">
                  <a:moveTo>
                    <a:pt x="0" y="158969"/>
                  </a:moveTo>
                  <a:lnTo>
                    <a:pt x="5935" y="153101"/>
                  </a:lnTo>
                  <a:lnTo>
                    <a:pt x="12140" y="147537"/>
                  </a:lnTo>
                  <a:lnTo>
                    <a:pt x="19240" y="141742"/>
                  </a:lnTo>
                  <a:lnTo>
                    <a:pt x="27353" y="135834"/>
                  </a:lnTo>
                  <a:lnTo>
                    <a:pt x="36648" y="130153"/>
                  </a:lnTo>
                  <a:lnTo>
                    <a:pt x="47095" y="124882"/>
                  </a:lnTo>
                  <a:lnTo>
                    <a:pt x="58520" y="120205"/>
                  </a:lnTo>
                  <a:lnTo>
                    <a:pt x="70707" y="116367"/>
                  </a:lnTo>
                  <a:lnTo>
                    <a:pt x="83451" y="113414"/>
                  </a:lnTo>
                  <a:lnTo>
                    <a:pt x="96430" y="111076"/>
                  </a:lnTo>
                  <a:lnTo>
                    <a:pt x="109216" y="108883"/>
                  </a:lnTo>
                  <a:lnTo>
                    <a:pt x="121586" y="106546"/>
                  </a:lnTo>
                  <a:lnTo>
                    <a:pt x="133351" y="103804"/>
                  </a:lnTo>
                  <a:lnTo>
                    <a:pt x="144258" y="100351"/>
                  </a:lnTo>
                  <a:lnTo>
                    <a:pt x="154262" y="96097"/>
                  </a:lnTo>
                  <a:lnTo>
                    <a:pt x="163473" y="91120"/>
                  </a:lnTo>
                  <a:lnTo>
                    <a:pt x="172054" y="85563"/>
                  </a:lnTo>
                  <a:lnTo>
                    <a:pt x="180151" y="79563"/>
                  </a:lnTo>
                  <a:lnTo>
                    <a:pt x="187404" y="73078"/>
                  </a:lnTo>
                  <a:lnTo>
                    <a:pt x="192991" y="65894"/>
                  </a:lnTo>
                  <a:lnTo>
                    <a:pt x="196590" y="57955"/>
                  </a:lnTo>
                  <a:lnTo>
                    <a:pt x="198022" y="49505"/>
                  </a:lnTo>
                  <a:lnTo>
                    <a:pt x="197014" y="40987"/>
                  </a:lnTo>
                  <a:lnTo>
                    <a:pt x="193664" y="32670"/>
                  </a:lnTo>
                  <a:lnTo>
                    <a:pt x="188349" y="24798"/>
                  </a:lnTo>
                  <a:lnTo>
                    <a:pt x="181509" y="17664"/>
                  </a:lnTo>
                  <a:lnTo>
                    <a:pt x="173546" y="11360"/>
                  </a:lnTo>
                  <a:lnTo>
                    <a:pt x="164779" y="6127"/>
                  </a:lnTo>
                  <a:lnTo>
                    <a:pt x="155451" y="2435"/>
                  </a:lnTo>
                  <a:lnTo>
                    <a:pt x="145736" y="401"/>
                  </a:lnTo>
                  <a:lnTo>
                    <a:pt x="135756" y="0"/>
                  </a:lnTo>
                  <a:lnTo>
                    <a:pt x="125596" y="1243"/>
                  </a:lnTo>
                  <a:lnTo>
                    <a:pt x="115319" y="3967"/>
                  </a:lnTo>
                  <a:lnTo>
                    <a:pt x="105129" y="7896"/>
                  </a:lnTo>
                  <a:lnTo>
                    <a:pt x="95360" y="12741"/>
                  </a:lnTo>
                  <a:lnTo>
                    <a:pt x="86158" y="18259"/>
                  </a:lnTo>
                  <a:lnTo>
                    <a:pt x="77504" y="24420"/>
                  </a:lnTo>
                  <a:lnTo>
                    <a:pt x="69306" y="31385"/>
                  </a:lnTo>
                  <a:lnTo>
                    <a:pt x="61460" y="39183"/>
                  </a:lnTo>
                  <a:lnTo>
                    <a:pt x="54037" y="47708"/>
                  </a:lnTo>
                  <a:lnTo>
                    <a:pt x="47272" y="56809"/>
                  </a:lnTo>
                  <a:lnTo>
                    <a:pt x="41247" y="66345"/>
                  </a:lnTo>
                  <a:lnTo>
                    <a:pt x="36216" y="76359"/>
                  </a:lnTo>
                  <a:lnTo>
                    <a:pt x="32668" y="87066"/>
                  </a:lnTo>
                  <a:lnTo>
                    <a:pt x="30729" y="98530"/>
                  </a:lnTo>
                  <a:lnTo>
                    <a:pt x="30224" y="110668"/>
                  </a:lnTo>
                  <a:lnTo>
                    <a:pt x="30865" y="123349"/>
                  </a:lnTo>
                  <a:lnTo>
                    <a:pt x="32368" y="136432"/>
                  </a:lnTo>
                  <a:lnTo>
                    <a:pt x="34492" y="149641"/>
                  </a:lnTo>
                  <a:lnTo>
                    <a:pt x="37055" y="162582"/>
                  </a:lnTo>
                  <a:lnTo>
                    <a:pt x="39932" y="175053"/>
                  </a:lnTo>
                  <a:lnTo>
                    <a:pt x="43353" y="186714"/>
                  </a:lnTo>
                  <a:lnTo>
                    <a:pt x="47867" y="197020"/>
                  </a:lnTo>
                  <a:lnTo>
                    <a:pt x="53692" y="205798"/>
                  </a:lnTo>
                  <a:lnTo>
                    <a:pt x="60893" y="213032"/>
                  </a:lnTo>
                  <a:lnTo>
                    <a:pt x="69557" y="218682"/>
                  </a:lnTo>
                  <a:lnTo>
                    <a:pt x="79573" y="222893"/>
                  </a:lnTo>
                  <a:lnTo>
                    <a:pt x="90705" y="225927"/>
                  </a:lnTo>
                  <a:lnTo>
                    <a:pt x="102694" y="228063"/>
                  </a:lnTo>
                  <a:lnTo>
                    <a:pt x="115310" y="229544"/>
                  </a:lnTo>
                  <a:lnTo>
                    <a:pt x="128373" y="230558"/>
                  </a:lnTo>
                  <a:lnTo>
                    <a:pt x="141747" y="231248"/>
                  </a:lnTo>
                  <a:lnTo>
                    <a:pt x="155331" y="231710"/>
                  </a:lnTo>
                  <a:lnTo>
                    <a:pt x="168893" y="231852"/>
                  </a:lnTo>
                  <a:lnTo>
                    <a:pt x="182080" y="231415"/>
                  </a:lnTo>
                  <a:lnTo>
                    <a:pt x="194715" y="230308"/>
                  </a:lnTo>
                  <a:lnTo>
                    <a:pt x="206357" y="228742"/>
                  </a:lnTo>
                  <a:lnTo>
                    <a:pt x="217359" y="226989"/>
                  </a:lnTo>
                  <a:lnTo>
                    <a:pt x="228684" y="224895"/>
                  </a:lnTo>
                  <a:lnTo>
                    <a:pt x="242155" y="222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15813" y="1747730"/>
              <a:ext cx="3442820" cy="284271"/>
            </a:xfrm>
            <a:custGeom>
              <a:avLst/>
              <a:gdLst/>
              <a:ahLst/>
              <a:cxnLst/>
              <a:rect l="0" t="0" r="0" b="0"/>
              <a:pathLst>
                <a:path w="3442820" h="284271">
                  <a:moveTo>
                    <a:pt x="3442819" y="0"/>
                  </a:moveTo>
                  <a:lnTo>
                    <a:pt x="3431016" y="67"/>
                  </a:lnTo>
                  <a:lnTo>
                    <a:pt x="3419247" y="708"/>
                  </a:lnTo>
                  <a:lnTo>
                    <a:pt x="3406353" y="1999"/>
                  </a:lnTo>
                  <a:lnTo>
                    <a:pt x="3392332" y="3686"/>
                  </a:lnTo>
                  <a:lnTo>
                    <a:pt x="3377355" y="5355"/>
                  </a:lnTo>
                  <a:lnTo>
                    <a:pt x="3361637" y="6772"/>
                  </a:lnTo>
                  <a:lnTo>
                    <a:pt x="3345534" y="8043"/>
                  </a:lnTo>
                  <a:lnTo>
                    <a:pt x="3329510" y="9502"/>
                  </a:lnTo>
                  <a:lnTo>
                    <a:pt x="3313813" y="11330"/>
                  </a:lnTo>
                  <a:lnTo>
                    <a:pt x="3298496" y="13388"/>
                  </a:lnTo>
                  <a:lnTo>
                    <a:pt x="3283518" y="15317"/>
                  </a:lnTo>
                  <a:lnTo>
                    <a:pt x="3268805" y="16915"/>
                  </a:lnTo>
                  <a:lnTo>
                    <a:pt x="3254127" y="18311"/>
                  </a:lnTo>
                  <a:lnTo>
                    <a:pt x="3239118" y="19855"/>
                  </a:lnTo>
                  <a:lnTo>
                    <a:pt x="3223602" y="21741"/>
                  </a:lnTo>
                  <a:lnTo>
                    <a:pt x="3207416" y="23838"/>
                  </a:lnTo>
                  <a:lnTo>
                    <a:pt x="3190332" y="25792"/>
                  </a:lnTo>
                  <a:lnTo>
                    <a:pt x="3172322" y="27404"/>
                  </a:lnTo>
                  <a:lnTo>
                    <a:pt x="3153667" y="28638"/>
                  </a:lnTo>
                  <a:lnTo>
                    <a:pt x="3134846" y="29542"/>
                  </a:lnTo>
                  <a:lnTo>
                    <a:pt x="3116142" y="30184"/>
                  </a:lnTo>
                  <a:lnTo>
                    <a:pt x="3097328" y="30632"/>
                  </a:lnTo>
                  <a:lnTo>
                    <a:pt x="3077792" y="30940"/>
                  </a:lnTo>
                  <a:lnTo>
                    <a:pt x="3057243" y="31151"/>
                  </a:lnTo>
                  <a:lnTo>
                    <a:pt x="3035865" y="31293"/>
                  </a:lnTo>
                  <a:lnTo>
                    <a:pt x="3014129" y="31390"/>
                  </a:lnTo>
                  <a:lnTo>
                    <a:pt x="2992364" y="31459"/>
                  </a:lnTo>
                  <a:lnTo>
                    <a:pt x="2971037" y="31675"/>
                  </a:lnTo>
                  <a:lnTo>
                    <a:pt x="2950796" y="32353"/>
                  </a:lnTo>
                  <a:lnTo>
                    <a:pt x="2931877" y="33621"/>
                  </a:lnTo>
                  <a:lnTo>
                    <a:pt x="2913699" y="35286"/>
                  </a:lnTo>
                  <a:lnTo>
                    <a:pt x="2895113" y="36944"/>
                  </a:lnTo>
                  <a:lnTo>
                    <a:pt x="2875486" y="38352"/>
                  </a:lnTo>
                  <a:lnTo>
                    <a:pt x="2854705" y="39449"/>
                  </a:lnTo>
                  <a:lnTo>
                    <a:pt x="2832911" y="40259"/>
                  </a:lnTo>
                  <a:lnTo>
                    <a:pt x="2810329" y="40839"/>
                  </a:lnTo>
                  <a:lnTo>
                    <a:pt x="2787656" y="41245"/>
                  </a:lnTo>
                  <a:lnTo>
                    <a:pt x="2765982" y="41525"/>
                  </a:lnTo>
                  <a:lnTo>
                    <a:pt x="2745821" y="41717"/>
                  </a:lnTo>
                  <a:lnTo>
                    <a:pt x="2727169" y="41847"/>
                  </a:lnTo>
                  <a:lnTo>
                    <a:pt x="2709787" y="41935"/>
                  </a:lnTo>
                  <a:lnTo>
                    <a:pt x="2693388" y="41999"/>
                  </a:lnTo>
                  <a:lnTo>
                    <a:pt x="2677710" y="42211"/>
                  </a:lnTo>
                  <a:lnTo>
                    <a:pt x="2662546" y="42886"/>
                  </a:lnTo>
                  <a:lnTo>
                    <a:pt x="2647741" y="44152"/>
                  </a:lnTo>
                  <a:lnTo>
                    <a:pt x="2633185" y="45817"/>
                  </a:lnTo>
                  <a:lnTo>
                    <a:pt x="2618797" y="47473"/>
                  </a:lnTo>
                  <a:lnTo>
                    <a:pt x="2604524" y="48881"/>
                  </a:lnTo>
                  <a:lnTo>
                    <a:pt x="2590328" y="49978"/>
                  </a:lnTo>
                  <a:lnTo>
                    <a:pt x="2576185" y="50788"/>
                  </a:lnTo>
                  <a:lnTo>
                    <a:pt x="2562076" y="51373"/>
                  </a:lnTo>
                  <a:lnTo>
                    <a:pt x="2547991" y="51951"/>
                  </a:lnTo>
                  <a:lnTo>
                    <a:pt x="2533922" y="52880"/>
                  </a:lnTo>
                  <a:lnTo>
                    <a:pt x="2519858" y="54320"/>
                  </a:lnTo>
                  <a:lnTo>
                    <a:pt x="2505633" y="56103"/>
                  </a:lnTo>
                  <a:lnTo>
                    <a:pt x="2490937" y="57839"/>
                  </a:lnTo>
                  <a:lnTo>
                    <a:pt x="2475645" y="59301"/>
                  </a:lnTo>
                  <a:lnTo>
                    <a:pt x="2459950" y="60433"/>
                  </a:lnTo>
                  <a:lnTo>
                    <a:pt x="2444261" y="61268"/>
                  </a:lnTo>
                  <a:lnTo>
                    <a:pt x="2428818" y="61869"/>
                  </a:lnTo>
                  <a:lnTo>
                    <a:pt x="2413686" y="62458"/>
                  </a:lnTo>
                  <a:lnTo>
                    <a:pt x="2398839" y="63394"/>
                  </a:lnTo>
                  <a:lnTo>
                    <a:pt x="2384223" y="64839"/>
                  </a:lnTo>
                  <a:lnTo>
                    <a:pt x="2369779" y="66625"/>
                  </a:lnTo>
                  <a:lnTo>
                    <a:pt x="2355461" y="68363"/>
                  </a:lnTo>
                  <a:lnTo>
                    <a:pt x="2341228" y="69826"/>
                  </a:lnTo>
                  <a:lnTo>
                    <a:pt x="2326887" y="70960"/>
                  </a:lnTo>
                  <a:lnTo>
                    <a:pt x="2312113" y="71795"/>
                  </a:lnTo>
                  <a:lnTo>
                    <a:pt x="2296767" y="72396"/>
                  </a:lnTo>
                  <a:lnTo>
                    <a:pt x="2281037" y="72986"/>
                  </a:lnTo>
                  <a:lnTo>
                    <a:pt x="2265324" y="73922"/>
                  </a:lnTo>
                  <a:lnTo>
                    <a:pt x="2249866" y="75367"/>
                  </a:lnTo>
                  <a:lnTo>
                    <a:pt x="2234723" y="77153"/>
                  </a:lnTo>
                  <a:lnTo>
                    <a:pt x="2219869" y="78891"/>
                  </a:lnTo>
                  <a:lnTo>
                    <a:pt x="2205243" y="80359"/>
                  </a:lnTo>
                  <a:lnTo>
                    <a:pt x="2190624" y="81666"/>
                  </a:lnTo>
                  <a:lnTo>
                    <a:pt x="2175656" y="83149"/>
                  </a:lnTo>
                  <a:lnTo>
                    <a:pt x="2160176" y="84994"/>
                  </a:lnTo>
                  <a:lnTo>
                    <a:pt x="2144355" y="87064"/>
                  </a:lnTo>
                  <a:lnTo>
                    <a:pt x="2128580" y="89000"/>
                  </a:lnTo>
                  <a:lnTo>
                    <a:pt x="2113075" y="90604"/>
                  </a:lnTo>
                  <a:lnTo>
                    <a:pt x="2097732" y="92003"/>
                  </a:lnTo>
                  <a:lnTo>
                    <a:pt x="2082211" y="93549"/>
                  </a:lnTo>
                  <a:lnTo>
                    <a:pt x="2066324" y="95436"/>
                  </a:lnTo>
                  <a:lnTo>
                    <a:pt x="2050043" y="97535"/>
                  </a:lnTo>
                  <a:lnTo>
                    <a:pt x="2033421" y="99490"/>
                  </a:lnTo>
                  <a:lnTo>
                    <a:pt x="2016535" y="101102"/>
                  </a:lnTo>
                  <a:lnTo>
                    <a:pt x="1999619" y="102337"/>
                  </a:lnTo>
                  <a:lnTo>
                    <a:pt x="1983035" y="103241"/>
                  </a:lnTo>
                  <a:lnTo>
                    <a:pt x="1966950" y="103888"/>
                  </a:lnTo>
                  <a:lnTo>
                    <a:pt x="1951201" y="104509"/>
                  </a:lnTo>
                  <a:lnTo>
                    <a:pt x="1935400" y="105465"/>
                  </a:lnTo>
                  <a:lnTo>
                    <a:pt x="1919326" y="106925"/>
                  </a:lnTo>
                  <a:lnTo>
                    <a:pt x="1903088" y="108720"/>
                  </a:lnTo>
                  <a:lnTo>
                    <a:pt x="1887027" y="110464"/>
                  </a:lnTo>
                  <a:lnTo>
                    <a:pt x="1871326" y="111936"/>
                  </a:lnTo>
                  <a:lnTo>
                    <a:pt x="1855849" y="113246"/>
                  </a:lnTo>
                  <a:lnTo>
                    <a:pt x="1840239" y="114731"/>
                  </a:lnTo>
                  <a:lnTo>
                    <a:pt x="1824291" y="116577"/>
                  </a:lnTo>
                  <a:lnTo>
                    <a:pt x="1807970" y="118648"/>
                  </a:lnTo>
                  <a:lnTo>
                    <a:pt x="1791320" y="120584"/>
                  </a:lnTo>
                  <a:lnTo>
                    <a:pt x="1774416" y="122189"/>
                  </a:lnTo>
                  <a:lnTo>
                    <a:pt x="1757487" y="123588"/>
                  </a:lnTo>
                  <a:lnTo>
                    <a:pt x="1740895" y="125135"/>
                  </a:lnTo>
                  <a:lnTo>
                    <a:pt x="1724806" y="127022"/>
                  </a:lnTo>
                  <a:lnTo>
                    <a:pt x="1709053" y="129120"/>
                  </a:lnTo>
                  <a:lnTo>
                    <a:pt x="1693249" y="131075"/>
                  </a:lnTo>
                  <a:lnTo>
                    <a:pt x="1677169" y="132692"/>
                  </a:lnTo>
                  <a:lnTo>
                    <a:pt x="1660758" y="134099"/>
                  </a:lnTo>
                  <a:lnTo>
                    <a:pt x="1644047" y="135652"/>
                  </a:lnTo>
                  <a:lnTo>
                    <a:pt x="1627102" y="137543"/>
                  </a:lnTo>
                  <a:lnTo>
                    <a:pt x="1610145" y="139644"/>
                  </a:lnTo>
                  <a:lnTo>
                    <a:pt x="1593534" y="141600"/>
                  </a:lnTo>
                  <a:lnTo>
                    <a:pt x="1577432" y="143218"/>
                  </a:lnTo>
                  <a:lnTo>
                    <a:pt x="1561671" y="144627"/>
                  </a:lnTo>
                  <a:lnTo>
                    <a:pt x="1545862" y="146179"/>
                  </a:lnTo>
                  <a:lnTo>
                    <a:pt x="1529778" y="148071"/>
                  </a:lnTo>
                  <a:lnTo>
                    <a:pt x="1513364" y="150172"/>
                  </a:lnTo>
                  <a:lnTo>
                    <a:pt x="1496652" y="152129"/>
                  </a:lnTo>
                  <a:lnTo>
                    <a:pt x="1479700" y="153746"/>
                  </a:lnTo>
                  <a:lnTo>
                    <a:pt x="1462570" y="155155"/>
                  </a:lnTo>
                  <a:lnTo>
                    <a:pt x="1445310" y="156707"/>
                  </a:lnTo>
                  <a:lnTo>
                    <a:pt x="1427959" y="158599"/>
                  </a:lnTo>
                  <a:lnTo>
                    <a:pt x="1410545" y="160700"/>
                  </a:lnTo>
                  <a:lnTo>
                    <a:pt x="1393088" y="162657"/>
                  </a:lnTo>
                  <a:lnTo>
                    <a:pt x="1375601" y="164270"/>
                  </a:lnTo>
                  <a:lnTo>
                    <a:pt x="1358094" y="165506"/>
                  </a:lnTo>
                  <a:lnTo>
                    <a:pt x="1340574" y="166410"/>
                  </a:lnTo>
                  <a:lnTo>
                    <a:pt x="1323045" y="167058"/>
                  </a:lnTo>
                  <a:lnTo>
                    <a:pt x="1305509" y="167679"/>
                  </a:lnTo>
                  <a:lnTo>
                    <a:pt x="1287970" y="168636"/>
                  </a:lnTo>
                  <a:lnTo>
                    <a:pt x="1270428" y="170100"/>
                  </a:lnTo>
                  <a:lnTo>
                    <a:pt x="1252884" y="172068"/>
                  </a:lnTo>
                  <a:lnTo>
                    <a:pt x="1235339" y="174461"/>
                  </a:lnTo>
                  <a:lnTo>
                    <a:pt x="1217788" y="177177"/>
                  </a:lnTo>
                  <a:lnTo>
                    <a:pt x="1200069" y="179966"/>
                  </a:lnTo>
                  <a:lnTo>
                    <a:pt x="1181874" y="182451"/>
                  </a:lnTo>
                  <a:lnTo>
                    <a:pt x="1163078" y="184456"/>
                  </a:lnTo>
                  <a:lnTo>
                    <a:pt x="1143879" y="186140"/>
                  </a:lnTo>
                  <a:lnTo>
                    <a:pt x="1124683" y="187884"/>
                  </a:lnTo>
                  <a:lnTo>
                    <a:pt x="1105733" y="189908"/>
                  </a:lnTo>
                  <a:lnTo>
                    <a:pt x="1087093" y="192099"/>
                  </a:lnTo>
                  <a:lnTo>
                    <a:pt x="1068737" y="194117"/>
                  </a:lnTo>
                  <a:lnTo>
                    <a:pt x="1050612" y="195777"/>
                  </a:lnTo>
                  <a:lnTo>
                    <a:pt x="1032659" y="197213"/>
                  </a:lnTo>
                  <a:lnTo>
                    <a:pt x="1014832" y="198784"/>
                  </a:lnTo>
                  <a:lnTo>
                    <a:pt x="997094" y="200688"/>
                  </a:lnTo>
                  <a:lnTo>
                    <a:pt x="979416" y="202798"/>
                  </a:lnTo>
                  <a:lnTo>
                    <a:pt x="961781" y="204760"/>
                  </a:lnTo>
                  <a:lnTo>
                    <a:pt x="944175" y="206377"/>
                  </a:lnTo>
                  <a:lnTo>
                    <a:pt x="926588" y="207615"/>
                  </a:lnTo>
                  <a:lnTo>
                    <a:pt x="909014" y="208521"/>
                  </a:lnTo>
                  <a:lnTo>
                    <a:pt x="891444" y="209170"/>
                  </a:lnTo>
                  <a:lnTo>
                    <a:pt x="873712" y="209791"/>
                  </a:lnTo>
                  <a:lnTo>
                    <a:pt x="855508" y="210749"/>
                  </a:lnTo>
                  <a:lnTo>
                    <a:pt x="836707" y="212209"/>
                  </a:lnTo>
                  <a:lnTo>
                    <a:pt x="817503" y="214004"/>
                  </a:lnTo>
                  <a:lnTo>
                    <a:pt x="798305" y="215749"/>
                  </a:lnTo>
                  <a:lnTo>
                    <a:pt x="779353" y="217221"/>
                  </a:lnTo>
                  <a:lnTo>
                    <a:pt x="760712" y="218530"/>
                  </a:lnTo>
                  <a:lnTo>
                    <a:pt x="742355" y="220016"/>
                  </a:lnTo>
                  <a:lnTo>
                    <a:pt x="724225" y="221862"/>
                  </a:lnTo>
                  <a:lnTo>
                    <a:pt x="706099" y="223933"/>
                  </a:lnTo>
                  <a:lnTo>
                    <a:pt x="687624" y="225869"/>
                  </a:lnTo>
                  <a:lnTo>
                    <a:pt x="668632" y="227469"/>
                  </a:lnTo>
                  <a:lnTo>
                    <a:pt x="649129" y="228696"/>
                  </a:lnTo>
                  <a:lnTo>
                    <a:pt x="629197" y="229594"/>
                  </a:lnTo>
                  <a:lnTo>
                    <a:pt x="608939" y="230237"/>
                  </a:lnTo>
                  <a:lnTo>
                    <a:pt x="588606" y="230856"/>
                  </a:lnTo>
                  <a:lnTo>
                    <a:pt x="568576" y="231811"/>
                  </a:lnTo>
                  <a:lnTo>
                    <a:pt x="549026" y="233269"/>
                  </a:lnTo>
                  <a:lnTo>
                    <a:pt x="529796" y="235064"/>
                  </a:lnTo>
                  <a:lnTo>
                    <a:pt x="510504" y="236807"/>
                  </a:lnTo>
                  <a:lnTo>
                    <a:pt x="490934" y="238279"/>
                  </a:lnTo>
                  <a:lnTo>
                    <a:pt x="471195" y="239588"/>
                  </a:lnTo>
                  <a:lnTo>
                    <a:pt x="451630" y="241073"/>
                  </a:lnTo>
                  <a:lnTo>
                    <a:pt x="432423" y="242920"/>
                  </a:lnTo>
                  <a:lnTo>
                    <a:pt x="413440" y="244990"/>
                  </a:lnTo>
                  <a:lnTo>
                    <a:pt x="394321" y="246926"/>
                  </a:lnTo>
                  <a:lnTo>
                    <a:pt x="374870" y="248531"/>
                  </a:lnTo>
                  <a:lnTo>
                    <a:pt x="355213" y="249930"/>
                  </a:lnTo>
                  <a:lnTo>
                    <a:pt x="335703" y="251476"/>
                  </a:lnTo>
                  <a:lnTo>
                    <a:pt x="316534" y="253364"/>
                  </a:lnTo>
                  <a:lnTo>
                    <a:pt x="297576" y="255462"/>
                  </a:lnTo>
                  <a:lnTo>
                    <a:pt x="278474" y="257417"/>
                  </a:lnTo>
                  <a:lnTo>
                    <a:pt x="259034" y="259034"/>
                  </a:lnTo>
                  <a:lnTo>
                    <a:pt x="239384" y="260442"/>
                  </a:lnTo>
                  <a:lnTo>
                    <a:pt x="219879" y="261994"/>
                  </a:lnTo>
                  <a:lnTo>
                    <a:pt x="200718" y="263890"/>
                  </a:lnTo>
                  <a:lnTo>
                    <a:pt x="181935" y="266163"/>
                  </a:lnTo>
                  <a:lnTo>
                    <a:pt x="163483" y="268768"/>
                  </a:lnTo>
                  <a:lnTo>
                    <a:pt x="145283" y="271630"/>
                  </a:lnTo>
                  <a:lnTo>
                    <a:pt x="126942" y="274518"/>
                  </a:lnTo>
                  <a:lnTo>
                    <a:pt x="107789" y="277071"/>
                  </a:lnTo>
                  <a:lnTo>
                    <a:pt x="87556" y="279116"/>
                  </a:lnTo>
                  <a:lnTo>
                    <a:pt x="67346" y="280661"/>
                  </a:lnTo>
                  <a:lnTo>
                    <a:pt x="47456" y="281947"/>
                  </a:lnTo>
                  <a:lnTo>
                    <a:pt x="26135" y="283085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2010549" y="4258711"/>
            <a:ext cx="5909957" cy="1452918"/>
            <a:chOff x="2010549" y="4258711"/>
            <a:chExt cx="5909957" cy="1452918"/>
          </a:xfrm>
        </p:grpSpPr>
        <p:sp>
          <p:nvSpPr>
            <p:cNvPr id="52" name="Freeform 51"/>
            <p:cNvSpPr/>
            <p:nvPr/>
          </p:nvSpPr>
          <p:spPr>
            <a:xfrm>
              <a:off x="2944990" y="4837778"/>
              <a:ext cx="25363" cy="463255"/>
            </a:xfrm>
            <a:custGeom>
              <a:avLst/>
              <a:gdLst/>
              <a:ahLst/>
              <a:cxnLst/>
              <a:rect l="0" t="0" r="0" b="0"/>
              <a:pathLst>
                <a:path w="25363" h="463255">
                  <a:moveTo>
                    <a:pt x="14833" y="0"/>
                  </a:moveTo>
                  <a:lnTo>
                    <a:pt x="11967" y="11735"/>
                  </a:lnTo>
                  <a:lnTo>
                    <a:pt x="9825" y="22864"/>
                  </a:lnTo>
                  <a:lnTo>
                    <a:pt x="8217" y="34462"/>
                  </a:lnTo>
                  <a:lnTo>
                    <a:pt x="6864" y="46623"/>
                  </a:lnTo>
                  <a:lnTo>
                    <a:pt x="5367" y="59284"/>
                  </a:lnTo>
                  <a:lnTo>
                    <a:pt x="3525" y="72340"/>
                  </a:lnTo>
                  <a:lnTo>
                    <a:pt x="1631" y="85692"/>
                  </a:lnTo>
                  <a:lnTo>
                    <a:pt x="347" y="99257"/>
                  </a:lnTo>
                  <a:lnTo>
                    <a:pt x="0" y="112977"/>
                  </a:lnTo>
                  <a:lnTo>
                    <a:pt x="429" y="126968"/>
                  </a:lnTo>
                  <a:lnTo>
                    <a:pt x="1180" y="141507"/>
                  </a:lnTo>
                  <a:lnTo>
                    <a:pt x="1950" y="156694"/>
                  </a:lnTo>
                  <a:lnTo>
                    <a:pt x="2771" y="172318"/>
                  </a:lnTo>
                  <a:lnTo>
                    <a:pt x="3921" y="187960"/>
                  </a:lnTo>
                  <a:lnTo>
                    <a:pt x="5539" y="203375"/>
                  </a:lnTo>
                  <a:lnTo>
                    <a:pt x="7455" y="218659"/>
                  </a:lnTo>
                  <a:lnTo>
                    <a:pt x="9287" y="234140"/>
                  </a:lnTo>
                  <a:lnTo>
                    <a:pt x="10817" y="249995"/>
                  </a:lnTo>
                  <a:lnTo>
                    <a:pt x="11997" y="266085"/>
                  </a:lnTo>
                  <a:lnTo>
                    <a:pt x="12863" y="282047"/>
                  </a:lnTo>
                  <a:lnTo>
                    <a:pt x="13481" y="297676"/>
                  </a:lnTo>
                  <a:lnTo>
                    <a:pt x="13913" y="312935"/>
                  </a:lnTo>
                  <a:lnTo>
                    <a:pt x="14210" y="327867"/>
                  </a:lnTo>
                  <a:lnTo>
                    <a:pt x="14418" y="342537"/>
                  </a:lnTo>
                  <a:lnTo>
                    <a:pt x="14728" y="356846"/>
                  </a:lnTo>
                  <a:lnTo>
                    <a:pt x="15470" y="370541"/>
                  </a:lnTo>
                  <a:lnTo>
                    <a:pt x="16781" y="383535"/>
                  </a:lnTo>
                  <a:lnTo>
                    <a:pt x="18484" y="396016"/>
                  </a:lnTo>
                  <a:lnTo>
                    <a:pt x="20344" y="409904"/>
                  </a:lnTo>
                  <a:lnTo>
                    <a:pt x="22524" y="429773"/>
                  </a:lnTo>
                  <a:lnTo>
                    <a:pt x="25362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54497" y="4721965"/>
              <a:ext cx="558011" cy="231628"/>
            </a:xfrm>
            <a:custGeom>
              <a:avLst/>
              <a:gdLst/>
              <a:ahLst/>
              <a:cxnLst/>
              <a:rect l="0" t="0" r="0" b="0"/>
              <a:pathLst>
                <a:path w="558011" h="231628">
                  <a:moveTo>
                    <a:pt x="558010" y="0"/>
                  </a:moveTo>
                  <a:lnTo>
                    <a:pt x="549209" y="2934"/>
                  </a:lnTo>
                  <a:lnTo>
                    <a:pt x="540862" y="5716"/>
                  </a:lnTo>
                  <a:lnTo>
                    <a:pt x="532168" y="8620"/>
                  </a:lnTo>
                  <a:lnTo>
                    <a:pt x="523220" y="11833"/>
                  </a:lnTo>
                  <a:lnTo>
                    <a:pt x="514373" y="15646"/>
                  </a:lnTo>
                  <a:lnTo>
                    <a:pt x="505830" y="20159"/>
                  </a:lnTo>
                  <a:lnTo>
                    <a:pt x="497469" y="25150"/>
                  </a:lnTo>
                  <a:lnTo>
                    <a:pt x="488943" y="30189"/>
                  </a:lnTo>
                  <a:lnTo>
                    <a:pt x="480060" y="35021"/>
                  </a:lnTo>
                  <a:lnTo>
                    <a:pt x="470788" y="39569"/>
                  </a:lnTo>
                  <a:lnTo>
                    <a:pt x="461179" y="43849"/>
                  </a:lnTo>
                  <a:lnTo>
                    <a:pt x="451303" y="47916"/>
                  </a:lnTo>
                  <a:lnTo>
                    <a:pt x="441229" y="51987"/>
                  </a:lnTo>
                  <a:lnTo>
                    <a:pt x="431014" y="56413"/>
                  </a:lnTo>
                  <a:lnTo>
                    <a:pt x="420699" y="61355"/>
                  </a:lnTo>
                  <a:lnTo>
                    <a:pt x="410315" y="66641"/>
                  </a:lnTo>
                  <a:lnTo>
                    <a:pt x="399884" y="71884"/>
                  </a:lnTo>
                  <a:lnTo>
                    <a:pt x="389417" y="76857"/>
                  </a:lnTo>
                  <a:lnTo>
                    <a:pt x="378760" y="81670"/>
                  </a:lnTo>
                  <a:lnTo>
                    <a:pt x="367612" y="86662"/>
                  </a:lnTo>
                  <a:lnTo>
                    <a:pt x="355850" y="92015"/>
                  </a:lnTo>
                  <a:lnTo>
                    <a:pt x="343509" y="97594"/>
                  </a:lnTo>
                  <a:lnTo>
                    <a:pt x="330693" y="103039"/>
                  </a:lnTo>
                  <a:lnTo>
                    <a:pt x="317515" y="108152"/>
                  </a:lnTo>
                  <a:lnTo>
                    <a:pt x="304072" y="113060"/>
                  </a:lnTo>
                  <a:lnTo>
                    <a:pt x="290441" y="118116"/>
                  </a:lnTo>
                  <a:lnTo>
                    <a:pt x="276680" y="123517"/>
                  </a:lnTo>
                  <a:lnTo>
                    <a:pt x="262830" y="129298"/>
                  </a:lnTo>
                  <a:lnTo>
                    <a:pt x="248918" y="135410"/>
                  </a:lnTo>
                  <a:lnTo>
                    <a:pt x="234970" y="141781"/>
                  </a:lnTo>
                  <a:lnTo>
                    <a:pt x="221161" y="148178"/>
                  </a:lnTo>
                  <a:lnTo>
                    <a:pt x="207810" y="154239"/>
                  </a:lnTo>
                  <a:lnTo>
                    <a:pt x="195046" y="159794"/>
                  </a:lnTo>
                  <a:lnTo>
                    <a:pt x="182678" y="164844"/>
                  </a:lnTo>
                  <a:lnTo>
                    <a:pt x="170299" y="169470"/>
                  </a:lnTo>
                  <a:lnTo>
                    <a:pt x="157671" y="173773"/>
                  </a:lnTo>
                  <a:lnTo>
                    <a:pt x="144731" y="178003"/>
                  </a:lnTo>
                  <a:lnTo>
                    <a:pt x="131505" y="182537"/>
                  </a:lnTo>
                  <a:lnTo>
                    <a:pt x="118042" y="187555"/>
                  </a:lnTo>
                  <a:lnTo>
                    <a:pt x="104238" y="193064"/>
                  </a:lnTo>
                  <a:lnTo>
                    <a:pt x="89832" y="198986"/>
                  </a:lnTo>
                  <a:lnTo>
                    <a:pt x="74751" y="205221"/>
                  </a:lnTo>
                  <a:lnTo>
                    <a:pt x="59623" y="211379"/>
                  </a:lnTo>
                  <a:lnTo>
                    <a:pt x="44097" y="217400"/>
                  </a:lnTo>
                  <a:lnTo>
                    <a:pt x="25691" y="22381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07139" y="5227332"/>
              <a:ext cx="473784" cy="147401"/>
            </a:xfrm>
            <a:custGeom>
              <a:avLst/>
              <a:gdLst/>
              <a:ahLst/>
              <a:cxnLst/>
              <a:rect l="0" t="0" r="0" b="0"/>
              <a:pathLst>
                <a:path w="473784" h="147401">
                  <a:moveTo>
                    <a:pt x="473783" y="0"/>
                  </a:moveTo>
                  <a:lnTo>
                    <a:pt x="462048" y="2934"/>
                  </a:lnTo>
                  <a:lnTo>
                    <a:pt x="450919" y="5716"/>
                  </a:lnTo>
                  <a:lnTo>
                    <a:pt x="439321" y="8620"/>
                  </a:lnTo>
                  <a:lnTo>
                    <a:pt x="427159" y="11833"/>
                  </a:lnTo>
                  <a:lnTo>
                    <a:pt x="414500" y="15647"/>
                  </a:lnTo>
                  <a:lnTo>
                    <a:pt x="401448" y="20159"/>
                  </a:lnTo>
                  <a:lnTo>
                    <a:pt x="388269" y="25150"/>
                  </a:lnTo>
                  <a:lnTo>
                    <a:pt x="375352" y="30190"/>
                  </a:lnTo>
                  <a:lnTo>
                    <a:pt x="362886" y="35017"/>
                  </a:lnTo>
                  <a:lnTo>
                    <a:pt x="350719" y="39391"/>
                  </a:lnTo>
                  <a:lnTo>
                    <a:pt x="338477" y="43023"/>
                  </a:lnTo>
                  <a:lnTo>
                    <a:pt x="325946" y="45838"/>
                  </a:lnTo>
                  <a:lnTo>
                    <a:pt x="313240" y="48083"/>
                  </a:lnTo>
                  <a:lnTo>
                    <a:pt x="300703" y="50212"/>
                  </a:lnTo>
                  <a:lnTo>
                    <a:pt x="288526" y="52503"/>
                  </a:lnTo>
                  <a:lnTo>
                    <a:pt x="276739" y="55045"/>
                  </a:lnTo>
                  <a:lnTo>
                    <a:pt x="265291" y="57830"/>
                  </a:lnTo>
                  <a:lnTo>
                    <a:pt x="254104" y="60818"/>
                  </a:lnTo>
                  <a:lnTo>
                    <a:pt x="242947" y="63961"/>
                  </a:lnTo>
                  <a:lnTo>
                    <a:pt x="231457" y="67216"/>
                  </a:lnTo>
                  <a:lnTo>
                    <a:pt x="219466" y="70551"/>
                  </a:lnTo>
                  <a:lnTo>
                    <a:pt x="207140" y="73943"/>
                  </a:lnTo>
                  <a:lnTo>
                    <a:pt x="194866" y="77373"/>
                  </a:lnTo>
                  <a:lnTo>
                    <a:pt x="182864" y="80833"/>
                  </a:lnTo>
                  <a:lnTo>
                    <a:pt x="171026" y="84479"/>
                  </a:lnTo>
                  <a:lnTo>
                    <a:pt x="159011" y="88613"/>
                  </a:lnTo>
                  <a:lnTo>
                    <a:pt x="146627" y="93355"/>
                  </a:lnTo>
                  <a:lnTo>
                    <a:pt x="133682" y="98506"/>
                  </a:lnTo>
                  <a:lnTo>
                    <a:pt x="119921" y="103656"/>
                  </a:lnTo>
                  <a:lnTo>
                    <a:pt x="105295" y="108564"/>
                  </a:lnTo>
                  <a:lnTo>
                    <a:pt x="90234" y="113163"/>
                  </a:lnTo>
                  <a:lnTo>
                    <a:pt x="75511" y="117478"/>
                  </a:lnTo>
                  <a:lnTo>
                    <a:pt x="61548" y="121564"/>
                  </a:lnTo>
                  <a:lnTo>
                    <a:pt x="48662" y="125520"/>
                  </a:lnTo>
                  <a:lnTo>
                    <a:pt x="35874" y="129970"/>
                  </a:lnTo>
                  <a:lnTo>
                    <a:pt x="20948" y="136424"/>
                  </a:lnTo>
                  <a:lnTo>
                    <a:pt x="0" y="147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23036" y="4999291"/>
              <a:ext cx="294799" cy="312271"/>
            </a:xfrm>
            <a:custGeom>
              <a:avLst/>
              <a:gdLst/>
              <a:ahLst/>
              <a:cxnLst/>
              <a:rect l="0" t="0" r="0" b="0"/>
              <a:pathLst>
                <a:path w="294799" h="312271">
                  <a:moveTo>
                    <a:pt x="0" y="143814"/>
                  </a:moveTo>
                  <a:lnTo>
                    <a:pt x="67" y="155481"/>
                  </a:lnTo>
                  <a:lnTo>
                    <a:pt x="707" y="165971"/>
                  </a:lnTo>
                  <a:lnTo>
                    <a:pt x="2003" y="176272"/>
                  </a:lnTo>
                  <a:lnTo>
                    <a:pt x="3863" y="186574"/>
                  </a:lnTo>
                  <a:lnTo>
                    <a:pt x="6180" y="196918"/>
                  </a:lnTo>
                  <a:lnTo>
                    <a:pt x="8842" y="207312"/>
                  </a:lnTo>
                  <a:lnTo>
                    <a:pt x="11592" y="217913"/>
                  </a:lnTo>
                  <a:lnTo>
                    <a:pt x="14051" y="229019"/>
                  </a:lnTo>
                  <a:lnTo>
                    <a:pt x="16004" y="240655"/>
                  </a:lnTo>
                  <a:lnTo>
                    <a:pt x="16428" y="249365"/>
                  </a:lnTo>
                  <a:lnTo>
                    <a:pt x="14696" y="251207"/>
                  </a:lnTo>
                  <a:lnTo>
                    <a:pt x="12089" y="248034"/>
                  </a:lnTo>
                  <a:lnTo>
                    <a:pt x="9333" y="241554"/>
                  </a:lnTo>
                  <a:lnTo>
                    <a:pt x="6885" y="232392"/>
                  </a:lnTo>
                  <a:lnTo>
                    <a:pt x="4924" y="221002"/>
                  </a:lnTo>
                  <a:lnTo>
                    <a:pt x="3449" y="208022"/>
                  </a:lnTo>
                  <a:lnTo>
                    <a:pt x="2381" y="194201"/>
                  </a:lnTo>
                  <a:lnTo>
                    <a:pt x="1628" y="180027"/>
                  </a:lnTo>
                  <a:lnTo>
                    <a:pt x="1105" y="165585"/>
                  </a:lnTo>
                  <a:lnTo>
                    <a:pt x="747" y="150673"/>
                  </a:lnTo>
                  <a:lnTo>
                    <a:pt x="507" y="135204"/>
                  </a:lnTo>
                  <a:lnTo>
                    <a:pt x="515" y="119543"/>
                  </a:lnTo>
                  <a:lnTo>
                    <a:pt x="1052" y="104402"/>
                  </a:lnTo>
                  <a:lnTo>
                    <a:pt x="2235" y="90145"/>
                  </a:lnTo>
                  <a:lnTo>
                    <a:pt x="4183" y="76961"/>
                  </a:lnTo>
                  <a:lnTo>
                    <a:pt x="7094" y="65026"/>
                  </a:lnTo>
                  <a:lnTo>
                    <a:pt x="10985" y="54309"/>
                  </a:lnTo>
                  <a:lnTo>
                    <a:pt x="15887" y="45112"/>
                  </a:lnTo>
                  <a:lnTo>
                    <a:pt x="21926" y="38130"/>
                  </a:lnTo>
                  <a:lnTo>
                    <a:pt x="29063" y="33547"/>
                  </a:lnTo>
                  <a:lnTo>
                    <a:pt x="37126" y="31266"/>
                  </a:lnTo>
                  <a:lnTo>
                    <a:pt x="45908" y="31163"/>
                  </a:lnTo>
                  <a:lnTo>
                    <a:pt x="55217" y="32949"/>
                  </a:lnTo>
                  <a:lnTo>
                    <a:pt x="64737" y="36400"/>
                  </a:lnTo>
                  <a:lnTo>
                    <a:pt x="74048" y="41448"/>
                  </a:lnTo>
                  <a:lnTo>
                    <a:pt x="82938" y="47913"/>
                  </a:lnTo>
                  <a:lnTo>
                    <a:pt x="91381" y="55522"/>
                  </a:lnTo>
                  <a:lnTo>
                    <a:pt x="99437" y="63998"/>
                  </a:lnTo>
                  <a:lnTo>
                    <a:pt x="107189" y="73107"/>
                  </a:lnTo>
                  <a:lnTo>
                    <a:pt x="114547" y="82663"/>
                  </a:lnTo>
                  <a:lnTo>
                    <a:pt x="121270" y="92530"/>
                  </a:lnTo>
                  <a:lnTo>
                    <a:pt x="127285" y="102541"/>
                  </a:lnTo>
                  <a:lnTo>
                    <a:pt x="132949" y="110120"/>
                  </a:lnTo>
                  <a:lnTo>
                    <a:pt x="138033" y="111766"/>
                  </a:lnTo>
                  <a:lnTo>
                    <a:pt x="141596" y="107830"/>
                  </a:lnTo>
                  <a:lnTo>
                    <a:pt x="143830" y="99679"/>
                  </a:lnTo>
                  <a:lnTo>
                    <a:pt x="145357" y="88705"/>
                  </a:lnTo>
                  <a:lnTo>
                    <a:pt x="146830" y="76137"/>
                  </a:lnTo>
                  <a:lnTo>
                    <a:pt x="148595" y="62770"/>
                  </a:lnTo>
                  <a:lnTo>
                    <a:pt x="150910" y="49354"/>
                  </a:lnTo>
                  <a:lnTo>
                    <a:pt x="154055" y="36714"/>
                  </a:lnTo>
                  <a:lnTo>
                    <a:pt x="158098" y="25222"/>
                  </a:lnTo>
                  <a:lnTo>
                    <a:pt x="163098" y="15350"/>
                  </a:lnTo>
                  <a:lnTo>
                    <a:pt x="169201" y="7838"/>
                  </a:lnTo>
                  <a:lnTo>
                    <a:pt x="176380" y="2863"/>
                  </a:lnTo>
                  <a:lnTo>
                    <a:pt x="184470" y="300"/>
                  </a:lnTo>
                  <a:lnTo>
                    <a:pt x="193270" y="0"/>
                  </a:lnTo>
                  <a:lnTo>
                    <a:pt x="202592" y="1650"/>
                  </a:lnTo>
                  <a:lnTo>
                    <a:pt x="212120" y="5008"/>
                  </a:lnTo>
                  <a:lnTo>
                    <a:pt x="221436" y="9993"/>
                  </a:lnTo>
                  <a:lnTo>
                    <a:pt x="230325" y="16419"/>
                  </a:lnTo>
                  <a:lnTo>
                    <a:pt x="238598" y="24172"/>
                  </a:lnTo>
                  <a:lnTo>
                    <a:pt x="246008" y="33278"/>
                  </a:lnTo>
                  <a:lnTo>
                    <a:pt x="252511" y="43626"/>
                  </a:lnTo>
                  <a:lnTo>
                    <a:pt x="258218" y="54999"/>
                  </a:lnTo>
                  <a:lnTo>
                    <a:pt x="263293" y="67157"/>
                  </a:lnTo>
                  <a:lnTo>
                    <a:pt x="267897" y="79886"/>
                  </a:lnTo>
                  <a:lnTo>
                    <a:pt x="272160" y="92857"/>
                  </a:lnTo>
                  <a:lnTo>
                    <a:pt x="276185" y="105638"/>
                  </a:lnTo>
                  <a:lnTo>
                    <a:pt x="280039" y="118015"/>
                  </a:lnTo>
                  <a:lnTo>
                    <a:pt x="283611" y="130123"/>
                  </a:lnTo>
                  <a:lnTo>
                    <a:pt x="286631" y="142325"/>
                  </a:lnTo>
                  <a:lnTo>
                    <a:pt x="288994" y="154836"/>
                  </a:lnTo>
                  <a:lnTo>
                    <a:pt x="290749" y="167697"/>
                  </a:lnTo>
                  <a:lnTo>
                    <a:pt x="292010" y="180871"/>
                  </a:lnTo>
                  <a:lnTo>
                    <a:pt x="292896" y="194294"/>
                  </a:lnTo>
                  <a:lnTo>
                    <a:pt x="293508" y="207902"/>
                  </a:lnTo>
                  <a:lnTo>
                    <a:pt x="293927" y="221643"/>
                  </a:lnTo>
                  <a:lnTo>
                    <a:pt x="294212" y="235470"/>
                  </a:lnTo>
                  <a:lnTo>
                    <a:pt x="294405" y="249132"/>
                  </a:lnTo>
                  <a:lnTo>
                    <a:pt x="294556" y="263727"/>
                  </a:lnTo>
                  <a:lnTo>
                    <a:pt x="294680" y="282772"/>
                  </a:lnTo>
                  <a:lnTo>
                    <a:pt x="294798" y="312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92684" y="4964396"/>
              <a:ext cx="158045" cy="572522"/>
            </a:xfrm>
            <a:custGeom>
              <a:avLst/>
              <a:gdLst/>
              <a:ahLst/>
              <a:cxnLst/>
              <a:rect l="0" t="0" r="0" b="0"/>
              <a:pathLst>
                <a:path w="158045" h="572522">
                  <a:moveTo>
                    <a:pt x="9378" y="157652"/>
                  </a:moveTo>
                  <a:lnTo>
                    <a:pt x="12245" y="169520"/>
                  </a:lnTo>
                  <a:lnTo>
                    <a:pt x="14387" y="181930"/>
                  </a:lnTo>
                  <a:lnTo>
                    <a:pt x="15994" y="196108"/>
                  </a:lnTo>
                  <a:lnTo>
                    <a:pt x="17347" y="211470"/>
                  </a:lnTo>
                  <a:lnTo>
                    <a:pt x="18844" y="226818"/>
                  </a:lnTo>
                  <a:lnTo>
                    <a:pt x="20690" y="241466"/>
                  </a:lnTo>
                  <a:lnTo>
                    <a:pt x="22757" y="255880"/>
                  </a:lnTo>
                  <a:lnTo>
                    <a:pt x="24690" y="271363"/>
                  </a:lnTo>
                  <a:lnTo>
                    <a:pt x="26291" y="288576"/>
                  </a:lnTo>
                  <a:lnTo>
                    <a:pt x="27687" y="306898"/>
                  </a:lnTo>
                  <a:lnTo>
                    <a:pt x="29231" y="324836"/>
                  </a:lnTo>
                  <a:lnTo>
                    <a:pt x="31118" y="341539"/>
                  </a:lnTo>
                  <a:lnTo>
                    <a:pt x="33215" y="356990"/>
                  </a:lnTo>
                  <a:lnTo>
                    <a:pt x="35169" y="371655"/>
                  </a:lnTo>
                  <a:lnTo>
                    <a:pt x="36786" y="385931"/>
                  </a:lnTo>
                  <a:lnTo>
                    <a:pt x="38193" y="400366"/>
                  </a:lnTo>
                  <a:lnTo>
                    <a:pt x="39745" y="415684"/>
                  </a:lnTo>
                  <a:lnTo>
                    <a:pt x="41641" y="432191"/>
                  </a:lnTo>
                  <a:lnTo>
                    <a:pt x="43914" y="449842"/>
                  </a:lnTo>
                  <a:lnTo>
                    <a:pt x="46519" y="468442"/>
                  </a:lnTo>
                  <a:lnTo>
                    <a:pt x="49381" y="487759"/>
                  </a:lnTo>
                  <a:lnTo>
                    <a:pt x="52269" y="507271"/>
                  </a:lnTo>
                  <a:lnTo>
                    <a:pt x="54822" y="526209"/>
                  </a:lnTo>
                  <a:lnTo>
                    <a:pt x="56863" y="544168"/>
                  </a:lnTo>
                  <a:lnTo>
                    <a:pt x="58212" y="559945"/>
                  </a:lnTo>
                  <a:lnTo>
                    <a:pt x="57999" y="570125"/>
                  </a:lnTo>
                  <a:lnTo>
                    <a:pt x="55935" y="572521"/>
                  </a:lnTo>
                  <a:lnTo>
                    <a:pt x="53175" y="568595"/>
                  </a:lnTo>
                  <a:lnTo>
                    <a:pt x="50178" y="559887"/>
                  </a:lnTo>
                  <a:lnTo>
                    <a:pt x="47050" y="547201"/>
                  </a:lnTo>
                  <a:lnTo>
                    <a:pt x="43825" y="531266"/>
                  </a:lnTo>
                  <a:lnTo>
                    <a:pt x="40691" y="512820"/>
                  </a:lnTo>
                  <a:lnTo>
                    <a:pt x="37972" y="492517"/>
                  </a:lnTo>
                  <a:lnTo>
                    <a:pt x="35810" y="470902"/>
                  </a:lnTo>
                  <a:lnTo>
                    <a:pt x="34020" y="449027"/>
                  </a:lnTo>
                  <a:lnTo>
                    <a:pt x="32205" y="428410"/>
                  </a:lnTo>
                  <a:lnTo>
                    <a:pt x="30130" y="409767"/>
                  </a:lnTo>
                  <a:lnTo>
                    <a:pt x="27735" y="392945"/>
                  </a:lnTo>
                  <a:lnTo>
                    <a:pt x="25047" y="377329"/>
                  </a:lnTo>
                  <a:lnTo>
                    <a:pt x="22130" y="362396"/>
                  </a:lnTo>
                  <a:lnTo>
                    <a:pt x="19204" y="347344"/>
                  </a:lnTo>
                  <a:lnTo>
                    <a:pt x="16627" y="331077"/>
                  </a:lnTo>
                  <a:lnTo>
                    <a:pt x="14560" y="313132"/>
                  </a:lnTo>
                  <a:lnTo>
                    <a:pt x="12835" y="294210"/>
                  </a:lnTo>
                  <a:lnTo>
                    <a:pt x="11063" y="275816"/>
                  </a:lnTo>
                  <a:lnTo>
                    <a:pt x="9020" y="258781"/>
                  </a:lnTo>
                  <a:lnTo>
                    <a:pt x="6816" y="243094"/>
                  </a:lnTo>
                  <a:lnTo>
                    <a:pt x="4790" y="228265"/>
                  </a:lnTo>
                  <a:lnTo>
                    <a:pt x="3130" y="213882"/>
                  </a:lnTo>
                  <a:lnTo>
                    <a:pt x="1862" y="199543"/>
                  </a:lnTo>
                  <a:lnTo>
                    <a:pt x="937" y="184822"/>
                  </a:lnTo>
                  <a:lnTo>
                    <a:pt x="285" y="169542"/>
                  </a:lnTo>
                  <a:lnTo>
                    <a:pt x="0" y="154038"/>
                  </a:lnTo>
                  <a:lnTo>
                    <a:pt x="333" y="139015"/>
                  </a:lnTo>
                  <a:lnTo>
                    <a:pt x="1372" y="124836"/>
                  </a:lnTo>
                  <a:lnTo>
                    <a:pt x="3052" y="111369"/>
                  </a:lnTo>
                  <a:lnTo>
                    <a:pt x="5250" y="98179"/>
                  </a:lnTo>
                  <a:lnTo>
                    <a:pt x="7840" y="84976"/>
                  </a:lnTo>
                  <a:lnTo>
                    <a:pt x="10714" y="71802"/>
                  </a:lnTo>
                  <a:lnTo>
                    <a:pt x="13789" y="58943"/>
                  </a:lnTo>
                  <a:lnTo>
                    <a:pt x="17012" y="46557"/>
                  </a:lnTo>
                  <a:lnTo>
                    <a:pt x="20667" y="34966"/>
                  </a:lnTo>
                  <a:lnTo>
                    <a:pt x="25339" y="24714"/>
                  </a:lnTo>
                  <a:lnTo>
                    <a:pt x="31265" y="15981"/>
                  </a:lnTo>
                  <a:lnTo>
                    <a:pt x="38366" y="8948"/>
                  </a:lnTo>
                  <a:lnTo>
                    <a:pt x="46428" y="3965"/>
                  </a:lnTo>
                  <a:lnTo>
                    <a:pt x="55217" y="1026"/>
                  </a:lnTo>
                  <a:lnTo>
                    <a:pt x="64373" y="0"/>
                  </a:lnTo>
                  <a:lnTo>
                    <a:pt x="73431" y="815"/>
                  </a:lnTo>
                  <a:lnTo>
                    <a:pt x="82147" y="3252"/>
                  </a:lnTo>
                  <a:lnTo>
                    <a:pt x="90472" y="7157"/>
                  </a:lnTo>
                  <a:lnTo>
                    <a:pt x="98450" y="12518"/>
                  </a:lnTo>
                  <a:lnTo>
                    <a:pt x="106151" y="19196"/>
                  </a:lnTo>
                  <a:lnTo>
                    <a:pt x="113647" y="26950"/>
                  </a:lnTo>
                  <a:lnTo>
                    <a:pt x="120994" y="35524"/>
                  </a:lnTo>
                  <a:lnTo>
                    <a:pt x="128233" y="44702"/>
                  </a:lnTo>
                  <a:lnTo>
                    <a:pt x="135231" y="54475"/>
                  </a:lnTo>
                  <a:lnTo>
                    <a:pt x="141705" y="65021"/>
                  </a:lnTo>
                  <a:lnTo>
                    <a:pt x="147530" y="76370"/>
                  </a:lnTo>
                  <a:lnTo>
                    <a:pt x="152424" y="88264"/>
                  </a:lnTo>
                  <a:lnTo>
                    <a:pt x="155881" y="100247"/>
                  </a:lnTo>
                  <a:lnTo>
                    <a:pt x="157753" y="112049"/>
                  </a:lnTo>
                  <a:lnTo>
                    <a:pt x="158044" y="123583"/>
                  </a:lnTo>
                  <a:lnTo>
                    <a:pt x="156727" y="134862"/>
                  </a:lnTo>
                  <a:lnTo>
                    <a:pt x="153948" y="145930"/>
                  </a:lnTo>
                  <a:lnTo>
                    <a:pt x="149813" y="156837"/>
                  </a:lnTo>
                  <a:lnTo>
                    <a:pt x="144297" y="167628"/>
                  </a:lnTo>
                  <a:lnTo>
                    <a:pt x="137515" y="178327"/>
                  </a:lnTo>
                  <a:lnTo>
                    <a:pt x="129691" y="188632"/>
                  </a:lnTo>
                  <a:lnTo>
                    <a:pt x="121071" y="197946"/>
                  </a:lnTo>
                  <a:lnTo>
                    <a:pt x="111866" y="206028"/>
                  </a:lnTo>
                  <a:lnTo>
                    <a:pt x="102245" y="213115"/>
                  </a:lnTo>
                  <a:lnTo>
                    <a:pt x="92334" y="219725"/>
                  </a:lnTo>
                  <a:lnTo>
                    <a:pt x="82233" y="226202"/>
                  </a:lnTo>
                  <a:lnTo>
                    <a:pt x="72266" y="232408"/>
                  </a:lnTo>
                  <a:lnTo>
                    <a:pt x="61911" y="238408"/>
                  </a:lnTo>
                  <a:lnTo>
                    <a:pt x="49139" y="244737"/>
                  </a:lnTo>
                  <a:lnTo>
                    <a:pt x="30435" y="2524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85897" y="4953592"/>
              <a:ext cx="231336" cy="214936"/>
            </a:xfrm>
            <a:custGeom>
              <a:avLst/>
              <a:gdLst/>
              <a:ahLst/>
              <a:cxnLst/>
              <a:rect l="0" t="0" r="0" b="0"/>
              <a:pathLst>
                <a:path w="231336" h="214936">
                  <a:moveTo>
                    <a:pt x="153077" y="21057"/>
                  </a:moveTo>
                  <a:lnTo>
                    <a:pt x="141409" y="21124"/>
                  </a:lnTo>
                  <a:lnTo>
                    <a:pt x="130920" y="21763"/>
                  </a:lnTo>
                  <a:lnTo>
                    <a:pt x="120618" y="23060"/>
                  </a:lnTo>
                  <a:lnTo>
                    <a:pt x="110317" y="24920"/>
                  </a:lnTo>
                  <a:lnTo>
                    <a:pt x="99973" y="27236"/>
                  </a:lnTo>
                  <a:lnTo>
                    <a:pt x="89584" y="29907"/>
                  </a:lnTo>
                  <a:lnTo>
                    <a:pt x="79155" y="33004"/>
                  </a:lnTo>
                  <a:lnTo>
                    <a:pt x="68697" y="36759"/>
                  </a:lnTo>
                  <a:lnTo>
                    <a:pt x="58227" y="41253"/>
                  </a:lnTo>
                  <a:lnTo>
                    <a:pt x="48077" y="46575"/>
                  </a:lnTo>
                  <a:lnTo>
                    <a:pt x="38868" y="52904"/>
                  </a:lnTo>
                  <a:lnTo>
                    <a:pt x="30861" y="60239"/>
                  </a:lnTo>
                  <a:lnTo>
                    <a:pt x="23994" y="68436"/>
                  </a:lnTo>
                  <a:lnTo>
                    <a:pt x="18066" y="77309"/>
                  </a:lnTo>
                  <a:lnTo>
                    <a:pt x="12859" y="86692"/>
                  </a:lnTo>
                  <a:lnTo>
                    <a:pt x="8342" y="96772"/>
                  </a:lnTo>
                  <a:lnTo>
                    <a:pt x="4673" y="108056"/>
                  </a:lnTo>
                  <a:lnTo>
                    <a:pt x="1877" y="120709"/>
                  </a:lnTo>
                  <a:lnTo>
                    <a:pt x="167" y="134123"/>
                  </a:lnTo>
                  <a:lnTo>
                    <a:pt x="0" y="147133"/>
                  </a:lnTo>
                  <a:lnTo>
                    <a:pt x="1485" y="159102"/>
                  </a:lnTo>
                  <a:lnTo>
                    <a:pt x="4432" y="169915"/>
                  </a:lnTo>
                  <a:lnTo>
                    <a:pt x="8545" y="179713"/>
                  </a:lnTo>
                  <a:lnTo>
                    <a:pt x="13545" y="188699"/>
                  </a:lnTo>
                  <a:lnTo>
                    <a:pt x="19680" y="196751"/>
                  </a:lnTo>
                  <a:lnTo>
                    <a:pt x="27686" y="203422"/>
                  </a:lnTo>
                  <a:lnTo>
                    <a:pt x="37806" y="208578"/>
                  </a:lnTo>
                  <a:lnTo>
                    <a:pt x="49516" y="212212"/>
                  </a:lnTo>
                  <a:lnTo>
                    <a:pt x="61832" y="214286"/>
                  </a:lnTo>
                  <a:lnTo>
                    <a:pt x="74120" y="214935"/>
                  </a:lnTo>
                  <a:lnTo>
                    <a:pt x="86283" y="214253"/>
                  </a:lnTo>
                  <a:lnTo>
                    <a:pt x="98581" y="212207"/>
                  </a:lnTo>
                  <a:lnTo>
                    <a:pt x="111180" y="208909"/>
                  </a:lnTo>
                  <a:lnTo>
                    <a:pt x="123945" y="204578"/>
                  </a:lnTo>
                  <a:lnTo>
                    <a:pt x="136528" y="199454"/>
                  </a:lnTo>
                  <a:lnTo>
                    <a:pt x="148735" y="193746"/>
                  </a:lnTo>
                  <a:lnTo>
                    <a:pt x="160374" y="187456"/>
                  </a:lnTo>
                  <a:lnTo>
                    <a:pt x="171193" y="180403"/>
                  </a:lnTo>
                  <a:lnTo>
                    <a:pt x="181134" y="172547"/>
                  </a:lnTo>
                  <a:lnTo>
                    <a:pt x="190300" y="163982"/>
                  </a:lnTo>
                  <a:lnTo>
                    <a:pt x="198852" y="154855"/>
                  </a:lnTo>
                  <a:lnTo>
                    <a:pt x="206932" y="145302"/>
                  </a:lnTo>
                  <a:lnTo>
                    <a:pt x="214344" y="135276"/>
                  </a:lnTo>
                  <a:lnTo>
                    <a:pt x="220571" y="124560"/>
                  </a:lnTo>
                  <a:lnTo>
                    <a:pt x="225422" y="113097"/>
                  </a:lnTo>
                  <a:lnTo>
                    <a:pt x="228848" y="101127"/>
                  </a:lnTo>
                  <a:lnTo>
                    <a:pt x="230781" y="89092"/>
                  </a:lnTo>
                  <a:lnTo>
                    <a:pt x="231335" y="77261"/>
                  </a:lnTo>
                  <a:lnTo>
                    <a:pt x="230588" y="65877"/>
                  </a:lnTo>
                  <a:lnTo>
                    <a:pt x="228500" y="55231"/>
                  </a:lnTo>
                  <a:lnTo>
                    <a:pt x="225164" y="45411"/>
                  </a:lnTo>
                  <a:lnTo>
                    <a:pt x="220468" y="36495"/>
                  </a:lnTo>
                  <a:lnTo>
                    <a:pt x="214035" y="28644"/>
                  </a:lnTo>
                  <a:lnTo>
                    <a:pt x="205816" y="21848"/>
                  </a:lnTo>
                  <a:lnTo>
                    <a:pt x="196043" y="16112"/>
                  </a:lnTo>
                  <a:lnTo>
                    <a:pt x="185041" y="11549"/>
                  </a:lnTo>
                  <a:lnTo>
                    <a:pt x="173142" y="8107"/>
                  </a:lnTo>
                  <a:lnTo>
                    <a:pt x="161210" y="5602"/>
                  </a:lnTo>
                  <a:lnTo>
                    <a:pt x="149468" y="3559"/>
                  </a:lnTo>
                  <a:lnTo>
                    <a:pt x="136891" y="1794"/>
                  </a:lnTo>
                  <a:lnTo>
                    <a:pt x="1214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54787" y="4911478"/>
              <a:ext cx="189465" cy="242157"/>
            </a:xfrm>
            <a:custGeom>
              <a:avLst/>
              <a:gdLst/>
              <a:ahLst/>
              <a:cxnLst/>
              <a:rect l="0" t="0" r="0" b="0"/>
              <a:pathLst>
                <a:path w="189465" h="242157">
                  <a:moveTo>
                    <a:pt x="157928" y="0"/>
                  </a:moveTo>
                  <a:lnTo>
                    <a:pt x="149127" y="2934"/>
                  </a:lnTo>
                  <a:lnTo>
                    <a:pt x="140780" y="5716"/>
                  </a:lnTo>
                  <a:lnTo>
                    <a:pt x="132081" y="8616"/>
                  </a:lnTo>
                  <a:lnTo>
                    <a:pt x="122960" y="11656"/>
                  </a:lnTo>
                  <a:lnTo>
                    <a:pt x="113465" y="14821"/>
                  </a:lnTo>
                  <a:lnTo>
                    <a:pt x="103673" y="18090"/>
                  </a:lnTo>
                  <a:lnTo>
                    <a:pt x="93659" y="21600"/>
                  </a:lnTo>
                  <a:lnTo>
                    <a:pt x="83485" y="25640"/>
                  </a:lnTo>
                  <a:lnTo>
                    <a:pt x="73203" y="30321"/>
                  </a:lnTo>
                  <a:lnTo>
                    <a:pt x="63012" y="35602"/>
                  </a:lnTo>
                  <a:lnTo>
                    <a:pt x="53242" y="41371"/>
                  </a:lnTo>
                  <a:lnTo>
                    <a:pt x="44042" y="47516"/>
                  </a:lnTo>
                  <a:lnTo>
                    <a:pt x="35389" y="54101"/>
                  </a:lnTo>
                  <a:lnTo>
                    <a:pt x="27191" y="61352"/>
                  </a:lnTo>
                  <a:lnTo>
                    <a:pt x="19359" y="69336"/>
                  </a:lnTo>
                  <a:lnTo>
                    <a:pt x="12455" y="77817"/>
                  </a:lnTo>
                  <a:lnTo>
                    <a:pt x="7634" y="86355"/>
                  </a:lnTo>
                  <a:lnTo>
                    <a:pt x="5364" y="94677"/>
                  </a:lnTo>
                  <a:lnTo>
                    <a:pt x="5638" y="102212"/>
                  </a:lnTo>
                  <a:lnTo>
                    <a:pt x="8331" y="108055"/>
                  </a:lnTo>
                  <a:lnTo>
                    <a:pt x="13111" y="111867"/>
                  </a:lnTo>
                  <a:lnTo>
                    <a:pt x="19709" y="113797"/>
                  </a:lnTo>
                  <a:lnTo>
                    <a:pt x="28016" y="114194"/>
                  </a:lnTo>
                  <a:lnTo>
                    <a:pt x="37818" y="113433"/>
                  </a:lnTo>
                  <a:lnTo>
                    <a:pt x="48819" y="111994"/>
                  </a:lnTo>
                  <a:lnTo>
                    <a:pt x="60726" y="110432"/>
                  </a:lnTo>
                  <a:lnTo>
                    <a:pt x="73286" y="109064"/>
                  </a:lnTo>
                  <a:lnTo>
                    <a:pt x="86143" y="108149"/>
                  </a:lnTo>
                  <a:lnTo>
                    <a:pt x="98848" y="107986"/>
                  </a:lnTo>
                  <a:lnTo>
                    <a:pt x="111170" y="108656"/>
                  </a:lnTo>
                  <a:lnTo>
                    <a:pt x="123071" y="110072"/>
                  </a:lnTo>
                  <a:lnTo>
                    <a:pt x="134603" y="112084"/>
                  </a:lnTo>
                  <a:lnTo>
                    <a:pt x="145835" y="114555"/>
                  </a:lnTo>
                  <a:lnTo>
                    <a:pt x="156516" y="117687"/>
                  </a:lnTo>
                  <a:lnTo>
                    <a:pt x="166089" y="121999"/>
                  </a:lnTo>
                  <a:lnTo>
                    <a:pt x="174335" y="127679"/>
                  </a:lnTo>
                  <a:lnTo>
                    <a:pt x="181025" y="134613"/>
                  </a:lnTo>
                  <a:lnTo>
                    <a:pt x="185771" y="142563"/>
                  </a:lnTo>
                  <a:lnTo>
                    <a:pt x="188548" y="151278"/>
                  </a:lnTo>
                  <a:lnTo>
                    <a:pt x="189464" y="160382"/>
                  </a:lnTo>
                  <a:lnTo>
                    <a:pt x="188574" y="169407"/>
                  </a:lnTo>
                  <a:lnTo>
                    <a:pt x="186087" y="178100"/>
                  </a:lnTo>
                  <a:lnTo>
                    <a:pt x="182148" y="186410"/>
                  </a:lnTo>
                  <a:lnTo>
                    <a:pt x="176765" y="194377"/>
                  </a:lnTo>
                  <a:lnTo>
                    <a:pt x="170072" y="202068"/>
                  </a:lnTo>
                  <a:lnTo>
                    <a:pt x="162308" y="209386"/>
                  </a:lnTo>
                  <a:lnTo>
                    <a:pt x="153727" y="216081"/>
                  </a:lnTo>
                  <a:lnTo>
                    <a:pt x="144544" y="222065"/>
                  </a:lnTo>
                  <a:lnTo>
                    <a:pt x="134768" y="227237"/>
                  </a:lnTo>
                  <a:lnTo>
                    <a:pt x="124221" y="231412"/>
                  </a:lnTo>
                  <a:lnTo>
                    <a:pt x="112860" y="234590"/>
                  </a:lnTo>
                  <a:lnTo>
                    <a:pt x="100620" y="236912"/>
                  </a:lnTo>
                  <a:lnTo>
                    <a:pt x="87340" y="238561"/>
                  </a:lnTo>
                  <a:lnTo>
                    <a:pt x="73050" y="239709"/>
                  </a:lnTo>
                  <a:lnTo>
                    <a:pt x="58470" y="240502"/>
                  </a:lnTo>
                  <a:lnTo>
                    <a:pt x="43380" y="241129"/>
                  </a:lnTo>
                  <a:lnTo>
                    <a:pt x="25336" y="241649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56097" y="4911478"/>
              <a:ext cx="233529" cy="252685"/>
            </a:xfrm>
            <a:custGeom>
              <a:avLst/>
              <a:gdLst/>
              <a:ahLst/>
              <a:cxnLst/>
              <a:rect l="0" t="0" r="0" b="0"/>
              <a:pathLst>
                <a:path w="233529" h="252685">
                  <a:moveTo>
                    <a:pt x="156659" y="0"/>
                  </a:moveTo>
                  <a:lnTo>
                    <a:pt x="144924" y="67"/>
                  </a:lnTo>
                  <a:lnTo>
                    <a:pt x="133795" y="707"/>
                  </a:lnTo>
                  <a:lnTo>
                    <a:pt x="122202" y="2004"/>
                  </a:lnTo>
                  <a:lnTo>
                    <a:pt x="110214" y="3864"/>
                  </a:lnTo>
                  <a:lnTo>
                    <a:pt x="98201" y="6180"/>
                  </a:lnTo>
                  <a:lnTo>
                    <a:pt x="86403" y="8851"/>
                  </a:lnTo>
                  <a:lnTo>
                    <a:pt x="75050" y="11948"/>
                  </a:lnTo>
                  <a:lnTo>
                    <a:pt x="64429" y="15703"/>
                  </a:lnTo>
                  <a:lnTo>
                    <a:pt x="54623" y="20192"/>
                  </a:lnTo>
                  <a:lnTo>
                    <a:pt x="45548" y="25341"/>
                  </a:lnTo>
                  <a:lnTo>
                    <a:pt x="37059" y="31022"/>
                  </a:lnTo>
                  <a:lnTo>
                    <a:pt x="29015" y="37108"/>
                  </a:lnTo>
                  <a:lnTo>
                    <a:pt x="21458" y="43652"/>
                  </a:lnTo>
                  <a:lnTo>
                    <a:pt x="14602" y="50877"/>
                  </a:lnTo>
                  <a:lnTo>
                    <a:pt x="8520" y="58844"/>
                  </a:lnTo>
                  <a:lnTo>
                    <a:pt x="3622" y="67312"/>
                  </a:lnTo>
                  <a:lnTo>
                    <a:pt x="695" y="75843"/>
                  </a:lnTo>
                  <a:lnTo>
                    <a:pt x="0" y="84163"/>
                  </a:lnTo>
                  <a:lnTo>
                    <a:pt x="1654" y="91868"/>
                  </a:lnTo>
                  <a:lnTo>
                    <a:pt x="5880" y="98357"/>
                  </a:lnTo>
                  <a:lnTo>
                    <a:pt x="12535" y="103415"/>
                  </a:lnTo>
                  <a:lnTo>
                    <a:pt x="21052" y="106997"/>
                  </a:lnTo>
                  <a:lnTo>
                    <a:pt x="30663" y="109042"/>
                  </a:lnTo>
                  <a:lnTo>
                    <a:pt x="40825" y="109684"/>
                  </a:lnTo>
                  <a:lnTo>
                    <a:pt x="51407" y="109338"/>
                  </a:lnTo>
                  <a:lnTo>
                    <a:pt x="62569" y="108583"/>
                  </a:lnTo>
                  <a:lnTo>
                    <a:pt x="74373" y="107788"/>
                  </a:lnTo>
                  <a:lnTo>
                    <a:pt x="86757" y="107105"/>
                  </a:lnTo>
                  <a:lnTo>
                    <a:pt x="99610" y="106574"/>
                  </a:lnTo>
                  <a:lnTo>
                    <a:pt x="112813" y="106186"/>
                  </a:lnTo>
                  <a:lnTo>
                    <a:pt x="126103" y="106078"/>
                  </a:lnTo>
                  <a:lnTo>
                    <a:pt x="139100" y="106530"/>
                  </a:lnTo>
                  <a:lnTo>
                    <a:pt x="151614" y="107653"/>
                  </a:lnTo>
                  <a:lnTo>
                    <a:pt x="163473" y="109558"/>
                  </a:lnTo>
                  <a:lnTo>
                    <a:pt x="174445" y="112441"/>
                  </a:lnTo>
                  <a:lnTo>
                    <a:pt x="184492" y="116308"/>
                  </a:lnTo>
                  <a:lnTo>
                    <a:pt x="193732" y="121023"/>
                  </a:lnTo>
                  <a:lnTo>
                    <a:pt x="202332" y="126405"/>
                  </a:lnTo>
                  <a:lnTo>
                    <a:pt x="210447" y="132291"/>
                  </a:lnTo>
                  <a:lnTo>
                    <a:pt x="217881" y="138869"/>
                  </a:lnTo>
                  <a:lnTo>
                    <a:pt x="224124" y="146648"/>
                  </a:lnTo>
                  <a:lnTo>
                    <a:pt x="228979" y="155806"/>
                  </a:lnTo>
                  <a:lnTo>
                    <a:pt x="232239" y="166058"/>
                  </a:lnTo>
                  <a:lnTo>
                    <a:pt x="233528" y="176857"/>
                  </a:lnTo>
                  <a:lnTo>
                    <a:pt x="232832" y="187815"/>
                  </a:lnTo>
                  <a:lnTo>
                    <a:pt x="230262" y="198425"/>
                  </a:lnTo>
                  <a:lnTo>
                    <a:pt x="225879" y="208011"/>
                  </a:lnTo>
                  <a:lnTo>
                    <a:pt x="219888" y="216297"/>
                  </a:lnTo>
                  <a:lnTo>
                    <a:pt x="212274" y="223199"/>
                  </a:lnTo>
                  <a:lnTo>
                    <a:pt x="202737" y="228625"/>
                  </a:lnTo>
                  <a:lnTo>
                    <a:pt x="191294" y="232690"/>
                  </a:lnTo>
                  <a:lnTo>
                    <a:pt x="178543" y="235796"/>
                  </a:lnTo>
                  <a:lnTo>
                    <a:pt x="165454" y="238512"/>
                  </a:lnTo>
                  <a:lnTo>
                    <a:pt x="152612" y="241195"/>
                  </a:lnTo>
                  <a:lnTo>
                    <a:pt x="140061" y="243833"/>
                  </a:lnTo>
                  <a:lnTo>
                    <a:pt x="127493" y="246151"/>
                  </a:lnTo>
                  <a:lnTo>
                    <a:pt x="114714" y="248007"/>
                  </a:lnTo>
                  <a:lnTo>
                    <a:pt x="101893" y="249409"/>
                  </a:lnTo>
                  <a:lnTo>
                    <a:pt x="88019" y="250575"/>
                  </a:lnTo>
                  <a:lnTo>
                    <a:pt x="69634" y="251609"/>
                  </a:lnTo>
                  <a:lnTo>
                    <a:pt x="4084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70684" y="4995705"/>
              <a:ext cx="14834" cy="168457"/>
            </a:xfrm>
            <a:custGeom>
              <a:avLst/>
              <a:gdLst/>
              <a:ahLst/>
              <a:cxnLst/>
              <a:rect l="0" t="0" r="0" b="0"/>
              <a:pathLst>
                <a:path w="14834" h="168457">
                  <a:moveTo>
                    <a:pt x="0" y="0"/>
                  </a:moveTo>
                  <a:lnTo>
                    <a:pt x="2867" y="11802"/>
                  </a:lnTo>
                  <a:lnTo>
                    <a:pt x="5008" y="23572"/>
                  </a:lnTo>
                  <a:lnTo>
                    <a:pt x="6616" y="36457"/>
                  </a:lnTo>
                  <a:lnTo>
                    <a:pt x="7969" y="50133"/>
                  </a:lnTo>
                  <a:lnTo>
                    <a:pt x="9466" y="63812"/>
                  </a:lnTo>
                  <a:lnTo>
                    <a:pt x="11308" y="77028"/>
                  </a:lnTo>
                  <a:lnTo>
                    <a:pt x="13202" y="89653"/>
                  </a:lnTo>
                  <a:lnTo>
                    <a:pt x="14486" y="101732"/>
                  </a:lnTo>
                  <a:lnTo>
                    <a:pt x="14833" y="113362"/>
                  </a:lnTo>
                  <a:lnTo>
                    <a:pt x="14398" y="124389"/>
                  </a:lnTo>
                  <a:lnTo>
                    <a:pt x="13602" y="135588"/>
                  </a:lnTo>
                  <a:lnTo>
                    <a:pt x="12370" y="149063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49626" y="48167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07554" y="4690379"/>
              <a:ext cx="269523" cy="490370"/>
            </a:xfrm>
            <a:custGeom>
              <a:avLst/>
              <a:gdLst/>
              <a:ahLst/>
              <a:cxnLst/>
              <a:rect l="0" t="0" r="0" b="0"/>
              <a:pathLst>
                <a:path w="269523" h="490370">
                  <a:moveTo>
                    <a:pt x="0" y="0"/>
                  </a:moveTo>
                  <a:lnTo>
                    <a:pt x="67" y="11802"/>
                  </a:lnTo>
                  <a:lnTo>
                    <a:pt x="708" y="23572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80" y="65464"/>
                  </a:lnTo>
                  <a:lnTo>
                    <a:pt x="8847" y="81177"/>
                  </a:lnTo>
                  <a:lnTo>
                    <a:pt x="11771" y="97107"/>
                  </a:lnTo>
                  <a:lnTo>
                    <a:pt x="14877" y="112482"/>
                  </a:lnTo>
                  <a:lnTo>
                    <a:pt x="18112" y="126940"/>
                  </a:lnTo>
                  <a:lnTo>
                    <a:pt x="21437" y="140950"/>
                  </a:lnTo>
                  <a:lnTo>
                    <a:pt x="24821" y="155577"/>
                  </a:lnTo>
                  <a:lnTo>
                    <a:pt x="28242" y="171389"/>
                  </a:lnTo>
                  <a:lnTo>
                    <a:pt x="31522" y="188453"/>
                  </a:lnTo>
                  <a:lnTo>
                    <a:pt x="34346" y="206599"/>
                  </a:lnTo>
                  <a:lnTo>
                    <a:pt x="36582" y="225577"/>
                  </a:lnTo>
                  <a:lnTo>
                    <a:pt x="38421" y="244678"/>
                  </a:lnTo>
                  <a:lnTo>
                    <a:pt x="40272" y="262801"/>
                  </a:lnTo>
                  <a:lnTo>
                    <a:pt x="42366" y="279433"/>
                  </a:lnTo>
                  <a:lnTo>
                    <a:pt x="44605" y="294903"/>
                  </a:lnTo>
                  <a:lnTo>
                    <a:pt x="46654" y="310059"/>
                  </a:lnTo>
                  <a:lnTo>
                    <a:pt x="48335" y="325442"/>
                  </a:lnTo>
                  <a:lnTo>
                    <a:pt x="49785" y="341084"/>
                  </a:lnTo>
                  <a:lnTo>
                    <a:pt x="51365" y="356678"/>
                  </a:lnTo>
                  <a:lnTo>
                    <a:pt x="53275" y="372030"/>
                  </a:lnTo>
                  <a:lnTo>
                    <a:pt x="55390" y="387087"/>
                  </a:lnTo>
                  <a:lnTo>
                    <a:pt x="57355" y="401876"/>
                  </a:lnTo>
                  <a:lnTo>
                    <a:pt x="58963" y="416421"/>
                  </a:lnTo>
                  <a:lnTo>
                    <a:pt x="59792" y="429656"/>
                  </a:lnTo>
                  <a:lnTo>
                    <a:pt x="59088" y="438234"/>
                  </a:lnTo>
                  <a:lnTo>
                    <a:pt x="56961" y="440318"/>
                  </a:lnTo>
                  <a:lnTo>
                    <a:pt x="54260" y="437815"/>
                  </a:lnTo>
                  <a:lnTo>
                    <a:pt x="51481" y="432270"/>
                  </a:lnTo>
                  <a:lnTo>
                    <a:pt x="49023" y="424435"/>
                  </a:lnTo>
                  <a:lnTo>
                    <a:pt x="47056" y="414829"/>
                  </a:lnTo>
                  <a:lnTo>
                    <a:pt x="45576" y="403734"/>
                  </a:lnTo>
                  <a:lnTo>
                    <a:pt x="44505" y="391203"/>
                  </a:lnTo>
                  <a:lnTo>
                    <a:pt x="43753" y="377393"/>
                  </a:lnTo>
                  <a:lnTo>
                    <a:pt x="43401" y="362706"/>
                  </a:lnTo>
                  <a:lnTo>
                    <a:pt x="43690" y="347699"/>
                  </a:lnTo>
                  <a:lnTo>
                    <a:pt x="44702" y="332725"/>
                  </a:lnTo>
                  <a:lnTo>
                    <a:pt x="46534" y="318247"/>
                  </a:lnTo>
                  <a:lnTo>
                    <a:pt x="49368" y="304903"/>
                  </a:lnTo>
                  <a:lnTo>
                    <a:pt x="53206" y="292931"/>
                  </a:lnTo>
                  <a:lnTo>
                    <a:pt x="58072" y="282232"/>
                  </a:lnTo>
                  <a:lnTo>
                    <a:pt x="64088" y="272568"/>
                  </a:lnTo>
                  <a:lnTo>
                    <a:pt x="71209" y="263697"/>
                  </a:lnTo>
                  <a:lnTo>
                    <a:pt x="79261" y="255566"/>
                  </a:lnTo>
                  <a:lnTo>
                    <a:pt x="88036" y="248316"/>
                  </a:lnTo>
                  <a:lnTo>
                    <a:pt x="97344" y="241962"/>
                  </a:lnTo>
                  <a:lnTo>
                    <a:pt x="107035" y="236710"/>
                  </a:lnTo>
                  <a:lnTo>
                    <a:pt x="116992" y="233012"/>
                  </a:lnTo>
                  <a:lnTo>
                    <a:pt x="127138" y="230977"/>
                  </a:lnTo>
                  <a:lnTo>
                    <a:pt x="137579" y="230578"/>
                  </a:lnTo>
                  <a:lnTo>
                    <a:pt x="148580" y="231823"/>
                  </a:lnTo>
                  <a:lnTo>
                    <a:pt x="160235" y="234549"/>
                  </a:lnTo>
                  <a:lnTo>
                    <a:pt x="172164" y="238479"/>
                  </a:lnTo>
                  <a:lnTo>
                    <a:pt x="183640" y="243325"/>
                  </a:lnTo>
                  <a:lnTo>
                    <a:pt x="194278" y="248843"/>
                  </a:lnTo>
                  <a:lnTo>
                    <a:pt x="203878" y="255004"/>
                  </a:lnTo>
                  <a:lnTo>
                    <a:pt x="212254" y="261971"/>
                  </a:lnTo>
                  <a:lnTo>
                    <a:pt x="219445" y="269769"/>
                  </a:lnTo>
                  <a:lnTo>
                    <a:pt x="225800" y="278294"/>
                  </a:lnTo>
                  <a:lnTo>
                    <a:pt x="231851" y="287395"/>
                  </a:lnTo>
                  <a:lnTo>
                    <a:pt x="237926" y="296926"/>
                  </a:lnTo>
                  <a:lnTo>
                    <a:pt x="243994" y="306767"/>
                  </a:lnTo>
                  <a:lnTo>
                    <a:pt x="249768" y="316826"/>
                  </a:lnTo>
                  <a:lnTo>
                    <a:pt x="255093" y="327041"/>
                  </a:lnTo>
                  <a:lnTo>
                    <a:pt x="259804" y="337527"/>
                  </a:lnTo>
                  <a:lnTo>
                    <a:pt x="263663" y="348559"/>
                  </a:lnTo>
                  <a:lnTo>
                    <a:pt x="266620" y="360239"/>
                  </a:lnTo>
                  <a:lnTo>
                    <a:pt x="268621" y="372356"/>
                  </a:lnTo>
                  <a:lnTo>
                    <a:pt x="269522" y="384489"/>
                  </a:lnTo>
                  <a:lnTo>
                    <a:pt x="269347" y="396386"/>
                  </a:lnTo>
                  <a:lnTo>
                    <a:pt x="268095" y="407816"/>
                  </a:lnTo>
                  <a:lnTo>
                    <a:pt x="265660" y="418490"/>
                  </a:lnTo>
                  <a:lnTo>
                    <a:pt x="262091" y="428335"/>
                  </a:lnTo>
                  <a:lnTo>
                    <a:pt x="257408" y="437437"/>
                  </a:lnTo>
                  <a:lnTo>
                    <a:pt x="251516" y="445945"/>
                  </a:lnTo>
                  <a:lnTo>
                    <a:pt x="244478" y="454001"/>
                  </a:lnTo>
                  <a:lnTo>
                    <a:pt x="236481" y="461567"/>
                  </a:lnTo>
                  <a:lnTo>
                    <a:pt x="227744" y="468429"/>
                  </a:lnTo>
                  <a:lnTo>
                    <a:pt x="218455" y="474524"/>
                  </a:lnTo>
                  <a:lnTo>
                    <a:pt x="208609" y="479770"/>
                  </a:lnTo>
                  <a:lnTo>
                    <a:pt x="198015" y="483996"/>
                  </a:lnTo>
                  <a:lnTo>
                    <a:pt x="186637" y="487203"/>
                  </a:lnTo>
                  <a:lnTo>
                    <a:pt x="174792" y="489349"/>
                  </a:lnTo>
                  <a:lnTo>
                    <a:pt x="161696" y="490369"/>
                  </a:lnTo>
                  <a:lnTo>
                    <a:pt x="143961" y="489235"/>
                  </a:lnTo>
                  <a:lnTo>
                    <a:pt x="115813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33938" y="4721965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4" y="8674"/>
                  </a:lnTo>
                  <a:lnTo>
                    <a:pt x="177" y="21021"/>
                  </a:lnTo>
                  <a:lnTo>
                    <a:pt x="825" y="35199"/>
                  </a:lnTo>
                  <a:lnTo>
                    <a:pt x="2079" y="50467"/>
                  </a:lnTo>
                  <a:lnTo>
                    <a:pt x="3904" y="66625"/>
                  </a:lnTo>
                  <a:lnTo>
                    <a:pt x="6201" y="83755"/>
                  </a:lnTo>
                  <a:lnTo>
                    <a:pt x="8856" y="101837"/>
                  </a:lnTo>
                  <a:lnTo>
                    <a:pt x="11775" y="120893"/>
                  </a:lnTo>
                  <a:lnTo>
                    <a:pt x="14879" y="141056"/>
                  </a:lnTo>
                  <a:lnTo>
                    <a:pt x="18109" y="162287"/>
                  </a:lnTo>
                  <a:lnTo>
                    <a:pt x="21259" y="184258"/>
                  </a:lnTo>
                  <a:lnTo>
                    <a:pt x="23995" y="206458"/>
                  </a:lnTo>
                  <a:lnTo>
                    <a:pt x="26171" y="228572"/>
                  </a:lnTo>
                  <a:lnTo>
                    <a:pt x="27971" y="250318"/>
                  </a:lnTo>
                  <a:lnTo>
                    <a:pt x="29795" y="271379"/>
                  </a:lnTo>
                  <a:lnTo>
                    <a:pt x="31872" y="291657"/>
                  </a:lnTo>
                  <a:lnTo>
                    <a:pt x="34099" y="311224"/>
                  </a:lnTo>
                  <a:lnTo>
                    <a:pt x="36141" y="330218"/>
                  </a:lnTo>
                  <a:lnTo>
                    <a:pt x="37812" y="348760"/>
                  </a:lnTo>
                  <a:lnTo>
                    <a:pt x="39089" y="366408"/>
                  </a:lnTo>
                  <a:lnTo>
                    <a:pt x="40159" y="383990"/>
                  </a:lnTo>
                  <a:lnTo>
                    <a:pt x="41113" y="404171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39223" y="4938637"/>
              <a:ext cx="336912" cy="288697"/>
            </a:xfrm>
            <a:custGeom>
              <a:avLst/>
              <a:gdLst/>
              <a:ahLst/>
              <a:cxnLst/>
              <a:rect l="0" t="0" r="0" b="0"/>
              <a:pathLst>
                <a:path w="336912" h="288697">
                  <a:moveTo>
                    <a:pt x="0" y="109711"/>
                  </a:moveTo>
                  <a:lnTo>
                    <a:pt x="8801" y="106778"/>
                  </a:lnTo>
                  <a:lnTo>
                    <a:pt x="17148" y="103996"/>
                  </a:lnTo>
                  <a:lnTo>
                    <a:pt x="25851" y="101101"/>
                  </a:lnTo>
                  <a:lnTo>
                    <a:pt x="35145" y="98233"/>
                  </a:lnTo>
                  <a:lnTo>
                    <a:pt x="45288" y="95716"/>
                  </a:lnTo>
                  <a:lnTo>
                    <a:pt x="56328" y="93700"/>
                  </a:lnTo>
                  <a:lnTo>
                    <a:pt x="67995" y="92015"/>
                  </a:lnTo>
                  <a:lnTo>
                    <a:pt x="79817" y="90273"/>
                  </a:lnTo>
                  <a:lnTo>
                    <a:pt x="91506" y="88246"/>
                  </a:lnTo>
                  <a:lnTo>
                    <a:pt x="102963" y="85884"/>
                  </a:lnTo>
                  <a:lnTo>
                    <a:pt x="114190" y="83220"/>
                  </a:lnTo>
                  <a:lnTo>
                    <a:pt x="125216" y="80309"/>
                  </a:lnTo>
                  <a:lnTo>
                    <a:pt x="135927" y="77048"/>
                  </a:lnTo>
                  <a:lnTo>
                    <a:pt x="146054" y="73181"/>
                  </a:lnTo>
                  <a:lnTo>
                    <a:pt x="155479" y="68612"/>
                  </a:lnTo>
                  <a:lnTo>
                    <a:pt x="163605" y="63239"/>
                  </a:lnTo>
                  <a:lnTo>
                    <a:pt x="169322" y="56875"/>
                  </a:lnTo>
                  <a:lnTo>
                    <a:pt x="172229" y="49523"/>
                  </a:lnTo>
                  <a:lnTo>
                    <a:pt x="172400" y="41483"/>
                  </a:lnTo>
                  <a:lnTo>
                    <a:pt x="170013" y="33249"/>
                  </a:lnTo>
                  <a:lnTo>
                    <a:pt x="165441" y="25130"/>
                  </a:lnTo>
                  <a:lnTo>
                    <a:pt x="158985" y="17563"/>
                  </a:lnTo>
                  <a:lnTo>
                    <a:pt x="150774" y="11166"/>
                  </a:lnTo>
                  <a:lnTo>
                    <a:pt x="141040" y="6170"/>
                  </a:lnTo>
                  <a:lnTo>
                    <a:pt x="130255" y="2630"/>
                  </a:lnTo>
                  <a:lnTo>
                    <a:pt x="119025" y="613"/>
                  </a:lnTo>
                  <a:lnTo>
                    <a:pt x="107733" y="0"/>
                  </a:lnTo>
                  <a:lnTo>
                    <a:pt x="96542" y="704"/>
                  </a:lnTo>
                  <a:lnTo>
                    <a:pt x="85494" y="2762"/>
                  </a:lnTo>
                  <a:lnTo>
                    <a:pt x="74585" y="6075"/>
                  </a:lnTo>
                  <a:lnTo>
                    <a:pt x="63954" y="10585"/>
                  </a:lnTo>
                  <a:lnTo>
                    <a:pt x="53881" y="16360"/>
                  </a:lnTo>
                  <a:lnTo>
                    <a:pt x="44477" y="23324"/>
                  </a:lnTo>
                  <a:lnTo>
                    <a:pt x="35856" y="31441"/>
                  </a:lnTo>
                  <a:lnTo>
                    <a:pt x="28210" y="40792"/>
                  </a:lnTo>
                  <a:lnTo>
                    <a:pt x="21554" y="51305"/>
                  </a:lnTo>
                  <a:lnTo>
                    <a:pt x="15914" y="62788"/>
                  </a:lnTo>
                  <a:lnTo>
                    <a:pt x="11416" y="75020"/>
                  </a:lnTo>
                  <a:lnTo>
                    <a:pt x="8023" y="87799"/>
                  </a:lnTo>
                  <a:lnTo>
                    <a:pt x="5725" y="100803"/>
                  </a:lnTo>
                  <a:lnTo>
                    <a:pt x="4625" y="113605"/>
                  </a:lnTo>
                  <a:lnTo>
                    <a:pt x="4666" y="125997"/>
                  </a:lnTo>
                  <a:lnTo>
                    <a:pt x="5828" y="138114"/>
                  </a:lnTo>
                  <a:lnTo>
                    <a:pt x="8203" y="150324"/>
                  </a:lnTo>
                  <a:lnTo>
                    <a:pt x="11730" y="162829"/>
                  </a:lnTo>
                  <a:lnTo>
                    <a:pt x="16387" y="175348"/>
                  </a:lnTo>
                  <a:lnTo>
                    <a:pt x="22261" y="187228"/>
                  </a:lnTo>
                  <a:lnTo>
                    <a:pt x="29286" y="198145"/>
                  </a:lnTo>
                  <a:lnTo>
                    <a:pt x="37275" y="208103"/>
                  </a:lnTo>
                  <a:lnTo>
                    <a:pt x="46008" y="217252"/>
                  </a:lnTo>
                  <a:lnTo>
                    <a:pt x="55292" y="225776"/>
                  </a:lnTo>
                  <a:lnTo>
                    <a:pt x="65136" y="233841"/>
                  </a:lnTo>
                  <a:lnTo>
                    <a:pt x="75728" y="241577"/>
                  </a:lnTo>
                  <a:lnTo>
                    <a:pt x="87111" y="249080"/>
                  </a:lnTo>
                  <a:lnTo>
                    <a:pt x="99025" y="256257"/>
                  </a:lnTo>
                  <a:lnTo>
                    <a:pt x="111023" y="262850"/>
                  </a:lnTo>
                  <a:lnTo>
                    <a:pt x="122838" y="268762"/>
                  </a:lnTo>
                  <a:lnTo>
                    <a:pt x="134551" y="273883"/>
                  </a:lnTo>
                  <a:lnTo>
                    <a:pt x="146482" y="278024"/>
                  </a:lnTo>
                  <a:lnTo>
                    <a:pt x="158811" y="281180"/>
                  </a:lnTo>
                  <a:lnTo>
                    <a:pt x="171719" y="283485"/>
                  </a:lnTo>
                  <a:lnTo>
                    <a:pt x="185455" y="285123"/>
                  </a:lnTo>
                  <a:lnTo>
                    <a:pt x="200069" y="286265"/>
                  </a:lnTo>
                  <a:lnTo>
                    <a:pt x="215292" y="287051"/>
                  </a:lnTo>
                  <a:lnTo>
                    <a:pt x="230655" y="287587"/>
                  </a:lnTo>
                  <a:lnTo>
                    <a:pt x="245872" y="287951"/>
                  </a:lnTo>
                  <a:lnTo>
                    <a:pt x="260819" y="288197"/>
                  </a:lnTo>
                  <a:lnTo>
                    <a:pt x="277235" y="288389"/>
                  </a:lnTo>
                  <a:lnTo>
                    <a:pt x="299910" y="288546"/>
                  </a:lnTo>
                  <a:lnTo>
                    <a:pt x="336911" y="2886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793148" y="4827250"/>
              <a:ext cx="356811" cy="536847"/>
            </a:xfrm>
            <a:custGeom>
              <a:avLst/>
              <a:gdLst/>
              <a:ahLst/>
              <a:cxnLst/>
              <a:rect l="0" t="0" r="0" b="0"/>
              <a:pathLst>
                <a:path w="356811" h="536847">
                  <a:moveTo>
                    <a:pt x="93598" y="0"/>
                  </a:moveTo>
                  <a:lnTo>
                    <a:pt x="90664" y="11668"/>
                  </a:lnTo>
                  <a:lnTo>
                    <a:pt x="87882" y="22157"/>
                  </a:lnTo>
                  <a:lnTo>
                    <a:pt x="84977" y="32468"/>
                  </a:lnTo>
                  <a:lnTo>
                    <a:pt x="81764" y="43115"/>
                  </a:lnTo>
                  <a:lnTo>
                    <a:pt x="77951" y="54755"/>
                  </a:lnTo>
                  <a:lnTo>
                    <a:pt x="73439" y="67642"/>
                  </a:lnTo>
                  <a:lnTo>
                    <a:pt x="68448" y="81375"/>
                  </a:lnTo>
                  <a:lnTo>
                    <a:pt x="63408" y="95130"/>
                  </a:lnTo>
                  <a:lnTo>
                    <a:pt x="58576" y="108420"/>
                  </a:lnTo>
                  <a:lnTo>
                    <a:pt x="54029" y="121274"/>
                  </a:lnTo>
                  <a:lnTo>
                    <a:pt x="49749" y="134044"/>
                  </a:lnTo>
                  <a:lnTo>
                    <a:pt x="45686" y="146961"/>
                  </a:lnTo>
                  <a:lnTo>
                    <a:pt x="41788" y="159942"/>
                  </a:lnTo>
                  <a:lnTo>
                    <a:pt x="38010" y="172671"/>
                  </a:lnTo>
                  <a:lnTo>
                    <a:pt x="34317" y="184994"/>
                  </a:lnTo>
                  <a:lnTo>
                    <a:pt x="30683" y="197390"/>
                  </a:lnTo>
                  <a:lnTo>
                    <a:pt x="27089" y="210844"/>
                  </a:lnTo>
                  <a:lnTo>
                    <a:pt x="23527" y="225818"/>
                  </a:lnTo>
                  <a:lnTo>
                    <a:pt x="20153" y="241961"/>
                  </a:lnTo>
                  <a:lnTo>
                    <a:pt x="17266" y="258414"/>
                  </a:lnTo>
                  <a:lnTo>
                    <a:pt x="14988" y="274625"/>
                  </a:lnTo>
                  <a:lnTo>
                    <a:pt x="13120" y="290238"/>
                  </a:lnTo>
                  <a:lnTo>
                    <a:pt x="11251" y="304942"/>
                  </a:lnTo>
                  <a:lnTo>
                    <a:pt x="9144" y="318691"/>
                  </a:lnTo>
                  <a:lnTo>
                    <a:pt x="6897" y="332092"/>
                  </a:lnTo>
                  <a:lnTo>
                    <a:pt x="4841" y="346243"/>
                  </a:lnTo>
                  <a:lnTo>
                    <a:pt x="3161" y="361695"/>
                  </a:lnTo>
                  <a:lnTo>
                    <a:pt x="1881" y="378163"/>
                  </a:lnTo>
                  <a:lnTo>
                    <a:pt x="947" y="394836"/>
                  </a:lnTo>
                  <a:lnTo>
                    <a:pt x="289" y="411196"/>
                  </a:lnTo>
                  <a:lnTo>
                    <a:pt x="0" y="426908"/>
                  </a:lnTo>
                  <a:lnTo>
                    <a:pt x="331" y="441678"/>
                  </a:lnTo>
                  <a:lnTo>
                    <a:pt x="1372" y="455458"/>
                  </a:lnTo>
                  <a:lnTo>
                    <a:pt x="3223" y="468370"/>
                  </a:lnTo>
                  <a:lnTo>
                    <a:pt x="6069" y="480597"/>
                  </a:lnTo>
                  <a:lnTo>
                    <a:pt x="9922" y="492302"/>
                  </a:lnTo>
                  <a:lnTo>
                    <a:pt x="14966" y="503302"/>
                  </a:lnTo>
                  <a:lnTo>
                    <a:pt x="21634" y="513091"/>
                  </a:lnTo>
                  <a:lnTo>
                    <a:pt x="30006" y="521482"/>
                  </a:lnTo>
                  <a:lnTo>
                    <a:pt x="39713" y="528270"/>
                  </a:lnTo>
                  <a:lnTo>
                    <a:pt x="50137" y="533080"/>
                  </a:lnTo>
                  <a:lnTo>
                    <a:pt x="60848" y="535901"/>
                  </a:lnTo>
                  <a:lnTo>
                    <a:pt x="71632" y="536846"/>
                  </a:lnTo>
                  <a:lnTo>
                    <a:pt x="82398" y="535976"/>
                  </a:lnTo>
                  <a:lnTo>
                    <a:pt x="93122" y="533510"/>
                  </a:lnTo>
                  <a:lnTo>
                    <a:pt x="103968" y="529926"/>
                  </a:lnTo>
                  <a:lnTo>
                    <a:pt x="115248" y="525844"/>
                  </a:lnTo>
                  <a:lnTo>
                    <a:pt x="127094" y="521657"/>
                  </a:lnTo>
                  <a:lnTo>
                    <a:pt x="139153" y="517374"/>
                  </a:lnTo>
                  <a:lnTo>
                    <a:pt x="150717" y="512740"/>
                  </a:lnTo>
                  <a:lnTo>
                    <a:pt x="161428" y="507622"/>
                  </a:lnTo>
                  <a:lnTo>
                    <a:pt x="171586" y="502030"/>
                  </a:lnTo>
                  <a:lnTo>
                    <a:pt x="181933" y="496044"/>
                  </a:lnTo>
                  <a:lnTo>
                    <a:pt x="192897" y="489759"/>
                  </a:lnTo>
                  <a:lnTo>
                    <a:pt x="204568" y="483419"/>
                  </a:lnTo>
                  <a:lnTo>
                    <a:pt x="216868" y="477395"/>
                  </a:lnTo>
                  <a:lnTo>
                    <a:pt x="229668" y="471866"/>
                  </a:lnTo>
                  <a:lnTo>
                    <a:pt x="242842" y="466832"/>
                  </a:lnTo>
                  <a:lnTo>
                    <a:pt x="256283" y="462217"/>
                  </a:lnTo>
                  <a:lnTo>
                    <a:pt x="269910" y="457927"/>
                  </a:lnTo>
                  <a:lnTo>
                    <a:pt x="283499" y="453874"/>
                  </a:lnTo>
                  <a:lnTo>
                    <a:pt x="296702" y="449992"/>
                  </a:lnTo>
                  <a:lnTo>
                    <a:pt x="309348" y="446234"/>
                  </a:lnTo>
                  <a:lnTo>
                    <a:pt x="320998" y="442713"/>
                  </a:lnTo>
                  <a:lnTo>
                    <a:pt x="332005" y="439353"/>
                  </a:lnTo>
                  <a:lnTo>
                    <a:pt x="343335" y="435859"/>
                  </a:lnTo>
                  <a:lnTo>
                    <a:pt x="35681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834103" y="5037820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8531" y="2934"/>
                  </a:lnTo>
                  <a:lnTo>
                    <a:pt x="129545" y="5716"/>
                  </a:lnTo>
                  <a:lnTo>
                    <a:pt x="119553" y="8616"/>
                  </a:lnTo>
                  <a:lnTo>
                    <a:pt x="108745" y="11656"/>
                  </a:lnTo>
                  <a:lnTo>
                    <a:pt x="97582" y="14821"/>
                  </a:lnTo>
                  <a:lnTo>
                    <a:pt x="86373" y="18085"/>
                  </a:lnTo>
                  <a:lnTo>
                    <a:pt x="75088" y="21423"/>
                  </a:lnTo>
                  <a:lnTo>
                    <a:pt x="63455" y="24814"/>
                  </a:lnTo>
                  <a:lnTo>
                    <a:pt x="51354" y="28238"/>
                  </a:lnTo>
                  <a:lnTo>
                    <a:pt x="39404" y="31532"/>
                  </a:lnTo>
                  <a:lnTo>
                    <a:pt x="27707" y="34714"/>
                  </a:lnTo>
                  <a:lnTo>
                    <a:pt x="15234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86746" y="4795664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5967" y="67"/>
                  </a:lnTo>
                  <a:lnTo>
                    <a:pt x="182697" y="707"/>
                  </a:lnTo>
                  <a:lnTo>
                    <a:pt x="169495" y="2004"/>
                  </a:lnTo>
                  <a:lnTo>
                    <a:pt x="156154" y="3863"/>
                  </a:lnTo>
                  <a:lnTo>
                    <a:pt x="142645" y="6180"/>
                  </a:lnTo>
                  <a:lnTo>
                    <a:pt x="128987" y="8847"/>
                  </a:lnTo>
                  <a:lnTo>
                    <a:pt x="115048" y="11771"/>
                  </a:lnTo>
                  <a:lnTo>
                    <a:pt x="100550" y="14878"/>
                  </a:lnTo>
                  <a:lnTo>
                    <a:pt x="85402" y="18113"/>
                  </a:lnTo>
                  <a:lnTo>
                    <a:pt x="70030" y="21478"/>
                  </a:lnTo>
                  <a:lnTo>
                    <a:pt x="53570" y="25458"/>
                  </a:lnTo>
                  <a:lnTo>
                    <a:pt x="32339" y="315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28901" y="5016763"/>
              <a:ext cx="210571" cy="270057"/>
            </a:xfrm>
            <a:custGeom>
              <a:avLst/>
              <a:gdLst/>
              <a:ahLst/>
              <a:cxnLst/>
              <a:rect l="0" t="0" r="0" b="0"/>
              <a:pathLst>
                <a:path w="210571" h="270057">
                  <a:moveTo>
                    <a:pt x="0" y="42114"/>
                  </a:moveTo>
                  <a:lnTo>
                    <a:pt x="5868" y="53849"/>
                  </a:lnTo>
                  <a:lnTo>
                    <a:pt x="11433" y="64978"/>
                  </a:lnTo>
                  <a:lnTo>
                    <a:pt x="17232" y="76581"/>
                  </a:lnTo>
                  <a:lnTo>
                    <a:pt x="23313" y="88916"/>
                  </a:lnTo>
                  <a:lnTo>
                    <a:pt x="29642" y="102223"/>
                  </a:lnTo>
                  <a:lnTo>
                    <a:pt x="36171" y="116529"/>
                  </a:lnTo>
                  <a:lnTo>
                    <a:pt x="42847" y="131533"/>
                  </a:lnTo>
                  <a:lnTo>
                    <a:pt x="49629" y="146746"/>
                  </a:lnTo>
                  <a:lnTo>
                    <a:pt x="56487" y="161864"/>
                  </a:lnTo>
                  <a:lnTo>
                    <a:pt x="63396" y="176775"/>
                  </a:lnTo>
                  <a:lnTo>
                    <a:pt x="70341" y="191474"/>
                  </a:lnTo>
                  <a:lnTo>
                    <a:pt x="77310" y="205986"/>
                  </a:lnTo>
                  <a:lnTo>
                    <a:pt x="84296" y="220189"/>
                  </a:lnTo>
                  <a:lnTo>
                    <a:pt x="91292" y="233814"/>
                  </a:lnTo>
                  <a:lnTo>
                    <a:pt x="98296" y="246732"/>
                  </a:lnTo>
                  <a:lnTo>
                    <a:pt x="105306" y="258018"/>
                  </a:lnTo>
                  <a:lnTo>
                    <a:pt x="112318" y="265944"/>
                  </a:lnTo>
                  <a:lnTo>
                    <a:pt x="119328" y="269856"/>
                  </a:lnTo>
                  <a:lnTo>
                    <a:pt x="126171" y="270056"/>
                  </a:lnTo>
                  <a:lnTo>
                    <a:pt x="132539" y="267233"/>
                  </a:lnTo>
                  <a:lnTo>
                    <a:pt x="138304" y="262107"/>
                  </a:lnTo>
                  <a:lnTo>
                    <a:pt x="143497" y="254976"/>
                  </a:lnTo>
                  <a:lnTo>
                    <a:pt x="148218" y="245713"/>
                  </a:lnTo>
                  <a:lnTo>
                    <a:pt x="152581" y="234425"/>
                  </a:lnTo>
                  <a:lnTo>
                    <a:pt x="156682" y="221594"/>
                  </a:lnTo>
                  <a:lnTo>
                    <a:pt x="160596" y="207914"/>
                  </a:lnTo>
                  <a:lnTo>
                    <a:pt x="164381" y="193863"/>
                  </a:lnTo>
                  <a:lnTo>
                    <a:pt x="168076" y="179853"/>
                  </a:lnTo>
                  <a:lnTo>
                    <a:pt x="171711" y="166300"/>
                  </a:lnTo>
                  <a:lnTo>
                    <a:pt x="175305" y="153363"/>
                  </a:lnTo>
                  <a:lnTo>
                    <a:pt x="178871" y="140692"/>
                  </a:lnTo>
                  <a:lnTo>
                    <a:pt x="182418" y="127571"/>
                  </a:lnTo>
                  <a:lnTo>
                    <a:pt x="185948" y="113628"/>
                  </a:lnTo>
                  <a:lnTo>
                    <a:pt x="189302" y="98989"/>
                  </a:lnTo>
                  <a:lnTo>
                    <a:pt x="192174" y="84082"/>
                  </a:lnTo>
                  <a:lnTo>
                    <a:pt x="194442" y="69214"/>
                  </a:lnTo>
                  <a:lnTo>
                    <a:pt x="196337" y="54913"/>
                  </a:lnTo>
                  <a:lnTo>
                    <a:pt x="198640" y="40498"/>
                  </a:lnTo>
                  <a:lnTo>
                    <a:pt x="202672" y="23588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386034" y="5057762"/>
              <a:ext cx="183300" cy="255327"/>
            </a:xfrm>
            <a:custGeom>
              <a:avLst/>
              <a:gdLst/>
              <a:ahLst/>
              <a:cxnLst/>
              <a:rect l="0" t="0" r="0" b="0"/>
              <a:pathLst>
                <a:path w="183300" h="255327">
                  <a:moveTo>
                    <a:pt x="16608" y="127457"/>
                  </a:moveTo>
                  <a:lnTo>
                    <a:pt x="25477" y="130256"/>
                  </a:lnTo>
                  <a:lnTo>
                    <a:pt x="34464" y="131759"/>
                  </a:lnTo>
                  <a:lnTo>
                    <a:pt x="44459" y="132070"/>
                  </a:lnTo>
                  <a:lnTo>
                    <a:pt x="55439" y="131563"/>
                  </a:lnTo>
                  <a:lnTo>
                    <a:pt x="67251" y="130744"/>
                  </a:lnTo>
                  <a:lnTo>
                    <a:pt x="79705" y="129923"/>
                  </a:lnTo>
                  <a:lnTo>
                    <a:pt x="92470" y="129067"/>
                  </a:lnTo>
                  <a:lnTo>
                    <a:pt x="105102" y="127892"/>
                  </a:lnTo>
                  <a:lnTo>
                    <a:pt x="117365" y="126244"/>
                  </a:lnTo>
                  <a:lnTo>
                    <a:pt x="129056" y="123798"/>
                  </a:lnTo>
                  <a:lnTo>
                    <a:pt x="139913" y="120013"/>
                  </a:lnTo>
                  <a:lnTo>
                    <a:pt x="149878" y="114719"/>
                  </a:lnTo>
                  <a:lnTo>
                    <a:pt x="158893" y="108059"/>
                  </a:lnTo>
                  <a:lnTo>
                    <a:pt x="166810" y="100300"/>
                  </a:lnTo>
                  <a:lnTo>
                    <a:pt x="173644" y="91713"/>
                  </a:lnTo>
                  <a:lnTo>
                    <a:pt x="179064" y="82525"/>
                  </a:lnTo>
                  <a:lnTo>
                    <a:pt x="182351" y="72913"/>
                  </a:lnTo>
                  <a:lnTo>
                    <a:pt x="183299" y="63013"/>
                  </a:lnTo>
                  <a:lnTo>
                    <a:pt x="182157" y="53077"/>
                  </a:lnTo>
                  <a:lnTo>
                    <a:pt x="179338" y="43480"/>
                  </a:lnTo>
                  <a:lnTo>
                    <a:pt x="175256" y="34400"/>
                  </a:lnTo>
                  <a:lnTo>
                    <a:pt x="170096" y="25997"/>
                  </a:lnTo>
                  <a:lnTo>
                    <a:pt x="163816" y="18499"/>
                  </a:lnTo>
                  <a:lnTo>
                    <a:pt x="156482" y="11946"/>
                  </a:lnTo>
                  <a:lnTo>
                    <a:pt x="148100" y="6545"/>
                  </a:lnTo>
                  <a:lnTo>
                    <a:pt x="138564" y="2739"/>
                  </a:lnTo>
                  <a:lnTo>
                    <a:pt x="127928" y="625"/>
                  </a:lnTo>
                  <a:lnTo>
                    <a:pt x="116531" y="0"/>
                  </a:lnTo>
                  <a:lnTo>
                    <a:pt x="104889" y="561"/>
                  </a:lnTo>
                  <a:lnTo>
                    <a:pt x="93323" y="2013"/>
                  </a:lnTo>
                  <a:lnTo>
                    <a:pt x="82119" y="4274"/>
                  </a:lnTo>
                  <a:lnTo>
                    <a:pt x="71595" y="7461"/>
                  </a:lnTo>
                  <a:lnTo>
                    <a:pt x="61852" y="11569"/>
                  </a:lnTo>
                  <a:lnTo>
                    <a:pt x="52817" y="16632"/>
                  </a:lnTo>
                  <a:lnTo>
                    <a:pt x="44355" y="22786"/>
                  </a:lnTo>
                  <a:lnTo>
                    <a:pt x="36329" y="30008"/>
                  </a:lnTo>
                  <a:lnTo>
                    <a:pt x="28784" y="38300"/>
                  </a:lnTo>
                  <a:lnTo>
                    <a:pt x="21935" y="47769"/>
                  </a:lnTo>
                  <a:lnTo>
                    <a:pt x="15849" y="58366"/>
                  </a:lnTo>
                  <a:lnTo>
                    <a:pt x="10609" y="70076"/>
                  </a:lnTo>
                  <a:lnTo>
                    <a:pt x="6387" y="82992"/>
                  </a:lnTo>
                  <a:lnTo>
                    <a:pt x="3183" y="97047"/>
                  </a:lnTo>
                  <a:lnTo>
                    <a:pt x="1014" y="111892"/>
                  </a:lnTo>
                  <a:lnTo>
                    <a:pt x="0" y="127002"/>
                  </a:lnTo>
                  <a:lnTo>
                    <a:pt x="99" y="142053"/>
                  </a:lnTo>
                  <a:lnTo>
                    <a:pt x="1300" y="156920"/>
                  </a:lnTo>
                  <a:lnTo>
                    <a:pt x="3701" y="171589"/>
                  </a:lnTo>
                  <a:lnTo>
                    <a:pt x="7247" y="186072"/>
                  </a:lnTo>
                  <a:lnTo>
                    <a:pt x="11915" y="199918"/>
                  </a:lnTo>
                  <a:lnTo>
                    <a:pt x="17797" y="212238"/>
                  </a:lnTo>
                  <a:lnTo>
                    <a:pt x="24833" y="222671"/>
                  </a:lnTo>
                  <a:lnTo>
                    <a:pt x="32997" y="231338"/>
                  </a:lnTo>
                  <a:lnTo>
                    <a:pt x="42380" y="238558"/>
                  </a:lnTo>
                  <a:lnTo>
                    <a:pt x="52915" y="244667"/>
                  </a:lnTo>
                  <a:lnTo>
                    <a:pt x="64413" y="249638"/>
                  </a:lnTo>
                  <a:lnTo>
                    <a:pt x="76655" y="253087"/>
                  </a:lnTo>
                  <a:lnTo>
                    <a:pt x="89435" y="254932"/>
                  </a:lnTo>
                  <a:lnTo>
                    <a:pt x="102375" y="255326"/>
                  </a:lnTo>
                  <a:lnTo>
                    <a:pt x="116400" y="254441"/>
                  </a:lnTo>
                  <a:lnTo>
                    <a:pt x="134972" y="251082"/>
                  </a:lnTo>
                  <a:lnTo>
                    <a:pt x="164008" y="243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55326" y="5068321"/>
              <a:ext cx="210571" cy="285355"/>
            </a:xfrm>
            <a:custGeom>
              <a:avLst/>
              <a:gdLst/>
              <a:ahLst/>
              <a:cxnLst/>
              <a:rect l="0" t="0" r="0" b="0"/>
              <a:pathLst>
                <a:path w="210571" h="285355">
                  <a:moveTo>
                    <a:pt x="1" y="74784"/>
                  </a:moveTo>
                  <a:lnTo>
                    <a:pt x="0" y="86519"/>
                  </a:lnTo>
                  <a:lnTo>
                    <a:pt x="0" y="97648"/>
                  </a:lnTo>
                  <a:lnTo>
                    <a:pt x="0" y="109251"/>
                  </a:lnTo>
                  <a:lnTo>
                    <a:pt x="0" y="121585"/>
                  </a:lnTo>
                  <a:lnTo>
                    <a:pt x="0" y="134893"/>
                  </a:lnTo>
                  <a:lnTo>
                    <a:pt x="0" y="149203"/>
                  </a:lnTo>
                  <a:lnTo>
                    <a:pt x="0" y="164380"/>
                  </a:lnTo>
                  <a:lnTo>
                    <a:pt x="0" y="180241"/>
                  </a:lnTo>
                  <a:lnTo>
                    <a:pt x="0" y="196608"/>
                  </a:lnTo>
                  <a:lnTo>
                    <a:pt x="0" y="213172"/>
                  </a:lnTo>
                  <a:lnTo>
                    <a:pt x="0" y="229519"/>
                  </a:lnTo>
                  <a:lnTo>
                    <a:pt x="0" y="245354"/>
                  </a:lnTo>
                  <a:lnTo>
                    <a:pt x="0" y="257685"/>
                  </a:lnTo>
                  <a:lnTo>
                    <a:pt x="0" y="262527"/>
                  </a:lnTo>
                  <a:lnTo>
                    <a:pt x="0" y="260699"/>
                  </a:lnTo>
                  <a:lnTo>
                    <a:pt x="0" y="254334"/>
                  </a:lnTo>
                  <a:lnTo>
                    <a:pt x="0" y="245113"/>
                  </a:lnTo>
                  <a:lnTo>
                    <a:pt x="0" y="234125"/>
                  </a:lnTo>
                  <a:lnTo>
                    <a:pt x="0" y="222033"/>
                  </a:lnTo>
                  <a:lnTo>
                    <a:pt x="0" y="209082"/>
                  </a:lnTo>
                  <a:lnTo>
                    <a:pt x="0" y="195214"/>
                  </a:lnTo>
                  <a:lnTo>
                    <a:pt x="4" y="180467"/>
                  </a:lnTo>
                  <a:lnTo>
                    <a:pt x="177" y="165301"/>
                  </a:lnTo>
                  <a:lnTo>
                    <a:pt x="826" y="150495"/>
                  </a:lnTo>
                  <a:lnTo>
                    <a:pt x="2084" y="136457"/>
                  </a:lnTo>
                  <a:lnTo>
                    <a:pt x="4083" y="123081"/>
                  </a:lnTo>
                  <a:lnTo>
                    <a:pt x="7027" y="109950"/>
                  </a:lnTo>
                  <a:lnTo>
                    <a:pt x="10936" y="96791"/>
                  </a:lnTo>
                  <a:lnTo>
                    <a:pt x="15679" y="83816"/>
                  </a:lnTo>
                  <a:lnTo>
                    <a:pt x="21081" y="71623"/>
                  </a:lnTo>
                  <a:lnTo>
                    <a:pt x="26971" y="60492"/>
                  </a:lnTo>
                  <a:lnTo>
                    <a:pt x="33213" y="50389"/>
                  </a:lnTo>
                  <a:lnTo>
                    <a:pt x="39701" y="41142"/>
                  </a:lnTo>
                  <a:lnTo>
                    <a:pt x="46365" y="32557"/>
                  </a:lnTo>
                  <a:lnTo>
                    <a:pt x="53314" y="24621"/>
                  </a:lnTo>
                  <a:lnTo>
                    <a:pt x="60819" y="17503"/>
                  </a:lnTo>
                  <a:lnTo>
                    <a:pt x="68981" y="11238"/>
                  </a:lnTo>
                  <a:lnTo>
                    <a:pt x="77752" y="6046"/>
                  </a:lnTo>
                  <a:lnTo>
                    <a:pt x="87019" y="2388"/>
                  </a:lnTo>
                  <a:lnTo>
                    <a:pt x="96657" y="381"/>
                  </a:lnTo>
                  <a:lnTo>
                    <a:pt x="106399" y="0"/>
                  </a:lnTo>
                  <a:lnTo>
                    <a:pt x="115859" y="1256"/>
                  </a:lnTo>
                  <a:lnTo>
                    <a:pt x="124845" y="3999"/>
                  </a:lnTo>
                  <a:lnTo>
                    <a:pt x="133182" y="8280"/>
                  </a:lnTo>
                  <a:lnTo>
                    <a:pt x="140636" y="14426"/>
                  </a:lnTo>
                  <a:lnTo>
                    <a:pt x="147168" y="22449"/>
                  </a:lnTo>
                  <a:lnTo>
                    <a:pt x="152894" y="32090"/>
                  </a:lnTo>
                  <a:lnTo>
                    <a:pt x="157982" y="43002"/>
                  </a:lnTo>
                  <a:lnTo>
                    <a:pt x="162594" y="54860"/>
                  </a:lnTo>
                  <a:lnTo>
                    <a:pt x="166864" y="67396"/>
                  </a:lnTo>
                  <a:lnTo>
                    <a:pt x="170892" y="80410"/>
                  </a:lnTo>
                  <a:lnTo>
                    <a:pt x="174754" y="93758"/>
                  </a:lnTo>
                  <a:lnTo>
                    <a:pt x="178501" y="107500"/>
                  </a:lnTo>
                  <a:lnTo>
                    <a:pt x="182171" y="121871"/>
                  </a:lnTo>
                  <a:lnTo>
                    <a:pt x="185783" y="136947"/>
                  </a:lnTo>
                  <a:lnTo>
                    <a:pt x="189191" y="152496"/>
                  </a:lnTo>
                  <a:lnTo>
                    <a:pt x="192101" y="168087"/>
                  </a:lnTo>
                  <a:lnTo>
                    <a:pt x="194393" y="183460"/>
                  </a:lnTo>
                  <a:lnTo>
                    <a:pt x="196272" y="198376"/>
                  </a:lnTo>
                  <a:lnTo>
                    <a:pt x="198148" y="212545"/>
                  </a:lnTo>
                  <a:lnTo>
                    <a:pt x="200259" y="225880"/>
                  </a:lnTo>
                  <a:lnTo>
                    <a:pt x="202519" y="238209"/>
                  </a:lnTo>
                  <a:lnTo>
                    <a:pt x="204821" y="250497"/>
                  </a:lnTo>
                  <a:lnTo>
                    <a:pt x="207370" y="264943"/>
                  </a:lnTo>
                  <a:lnTo>
                    <a:pt x="210570" y="2853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08683" y="4806193"/>
              <a:ext cx="4613" cy="505369"/>
            </a:xfrm>
            <a:custGeom>
              <a:avLst/>
              <a:gdLst/>
              <a:ahLst/>
              <a:cxnLst/>
              <a:rect l="0" t="0" r="0" b="0"/>
              <a:pathLst>
                <a:path w="4613" h="505369">
                  <a:moveTo>
                    <a:pt x="4612" y="0"/>
                  </a:moveTo>
                  <a:lnTo>
                    <a:pt x="1812" y="8868"/>
                  </a:lnTo>
                  <a:lnTo>
                    <a:pt x="310" y="17855"/>
                  </a:lnTo>
                  <a:lnTo>
                    <a:pt x="0" y="27859"/>
                  </a:lnTo>
                  <a:lnTo>
                    <a:pt x="506" y="39186"/>
                  </a:lnTo>
                  <a:lnTo>
                    <a:pt x="1325" y="52294"/>
                  </a:lnTo>
                  <a:lnTo>
                    <a:pt x="2141" y="67250"/>
                  </a:lnTo>
                  <a:lnTo>
                    <a:pt x="2825" y="83493"/>
                  </a:lnTo>
                  <a:lnTo>
                    <a:pt x="3351" y="100071"/>
                  </a:lnTo>
                  <a:lnTo>
                    <a:pt x="3737" y="116411"/>
                  </a:lnTo>
                  <a:lnTo>
                    <a:pt x="4012" y="132803"/>
                  </a:lnTo>
                  <a:lnTo>
                    <a:pt x="4204" y="150166"/>
                  </a:lnTo>
                  <a:lnTo>
                    <a:pt x="4336" y="168948"/>
                  </a:lnTo>
                  <a:lnTo>
                    <a:pt x="4426" y="188647"/>
                  </a:lnTo>
                  <a:lnTo>
                    <a:pt x="4487" y="208117"/>
                  </a:lnTo>
                  <a:lnTo>
                    <a:pt x="4529" y="226698"/>
                  </a:lnTo>
                  <a:lnTo>
                    <a:pt x="4557" y="244242"/>
                  </a:lnTo>
                  <a:lnTo>
                    <a:pt x="4575" y="260858"/>
                  </a:lnTo>
                  <a:lnTo>
                    <a:pt x="4588" y="276748"/>
                  </a:lnTo>
                  <a:lnTo>
                    <a:pt x="4596" y="292589"/>
                  </a:lnTo>
                  <a:lnTo>
                    <a:pt x="4602" y="309457"/>
                  </a:lnTo>
                  <a:lnTo>
                    <a:pt x="4605" y="327856"/>
                  </a:lnTo>
                  <a:lnTo>
                    <a:pt x="4608" y="347607"/>
                  </a:lnTo>
                  <a:lnTo>
                    <a:pt x="4609" y="368164"/>
                  </a:lnTo>
                  <a:lnTo>
                    <a:pt x="4611" y="389089"/>
                  </a:lnTo>
                  <a:lnTo>
                    <a:pt x="4612" y="409823"/>
                  </a:lnTo>
                  <a:lnTo>
                    <a:pt x="4612" y="431962"/>
                  </a:lnTo>
                  <a:lnTo>
                    <a:pt x="4612" y="460798"/>
                  </a:lnTo>
                  <a:lnTo>
                    <a:pt x="4612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707968" y="4964121"/>
              <a:ext cx="463255" cy="84229"/>
            </a:xfrm>
            <a:custGeom>
              <a:avLst/>
              <a:gdLst/>
              <a:ahLst/>
              <a:cxnLst/>
              <a:rect l="0" t="0" r="0" b="0"/>
              <a:pathLst>
                <a:path w="463255" h="84229">
                  <a:moveTo>
                    <a:pt x="463254" y="84228"/>
                  </a:moveTo>
                  <a:lnTo>
                    <a:pt x="454387" y="78427"/>
                  </a:lnTo>
                  <a:lnTo>
                    <a:pt x="445400" y="73503"/>
                  </a:lnTo>
                  <a:lnTo>
                    <a:pt x="435408" y="69000"/>
                  </a:lnTo>
                  <a:lnTo>
                    <a:pt x="424601" y="64779"/>
                  </a:lnTo>
                  <a:lnTo>
                    <a:pt x="413439" y="60766"/>
                  </a:lnTo>
                  <a:lnTo>
                    <a:pt x="402233" y="56904"/>
                  </a:lnTo>
                  <a:lnTo>
                    <a:pt x="391121" y="53152"/>
                  </a:lnTo>
                  <a:lnTo>
                    <a:pt x="380137" y="49476"/>
                  </a:lnTo>
                  <a:lnTo>
                    <a:pt x="369252" y="45854"/>
                  </a:lnTo>
                  <a:lnTo>
                    <a:pt x="357791" y="42269"/>
                  </a:lnTo>
                  <a:lnTo>
                    <a:pt x="344500" y="38708"/>
                  </a:lnTo>
                  <a:lnTo>
                    <a:pt x="328861" y="35164"/>
                  </a:lnTo>
                  <a:lnTo>
                    <a:pt x="311642" y="31632"/>
                  </a:lnTo>
                  <a:lnTo>
                    <a:pt x="294465" y="28107"/>
                  </a:lnTo>
                  <a:lnTo>
                    <a:pt x="278284" y="24587"/>
                  </a:lnTo>
                  <a:lnTo>
                    <a:pt x="263187" y="21070"/>
                  </a:lnTo>
                  <a:lnTo>
                    <a:pt x="248762" y="17556"/>
                  </a:lnTo>
                  <a:lnTo>
                    <a:pt x="234657" y="14048"/>
                  </a:lnTo>
                  <a:lnTo>
                    <a:pt x="220675" y="10709"/>
                  </a:lnTo>
                  <a:lnTo>
                    <a:pt x="206727" y="7847"/>
                  </a:lnTo>
                  <a:lnTo>
                    <a:pt x="192758" y="5590"/>
                  </a:lnTo>
                  <a:lnTo>
                    <a:pt x="178098" y="3905"/>
                  </a:lnTo>
                  <a:lnTo>
                    <a:pt x="161519" y="2692"/>
                  </a:lnTo>
                  <a:lnTo>
                    <a:pt x="142520" y="1838"/>
                  </a:lnTo>
                  <a:lnTo>
                    <a:pt x="121726" y="1247"/>
                  </a:lnTo>
                  <a:lnTo>
                    <a:pt x="100467" y="841"/>
                  </a:lnTo>
                  <a:lnTo>
                    <a:pt x="79599" y="566"/>
                  </a:lnTo>
                  <a:lnTo>
                    <a:pt x="60170" y="379"/>
                  </a:lnTo>
                  <a:lnTo>
                    <a:pt x="41739" y="234"/>
                  </a:lnTo>
                  <a:lnTo>
                    <a:pt x="22700" y="1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10549" y="4258711"/>
              <a:ext cx="5909957" cy="1452918"/>
            </a:xfrm>
            <a:custGeom>
              <a:avLst/>
              <a:gdLst/>
              <a:ahLst/>
              <a:cxnLst/>
              <a:rect l="0" t="0" r="0" b="0"/>
              <a:pathLst>
                <a:path w="5909957" h="1452918">
                  <a:moveTo>
                    <a:pt x="3107616" y="294798"/>
                  </a:moveTo>
                  <a:lnTo>
                    <a:pt x="3095948" y="291864"/>
                  </a:lnTo>
                  <a:lnTo>
                    <a:pt x="3085460" y="289081"/>
                  </a:lnTo>
                  <a:lnTo>
                    <a:pt x="3075158" y="286182"/>
                  </a:lnTo>
                  <a:lnTo>
                    <a:pt x="3064857" y="283142"/>
                  </a:lnTo>
                  <a:lnTo>
                    <a:pt x="3054513" y="279977"/>
                  </a:lnTo>
                  <a:lnTo>
                    <a:pt x="3044119" y="276713"/>
                  </a:lnTo>
                  <a:lnTo>
                    <a:pt x="3033518" y="273375"/>
                  </a:lnTo>
                  <a:lnTo>
                    <a:pt x="3022412" y="269983"/>
                  </a:lnTo>
                  <a:lnTo>
                    <a:pt x="3010679" y="266555"/>
                  </a:lnTo>
                  <a:lnTo>
                    <a:pt x="2998358" y="263100"/>
                  </a:lnTo>
                  <a:lnTo>
                    <a:pt x="2985555" y="259627"/>
                  </a:lnTo>
                  <a:lnTo>
                    <a:pt x="2972391" y="256143"/>
                  </a:lnTo>
                  <a:lnTo>
                    <a:pt x="2959127" y="252650"/>
                  </a:lnTo>
                  <a:lnTo>
                    <a:pt x="2946149" y="249152"/>
                  </a:lnTo>
                  <a:lnTo>
                    <a:pt x="2933636" y="245654"/>
                  </a:lnTo>
                  <a:lnTo>
                    <a:pt x="2921267" y="242323"/>
                  </a:lnTo>
                  <a:lnTo>
                    <a:pt x="2908356" y="239465"/>
                  </a:lnTo>
                  <a:lnTo>
                    <a:pt x="2894558" y="237206"/>
                  </a:lnTo>
                  <a:lnTo>
                    <a:pt x="2880018" y="235351"/>
                  </a:lnTo>
                  <a:lnTo>
                    <a:pt x="2865178" y="233491"/>
                  </a:lnTo>
                  <a:lnTo>
                    <a:pt x="2850336" y="231380"/>
                  </a:lnTo>
                  <a:lnTo>
                    <a:pt x="2835455" y="228791"/>
                  </a:lnTo>
                  <a:lnTo>
                    <a:pt x="2820251" y="225441"/>
                  </a:lnTo>
                  <a:lnTo>
                    <a:pt x="2804581" y="221266"/>
                  </a:lnTo>
                  <a:lnTo>
                    <a:pt x="2788447" y="216682"/>
                  </a:lnTo>
                  <a:lnTo>
                    <a:pt x="2771924" y="212452"/>
                  </a:lnTo>
                  <a:lnTo>
                    <a:pt x="2755100" y="208980"/>
                  </a:lnTo>
                  <a:lnTo>
                    <a:pt x="2738056" y="206160"/>
                  </a:lnTo>
                  <a:lnTo>
                    <a:pt x="2720853" y="203578"/>
                  </a:lnTo>
                  <a:lnTo>
                    <a:pt x="2703536" y="200952"/>
                  </a:lnTo>
                  <a:lnTo>
                    <a:pt x="2685974" y="198170"/>
                  </a:lnTo>
                  <a:lnTo>
                    <a:pt x="2667886" y="195215"/>
                  </a:lnTo>
                  <a:lnTo>
                    <a:pt x="2649162" y="192111"/>
                  </a:lnTo>
                  <a:lnTo>
                    <a:pt x="2630009" y="188888"/>
                  </a:lnTo>
                  <a:lnTo>
                    <a:pt x="2610846" y="185579"/>
                  </a:lnTo>
                  <a:lnTo>
                    <a:pt x="2591913" y="182211"/>
                  </a:lnTo>
                  <a:lnTo>
                    <a:pt x="2573114" y="178968"/>
                  </a:lnTo>
                  <a:lnTo>
                    <a:pt x="2554120" y="176171"/>
                  </a:lnTo>
                  <a:lnTo>
                    <a:pt x="2534748" y="173953"/>
                  </a:lnTo>
                  <a:lnTo>
                    <a:pt x="2514974" y="172124"/>
                  </a:lnTo>
                  <a:lnTo>
                    <a:pt x="2494853" y="170283"/>
                  </a:lnTo>
                  <a:lnTo>
                    <a:pt x="2474460" y="168193"/>
                  </a:lnTo>
                  <a:lnTo>
                    <a:pt x="2453866" y="165958"/>
                  </a:lnTo>
                  <a:lnTo>
                    <a:pt x="2433128" y="163910"/>
                  </a:lnTo>
                  <a:lnTo>
                    <a:pt x="2412288" y="162232"/>
                  </a:lnTo>
                  <a:lnTo>
                    <a:pt x="2391378" y="160782"/>
                  </a:lnTo>
                  <a:lnTo>
                    <a:pt x="2370420" y="159202"/>
                  </a:lnTo>
                  <a:lnTo>
                    <a:pt x="2349425" y="157293"/>
                  </a:lnTo>
                  <a:lnTo>
                    <a:pt x="2328240" y="155180"/>
                  </a:lnTo>
                  <a:lnTo>
                    <a:pt x="2306565" y="153214"/>
                  </a:lnTo>
                  <a:lnTo>
                    <a:pt x="2284279" y="151591"/>
                  </a:lnTo>
                  <a:lnTo>
                    <a:pt x="2261583" y="150179"/>
                  </a:lnTo>
                  <a:lnTo>
                    <a:pt x="2238886" y="148624"/>
                  </a:lnTo>
                  <a:lnTo>
                    <a:pt x="2216428" y="146730"/>
                  </a:lnTo>
                  <a:lnTo>
                    <a:pt x="2194109" y="144628"/>
                  </a:lnTo>
                  <a:lnTo>
                    <a:pt x="2171599" y="142670"/>
                  </a:lnTo>
                  <a:lnTo>
                    <a:pt x="2148717" y="141056"/>
                  </a:lnTo>
                  <a:lnTo>
                    <a:pt x="2125603" y="139821"/>
                  </a:lnTo>
                  <a:lnTo>
                    <a:pt x="2102619" y="138916"/>
                  </a:lnTo>
                  <a:lnTo>
                    <a:pt x="2079965" y="138273"/>
                  </a:lnTo>
                  <a:lnTo>
                    <a:pt x="2057513" y="137825"/>
                  </a:lnTo>
                  <a:lnTo>
                    <a:pt x="2034912" y="137516"/>
                  </a:lnTo>
                  <a:lnTo>
                    <a:pt x="2011969" y="137305"/>
                  </a:lnTo>
                  <a:lnTo>
                    <a:pt x="1988815" y="137162"/>
                  </a:lnTo>
                  <a:lnTo>
                    <a:pt x="1965804" y="137066"/>
                  </a:lnTo>
                  <a:lnTo>
                    <a:pt x="1943131" y="137001"/>
                  </a:lnTo>
                  <a:lnTo>
                    <a:pt x="1920667" y="136958"/>
                  </a:lnTo>
                  <a:lnTo>
                    <a:pt x="1898058" y="136929"/>
                  </a:lnTo>
                  <a:lnTo>
                    <a:pt x="1875109" y="136914"/>
                  </a:lnTo>
                  <a:lnTo>
                    <a:pt x="1851952" y="137074"/>
                  </a:lnTo>
                  <a:lnTo>
                    <a:pt x="1828938" y="137714"/>
                  </a:lnTo>
                  <a:lnTo>
                    <a:pt x="1806263" y="138957"/>
                  </a:lnTo>
                  <a:lnTo>
                    <a:pt x="1783798" y="140605"/>
                  </a:lnTo>
                  <a:lnTo>
                    <a:pt x="1761188" y="142251"/>
                  </a:lnTo>
                  <a:lnTo>
                    <a:pt x="1738240" y="143652"/>
                  </a:lnTo>
                  <a:lnTo>
                    <a:pt x="1715082" y="144743"/>
                  </a:lnTo>
                  <a:lnTo>
                    <a:pt x="1692068" y="145551"/>
                  </a:lnTo>
                  <a:lnTo>
                    <a:pt x="1669398" y="146133"/>
                  </a:lnTo>
                  <a:lnTo>
                    <a:pt x="1647105" y="146710"/>
                  </a:lnTo>
                  <a:lnTo>
                    <a:pt x="1625144" y="147638"/>
                  </a:lnTo>
                  <a:lnTo>
                    <a:pt x="1603444" y="149082"/>
                  </a:lnTo>
                  <a:lnTo>
                    <a:pt x="1581939" y="151037"/>
                  </a:lnTo>
                  <a:lnTo>
                    <a:pt x="1560573" y="153422"/>
                  </a:lnTo>
                  <a:lnTo>
                    <a:pt x="1539300" y="156132"/>
                  </a:lnTo>
                  <a:lnTo>
                    <a:pt x="1517928" y="158917"/>
                  </a:lnTo>
                  <a:lnTo>
                    <a:pt x="1496126" y="161399"/>
                  </a:lnTo>
                  <a:lnTo>
                    <a:pt x="1473761" y="163403"/>
                  </a:lnTo>
                  <a:lnTo>
                    <a:pt x="1451180" y="165085"/>
                  </a:lnTo>
                  <a:lnTo>
                    <a:pt x="1429094" y="166828"/>
                  </a:lnTo>
                  <a:lnTo>
                    <a:pt x="1407860" y="168856"/>
                  </a:lnTo>
                  <a:lnTo>
                    <a:pt x="1387176" y="171220"/>
                  </a:lnTo>
                  <a:lnTo>
                    <a:pt x="1366303" y="173886"/>
                  </a:lnTo>
                  <a:lnTo>
                    <a:pt x="1344816" y="176794"/>
                  </a:lnTo>
                  <a:lnTo>
                    <a:pt x="1322790" y="179883"/>
                  </a:lnTo>
                  <a:lnTo>
                    <a:pt x="1300611" y="183102"/>
                  </a:lnTo>
                  <a:lnTo>
                    <a:pt x="1278540" y="186413"/>
                  </a:lnTo>
                  <a:lnTo>
                    <a:pt x="1256837" y="189788"/>
                  </a:lnTo>
                  <a:lnTo>
                    <a:pt x="1235812" y="193207"/>
                  </a:lnTo>
                  <a:lnTo>
                    <a:pt x="1215557" y="196655"/>
                  </a:lnTo>
                  <a:lnTo>
                    <a:pt x="1195838" y="200124"/>
                  </a:lnTo>
                  <a:lnTo>
                    <a:pt x="1176211" y="203606"/>
                  </a:lnTo>
                  <a:lnTo>
                    <a:pt x="1156406" y="207097"/>
                  </a:lnTo>
                  <a:lnTo>
                    <a:pt x="1136340" y="210594"/>
                  </a:lnTo>
                  <a:lnTo>
                    <a:pt x="1116022" y="214096"/>
                  </a:lnTo>
                  <a:lnTo>
                    <a:pt x="1095497" y="217604"/>
                  </a:lnTo>
                  <a:lnTo>
                    <a:pt x="1074813" y="221283"/>
                  </a:lnTo>
                  <a:lnTo>
                    <a:pt x="1054015" y="225438"/>
                  </a:lnTo>
                  <a:lnTo>
                    <a:pt x="1033135" y="230200"/>
                  </a:lnTo>
                  <a:lnTo>
                    <a:pt x="1012198" y="235534"/>
                  </a:lnTo>
                  <a:lnTo>
                    <a:pt x="991222" y="241339"/>
                  </a:lnTo>
                  <a:lnTo>
                    <a:pt x="970220" y="247504"/>
                  </a:lnTo>
                  <a:lnTo>
                    <a:pt x="949200" y="253931"/>
                  </a:lnTo>
                  <a:lnTo>
                    <a:pt x="928168" y="260545"/>
                  </a:lnTo>
                  <a:lnTo>
                    <a:pt x="907127" y="267288"/>
                  </a:lnTo>
                  <a:lnTo>
                    <a:pt x="886081" y="274121"/>
                  </a:lnTo>
                  <a:lnTo>
                    <a:pt x="865032" y="281015"/>
                  </a:lnTo>
                  <a:lnTo>
                    <a:pt x="843980" y="287949"/>
                  </a:lnTo>
                  <a:lnTo>
                    <a:pt x="822926" y="294912"/>
                  </a:lnTo>
                  <a:lnTo>
                    <a:pt x="801871" y="301893"/>
                  </a:lnTo>
                  <a:lnTo>
                    <a:pt x="780820" y="308887"/>
                  </a:lnTo>
                  <a:lnTo>
                    <a:pt x="759937" y="315889"/>
                  </a:lnTo>
                  <a:lnTo>
                    <a:pt x="739529" y="322896"/>
                  </a:lnTo>
                  <a:lnTo>
                    <a:pt x="719721" y="329912"/>
                  </a:lnTo>
                  <a:lnTo>
                    <a:pt x="700317" y="337099"/>
                  </a:lnTo>
                  <a:lnTo>
                    <a:pt x="680909" y="344763"/>
                  </a:lnTo>
                  <a:lnTo>
                    <a:pt x="661259" y="353029"/>
                  </a:lnTo>
                  <a:lnTo>
                    <a:pt x="641468" y="361699"/>
                  </a:lnTo>
                  <a:lnTo>
                    <a:pt x="621867" y="370365"/>
                  </a:lnTo>
                  <a:lnTo>
                    <a:pt x="602632" y="378786"/>
                  </a:lnTo>
                  <a:lnTo>
                    <a:pt x="583460" y="386898"/>
                  </a:lnTo>
                  <a:lnTo>
                    <a:pt x="563682" y="394724"/>
                  </a:lnTo>
                  <a:lnTo>
                    <a:pt x="542975" y="402326"/>
                  </a:lnTo>
                  <a:lnTo>
                    <a:pt x="521661" y="409922"/>
                  </a:lnTo>
                  <a:lnTo>
                    <a:pt x="500500" y="417869"/>
                  </a:lnTo>
                  <a:lnTo>
                    <a:pt x="479935" y="426332"/>
                  </a:lnTo>
                  <a:lnTo>
                    <a:pt x="460228" y="435307"/>
                  </a:lnTo>
                  <a:lnTo>
                    <a:pt x="441614" y="444710"/>
                  </a:lnTo>
                  <a:lnTo>
                    <a:pt x="424092" y="454443"/>
                  </a:lnTo>
                  <a:lnTo>
                    <a:pt x="407343" y="464420"/>
                  </a:lnTo>
                  <a:lnTo>
                    <a:pt x="390855" y="474570"/>
                  </a:lnTo>
                  <a:lnTo>
                    <a:pt x="374312" y="484841"/>
                  </a:lnTo>
                  <a:lnTo>
                    <a:pt x="357758" y="495195"/>
                  </a:lnTo>
                  <a:lnTo>
                    <a:pt x="341482" y="505606"/>
                  </a:lnTo>
                  <a:lnTo>
                    <a:pt x="325642" y="516056"/>
                  </a:lnTo>
                  <a:lnTo>
                    <a:pt x="310242" y="526531"/>
                  </a:lnTo>
                  <a:lnTo>
                    <a:pt x="295215" y="537024"/>
                  </a:lnTo>
                  <a:lnTo>
                    <a:pt x="280477" y="547529"/>
                  </a:lnTo>
                  <a:lnTo>
                    <a:pt x="265953" y="558042"/>
                  </a:lnTo>
                  <a:lnTo>
                    <a:pt x="251581" y="568560"/>
                  </a:lnTo>
                  <a:lnTo>
                    <a:pt x="237320" y="579077"/>
                  </a:lnTo>
                  <a:lnTo>
                    <a:pt x="223300" y="589428"/>
                  </a:lnTo>
                  <a:lnTo>
                    <a:pt x="209807" y="599305"/>
                  </a:lnTo>
                  <a:lnTo>
                    <a:pt x="196948" y="608582"/>
                  </a:lnTo>
                  <a:lnTo>
                    <a:pt x="184516" y="617457"/>
                  </a:lnTo>
                  <a:lnTo>
                    <a:pt x="172094" y="626336"/>
                  </a:lnTo>
                  <a:lnTo>
                    <a:pt x="159447" y="635461"/>
                  </a:lnTo>
                  <a:lnTo>
                    <a:pt x="146834" y="644897"/>
                  </a:lnTo>
                  <a:lnTo>
                    <a:pt x="134891" y="654617"/>
                  </a:lnTo>
                  <a:lnTo>
                    <a:pt x="123927" y="664567"/>
                  </a:lnTo>
                  <a:lnTo>
                    <a:pt x="113768" y="674690"/>
                  </a:lnTo>
                  <a:lnTo>
                    <a:pt x="103951" y="684939"/>
                  </a:lnTo>
                  <a:lnTo>
                    <a:pt x="94166" y="695272"/>
                  </a:lnTo>
                  <a:lnTo>
                    <a:pt x="84440" y="705498"/>
                  </a:lnTo>
                  <a:lnTo>
                    <a:pt x="75050" y="715291"/>
                  </a:lnTo>
                  <a:lnTo>
                    <a:pt x="66140" y="724511"/>
                  </a:lnTo>
                  <a:lnTo>
                    <a:pt x="57868" y="733348"/>
                  </a:lnTo>
                  <a:lnTo>
                    <a:pt x="50465" y="742201"/>
                  </a:lnTo>
                  <a:lnTo>
                    <a:pt x="43966" y="751318"/>
                  </a:lnTo>
                  <a:lnTo>
                    <a:pt x="38093" y="761088"/>
                  </a:lnTo>
                  <a:lnTo>
                    <a:pt x="32375" y="772097"/>
                  </a:lnTo>
                  <a:lnTo>
                    <a:pt x="26527" y="784544"/>
                  </a:lnTo>
                  <a:lnTo>
                    <a:pt x="20613" y="798143"/>
                  </a:lnTo>
                  <a:lnTo>
                    <a:pt x="14943" y="812334"/>
                  </a:lnTo>
                  <a:lnTo>
                    <a:pt x="9692" y="826728"/>
                  </a:lnTo>
                  <a:lnTo>
                    <a:pt x="5200" y="841137"/>
                  </a:lnTo>
                  <a:lnTo>
                    <a:pt x="2021" y="855490"/>
                  </a:lnTo>
                  <a:lnTo>
                    <a:pt x="334" y="869766"/>
                  </a:lnTo>
                  <a:lnTo>
                    <a:pt x="0" y="883810"/>
                  </a:lnTo>
                  <a:lnTo>
                    <a:pt x="756" y="897327"/>
                  </a:lnTo>
                  <a:lnTo>
                    <a:pt x="2345" y="910201"/>
                  </a:lnTo>
                  <a:lnTo>
                    <a:pt x="4867" y="922475"/>
                  </a:lnTo>
                  <a:lnTo>
                    <a:pt x="8761" y="934258"/>
                  </a:lnTo>
                  <a:lnTo>
                    <a:pt x="14153" y="945664"/>
                  </a:lnTo>
                  <a:lnTo>
                    <a:pt x="20723" y="956630"/>
                  </a:lnTo>
                  <a:lnTo>
                    <a:pt x="27895" y="966928"/>
                  </a:lnTo>
                  <a:lnTo>
                    <a:pt x="35274" y="976487"/>
                  </a:lnTo>
                  <a:lnTo>
                    <a:pt x="42668" y="985382"/>
                  </a:lnTo>
                  <a:lnTo>
                    <a:pt x="50005" y="993743"/>
                  </a:lnTo>
                  <a:lnTo>
                    <a:pt x="57275" y="1001702"/>
                  </a:lnTo>
                  <a:lnTo>
                    <a:pt x="64647" y="1009372"/>
                  </a:lnTo>
                  <a:lnTo>
                    <a:pt x="72444" y="1016834"/>
                  </a:lnTo>
                  <a:lnTo>
                    <a:pt x="80815" y="1024160"/>
                  </a:lnTo>
                  <a:lnTo>
                    <a:pt x="90067" y="1031555"/>
                  </a:lnTo>
                  <a:lnTo>
                    <a:pt x="100722" y="1039359"/>
                  </a:lnTo>
                  <a:lnTo>
                    <a:pt x="112923" y="1047719"/>
                  </a:lnTo>
                  <a:lnTo>
                    <a:pt x="126185" y="1056452"/>
                  </a:lnTo>
                  <a:lnTo>
                    <a:pt x="139618" y="1065161"/>
                  </a:lnTo>
                  <a:lnTo>
                    <a:pt x="152690" y="1073606"/>
                  </a:lnTo>
                  <a:lnTo>
                    <a:pt x="165396" y="1081563"/>
                  </a:lnTo>
                  <a:lnTo>
                    <a:pt x="178067" y="1088754"/>
                  </a:lnTo>
                  <a:lnTo>
                    <a:pt x="190919" y="1095111"/>
                  </a:lnTo>
                  <a:lnTo>
                    <a:pt x="203855" y="1100887"/>
                  </a:lnTo>
                  <a:lnTo>
                    <a:pt x="216554" y="1106541"/>
                  </a:lnTo>
                  <a:lnTo>
                    <a:pt x="228848" y="1112347"/>
                  </a:lnTo>
                  <a:lnTo>
                    <a:pt x="240885" y="1118231"/>
                  </a:lnTo>
                  <a:lnTo>
                    <a:pt x="253034" y="1123882"/>
                  </a:lnTo>
                  <a:lnTo>
                    <a:pt x="265505" y="1129130"/>
                  </a:lnTo>
                  <a:lnTo>
                    <a:pt x="278338" y="1133959"/>
                  </a:lnTo>
                  <a:lnTo>
                    <a:pt x="291492" y="1138428"/>
                  </a:lnTo>
                  <a:lnTo>
                    <a:pt x="304901" y="1142623"/>
                  </a:lnTo>
                  <a:lnTo>
                    <a:pt x="318500" y="1146779"/>
                  </a:lnTo>
                  <a:lnTo>
                    <a:pt x="332236" y="1151262"/>
                  </a:lnTo>
                  <a:lnTo>
                    <a:pt x="346067" y="1156242"/>
                  </a:lnTo>
                  <a:lnTo>
                    <a:pt x="359965" y="1161555"/>
                  </a:lnTo>
                  <a:lnTo>
                    <a:pt x="373909" y="1166813"/>
                  </a:lnTo>
                  <a:lnTo>
                    <a:pt x="387883" y="1171793"/>
                  </a:lnTo>
                  <a:lnTo>
                    <a:pt x="401879" y="1176441"/>
                  </a:lnTo>
                  <a:lnTo>
                    <a:pt x="415888" y="1180790"/>
                  </a:lnTo>
                  <a:lnTo>
                    <a:pt x="429912" y="1184902"/>
                  </a:lnTo>
                  <a:lnTo>
                    <a:pt x="444110" y="1189003"/>
                  </a:lnTo>
                  <a:lnTo>
                    <a:pt x="458788" y="1193450"/>
                  </a:lnTo>
                  <a:lnTo>
                    <a:pt x="474073" y="1198401"/>
                  </a:lnTo>
                  <a:lnTo>
                    <a:pt x="489933" y="1203524"/>
                  </a:lnTo>
                  <a:lnTo>
                    <a:pt x="506265" y="1208124"/>
                  </a:lnTo>
                  <a:lnTo>
                    <a:pt x="522957" y="1211852"/>
                  </a:lnTo>
                  <a:lnTo>
                    <a:pt x="539912" y="1215016"/>
                  </a:lnTo>
                  <a:lnTo>
                    <a:pt x="557054" y="1218360"/>
                  </a:lnTo>
                  <a:lnTo>
                    <a:pt x="574326" y="1222307"/>
                  </a:lnTo>
                  <a:lnTo>
                    <a:pt x="591687" y="1226622"/>
                  </a:lnTo>
                  <a:lnTo>
                    <a:pt x="609108" y="1230611"/>
                  </a:lnTo>
                  <a:lnTo>
                    <a:pt x="626571" y="1233897"/>
                  </a:lnTo>
                  <a:lnTo>
                    <a:pt x="644062" y="1236748"/>
                  </a:lnTo>
                  <a:lnTo>
                    <a:pt x="661572" y="1239876"/>
                  </a:lnTo>
                  <a:lnTo>
                    <a:pt x="679099" y="1243680"/>
                  </a:lnTo>
                  <a:lnTo>
                    <a:pt x="696802" y="1248065"/>
                  </a:lnTo>
                  <a:lnTo>
                    <a:pt x="714986" y="1252633"/>
                  </a:lnTo>
                  <a:lnTo>
                    <a:pt x="733780" y="1257113"/>
                  </a:lnTo>
                  <a:lnTo>
                    <a:pt x="753148" y="1261241"/>
                  </a:lnTo>
                  <a:lnTo>
                    <a:pt x="772988" y="1264699"/>
                  </a:lnTo>
                  <a:lnTo>
                    <a:pt x="793189" y="1267398"/>
                  </a:lnTo>
                  <a:lnTo>
                    <a:pt x="813654" y="1269735"/>
                  </a:lnTo>
                  <a:lnTo>
                    <a:pt x="834305" y="1272458"/>
                  </a:lnTo>
                  <a:lnTo>
                    <a:pt x="855086" y="1275959"/>
                  </a:lnTo>
                  <a:lnTo>
                    <a:pt x="875956" y="1280128"/>
                  </a:lnTo>
                  <a:lnTo>
                    <a:pt x="896887" y="1284545"/>
                  </a:lnTo>
                  <a:lnTo>
                    <a:pt x="917860" y="1288924"/>
                  </a:lnTo>
                  <a:lnTo>
                    <a:pt x="938860" y="1293152"/>
                  </a:lnTo>
                  <a:lnTo>
                    <a:pt x="959880" y="1297211"/>
                  </a:lnTo>
                  <a:lnTo>
                    <a:pt x="980915" y="1301120"/>
                  </a:lnTo>
                  <a:lnTo>
                    <a:pt x="1002128" y="1304915"/>
                  </a:lnTo>
                  <a:lnTo>
                    <a:pt x="1023822" y="1308622"/>
                  </a:lnTo>
                  <a:lnTo>
                    <a:pt x="1046120" y="1312268"/>
                  </a:lnTo>
                  <a:lnTo>
                    <a:pt x="1068825" y="1315870"/>
                  </a:lnTo>
                  <a:lnTo>
                    <a:pt x="1091527" y="1319443"/>
                  </a:lnTo>
                  <a:lnTo>
                    <a:pt x="1113989" y="1322994"/>
                  </a:lnTo>
                  <a:lnTo>
                    <a:pt x="1136310" y="1326533"/>
                  </a:lnTo>
                  <a:lnTo>
                    <a:pt x="1158822" y="1330061"/>
                  </a:lnTo>
                  <a:lnTo>
                    <a:pt x="1181705" y="1333584"/>
                  </a:lnTo>
                  <a:lnTo>
                    <a:pt x="1204820" y="1337101"/>
                  </a:lnTo>
                  <a:lnTo>
                    <a:pt x="1227804" y="1340616"/>
                  </a:lnTo>
                  <a:lnTo>
                    <a:pt x="1250459" y="1344130"/>
                  </a:lnTo>
                  <a:lnTo>
                    <a:pt x="1272912" y="1347642"/>
                  </a:lnTo>
                  <a:lnTo>
                    <a:pt x="1295513" y="1351154"/>
                  </a:lnTo>
                  <a:lnTo>
                    <a:pt x="1318460" y="1354660"/>
                  </a:lnTo>
                  <a:lnTo>
                    <a:pt x="1341787" y="1357997"/>
                  </a:lnTo>
                  <a:lnTo>
                    <a:pt x="1365446" y="1360859"/>
                  </a:lnTo>
                  <a:lnTo>
                    <a:pt x="1389372" y="1363120"/>
                  </a:lnTo>
                  <a:lnTo>
                    <a:pt x="1413662" y="1364976"/>
                  </a:lnTo>
                  <a:lnTo>
                    <a:pt x="1438568" y="1366838"/>
                  </a:lnTo>
                  <a:lnTo>
                    <a:pt x="1464172" y="1368945"/>
                  </a:lnTo>
                  <a:lnTo>
                    <a:pt x="1490248" y="1371362"/>
                  </a:lnTo>
                  <a:lnTo>
                    <a:pt x="1516366" y="1374063"/>
                  </a:lnTo>
                  <a:lnTo>
                    <a:pt x="1542275" y="1376990"/>
                  </a:lnTo>
                  <a:lnTo>
                    <a:pt x="1568064" y="1379922"/>
                  </a:lnTo>
                  <a:lnTo>
                    <a:pt x="1594058" y="1382504"/>
                  </a:lnTo>
                  <a:lnTo>
                    <a:pt x="1620431" y="1384573"/>
                  </a:lnTo>
                  <a:lnTo>
                    <a:pt x="1647042" y="1386301"/>
                  </a:lnTo>
                  <a:lnTo>
                    <a:pt x="1673527" y="1388074"/>
                  </a:lnTo>
                  <a:lnTo>
                    <a:pt x="1699686" y="1390117"/>
                  </a:lnTo>
                  <a:lnTo>
                    <a:pt x="1725645" y="1392322"/>
                  </a:lnTo>
                  <a:lnTo>
                    <a:pt x="1751753" y="1394348"/>
                  </a:lnTo>
                  <a:lnTo>
                    <a:pt x="1778203" y="1396014"/>
                  </a:lnTo>
                  <a:lnTo>
                    <a:pt x="1804865" y="1397453"/>
                  </a:lnTo>
                  <a:lnTo>
                    <a:pt x="1831385" y="1399028"/>
                  </a:lnTo>
                  <a:lnTo>
                    <a:pt x="1857568" y="1400933"/>
                  </a:lnTo>
                  <a:lnTo>
                    <a:pt x="1883541" y="1403044"/>
                  </a:lnTo>
                  <a:lnTo>
                    <a:pt x="1909659" y="1405007"/>
                  </a:lnTo>
                  <a:lnTo>
                    <a:pt x="1936122" y="1406629"/>
                  </a:lnTo>
                  <a:lnTo>
                    <a:pt x="1962961" y="1408040"/>
                  </a:lnTo>
                  <a:lnTo>
                    <a:pt x="1990133" y="1409595"/>
                  </a:lnTo>
                  <a:lnTo>
                    <a:pt x="2017565" y="1411492"/>
                  </a:lnTo>
                  <a:lnTo>
                    <a:pt x="2045192" y="1413767"/>
                  </a:lnTo>
                  <a:lnTo>
                    <a:pt x="2072960" y="1416372"/>
                  </a:lnTo>
                  <a:lnTo>
                    <a:pt x="2100825" y="1419235"/>
                  </a:lnTo>
                  <a:lnTo>
                    <a:pt x="2128759" y="1422124"/>
                  </a:lnTo>
                  <a:lnTo>
                    <a:pt x="2156738" y="1424676"/>
                  </a:lnTo>
                  <a:lnTo>
                    <a:pt x="2184749" y="1426722"/>
                  </a:lnTo>
                  <a:lnTo>
                    <a:pt x="2212782" y="1428263"/>
                  </a:lnTo>
                  <a:lnTo>
                    <a:pt x="2240829" y="1429380"/>
                  </a:lnTo>
                  <a:lnTo>
                    <a:pt x="2268890" y="1430173"/>
                  </a:lnTo>
                  <a:lnTo>
                    <a:pt x="2297126" y="1430894"/>
                  </a:lnTo>
                  <a:lnTo>
                    <a:pt x="2325842" y="1431919"/>
                  </a:lnTo>
                  <a:lnTo>
                    <a:pt x="2355165" y="1433423"/>
                  </a:lnTo>
                  <a:lnTo>
                    <a:pt x="2385062" y="1435249"/>
                  </a:lnTo>
                  <a:lnTo>
                    <a:pt x="2415432" y="1437014"/>
                  </a:lnTo>
                  <a:lnTo>
                    <a:pt x="2446163" y="1438495"/>
                  </a:lnTo>
                  <a:lnTo>
                    <a:pt x="2477156" y="1439641"/>
                  </a:lnTo>
                  <a:lnTo>
                    <a:pt x="2508336" y="1440483"/>
                  </a:lnTo>
                  <a:lnTo>
                    <a:pt x="2539645" y="1441086"/>
                  </a:lnTo>
                  <a:lnTo>
                    <a:pt x="2571044" y="1441506"/>
                  </a:lnTo>
                  <a:lnTo>
                    <a:pt x="2602503" y="1441796"/>
                  </a:lnTo>
                  <a:lnTo>
                    <a:pt x="2634005" y="1441999"/>
                  </a:lnTo>
                  <a:lnTo>
                    <a:pt x="2665534" y="1442306"/>
                  </a:lnTo>
                  <a:lnTo>
                    <a:pt x="2697081" y="1443045"/>
                  </a:lnTo>
                  <a:lnTo>
                    <a:pt x="2728641" y="1444355"/>
                  </a:lnTo>
                  <a:lnTo>
                    <a:pt x="2760210" y="1446049"/>
                  </a:lnTo>
                  <a:lnTo>
                    <a:pt x="2791784" y="1447724"/>
                  </a:lnTo>
                  <a:lnTo>
                    <a:pt x="2823362" y="1449140"/>
                  </a:lnTo>
                  <a:lnTo>
                    <a:pt x="2854943" y="1450073"/>
                  </a:lnTo>
                  <a:lnTo>
                    <a:pt x="2886525" y="1450240"/>
                  </a:lnTo>
                  <a:lnTo>
                    <a:pt x="2918104" y="1449575"/>
                  </a:lnTo>
                  <a:lnTo>
                    <a:pt x="2949515" y="1448332"/>
                  </a:lnTo>
                  <a:lnTo>
                    <a:pt x="2980451" y="1446966"/>
                  </a:lnTo>
                  <a:lnTo>
                    <a:pt x="3010787" y="1445755"/>
                  </a:lnTo>
                  <a:lnTo>
                    <a:pt x="3040720" y="1444793"/>
                  </a:lnTo>
                  <a:lnTo>
                    <a:pt x="3070657" y="1444073"/>
                  </a:lnTo>
                  <a:lnTo>
                    <a:pt x="3100835" y="1443560"/>
                  </a:lnTo>
                  <a:lnTo>
                    <a:pt x="3131154" y="1443367"/>
                  </a:lnTo>
                  <a:lnTo>
                    <a:pt x="3161283" y="1443763"/>
                  </a:lnTo>
                  <a:lnTo>
                    <a:pt x="3191042" y="1444838"/>
                  </a:lnTo>
                  <a:lnTo>
                    <a:pt x="3220570" y="1446373"/>
                  </a:lnTo>
                  <a:lnTo>
                    <a:pt x="3250228" y="1447942"/>
                  </a:lnTo>
                  <a:lnTo>
                    <a:pt x="3280220" y="1449291"/>
                  </a:lnTo>
                  <a:lnTo>
                    <a:pt x="3310582" y="1450348"/>
                  </a:lnTo>
                  <a:lnTo>
                    <a:pt x="3341272" y="1451131"/>
                  </a:lnTo>
                  <a:lnTo>
                    <a:pt x="3372216" y="1451693"/>
                  </a:lnTo>
                  <a:lnTo>
                    <a:pt x="3403184" y="1452087"/>
                  </a:lnTo>
                  <a:lnTo>
                    <a:pt x="3433815" y="1452360"/>
                  </a:lnTo>
                  <a:lnTo>
                    <a:pt x="3463938" y="1452546"/>
                  </a:lnTo>
                  <a:lnTo>
                    <a:pt x="3493556" y="1452672"/>
                  </a:lnTo>
                  <a:lnTo>
                    <a:pt x="3522750" y="1452758"/>
                  </a:lnTo>
                  <a:lnTo>
                    <a:pt x="3551620" y="1452816"/>
                  </a:lnTo>
                  <a:lnTo>
                    <a:pt x="3580417" y="1452855"/>
                  </a:lnTo>
                  <a:lnTo>
                    <a:pt x="3609518" y="1452880"/>
                  </a:lnTo>
                  <a:lnTo>
                    <a:pt x="3639099" y="1452897"/>
                  </a:lnTo>
                  <a:lnTo>
                    <a:pt x="3669001" y="1452909"/>
                  </a:lnTo>
                  <a:lnTo>
                    <a:pt x="3698842" y="1452917"/>
                  </a:lnTo>
                  <a:lnTo>
                    <a:pt x="3728399" y="1452917"/>
                  </a:lnTo>
                  <a:lnTo>
                    <a:pt x="3757620" y="1452748"/>
                  </a:lnTo>
                  <a:lnTo>
                    <a:pt x="3786539" y="1452103"/>
                  </a:lnTo>
                  <a:lnTo>
                    <a:pt x="3815217" y="1450855"/>
                  </a:lnTo>
                  <a:lnTo>
                    <a:pt x="3843713" y="1449204"/>
                  </a:lnTo>
                  <a:lnTo>
                    <a:pt x="3872080" y="1447556"/>
                  </a:lnTo>
                  <a:lnTo>
                    <a:pt x="3900354" y="1446153"/>
                  </a:lnTo>
                  <a:lnTo>
                    <a:pt x="3928564" y="1445061"/>
                  </a:lnTo>
                  <a:lnTo>
                    <a:pt x="3956731" y="1444253"/>
                  </a:lnTo>
                  <a:lnTo>
                    <a:pt x="3984868" y="1443675"/>
                  </a:lnTo>
                  <a:lnTo>
                    <a:pt x="4012985" y="1443271"/>
                  </a:lnTo>
                  <a:lnTo>
                    <a:pt x="4041088" y="1442991"/>
                  </a:lnTo>
                  <a:lnTo>
                    <a:pt x="4069183" y="1442799"/>
                  </a:lnTo>
                  <a:lnTo>
                    <a:pt x="4097271" y="1442670"/>
                  </a:lnTo>
                  <a:lnTo>
                    <a:pt x="4125356" y="1442582"/>
                  </a:lnTo>
                  <a:lnTo>
                    <a:pt x="4153437" y="1442523"/>
                  </a:lnTo>
                  <a:lnTo>
                    <a:pt x="4181517" y="1442484"/>
                  </a:lnTo>
                  <a:lnTo>
                    <a:pt x="4209594" y="1442458"/>
                  </a:lnTo>
                  <a:lnTo>
                    <a:pt x="4237668" y="1442440"/>
                  </a:lnTo>
                  <a:lnTo>
                    <a:pt x="4265572" y="1442428"/>
                  </a:lnTo>
                  <a:lnTo>
                    <a:pt x="4293000" y="1442420"/>
                  </a:lnTo>
                  <a:lnTo>
                    <a:pt x="4319828" y="1442410"/>
                  </a:lnTo>
                  <a:lnTo>
                    <a:pt x="4346252" y="1442234"/>
                  </a:lnTo>
                  <a:lnTo>
                    <a:pt x="4372680" y="1441583"/>
                  </a:lnTo>
                  <a:lnTo>
                    <a:pt x="4399349" y="1440333"/>
                  </a:lnTo>
                  <a:lnTo>
                    <a:pt x="4426159" y="1438679"/>
                  </a:lnTo>
                  <a:lnTo>
                    <a:pt x="4452779" y="1437030"/>
                  </a:lnTo>
                  <a:lnTo>
                    <a:pt x="4479023" y="1435626"/>
                  </a:lnTo>
                  <a:lnTo>
                    <a:pt x="4504869" y="1434533"/>
                  </a:lnTo>
                  <a:lnTo>
                    <a:pt x="4530369" y="1433725"/>
                  </a:lnTo>
                  <a:lnTo>
                    <a:pt x="4555598" y="1433143"/>
                  </a:lnTo>
                  <a:lnTo>
                    <a:pt x="4580626" y="1432564"/>
                  </a:lnTo>
                  <a:lnTo>
                    <a:pt x="4605510" y="1431637"/>
                  </a:lnTo>
                  <a:lnTo>
                    <a:pt x="4630288" y="1430197"/>
                  </a:lnTo>
                  <a:lnTo>
                    <a:pt x="4654828" y="1428415"/>
                  </a:lnTo>
                  <a:lnTo>
                    <a:pt x="4678845" y="1426679"/>
                  </a:lnTo>
                  <a:lnTo>
                    <a:pt x="4702230" y="1425218"/>
                  </a:lnTo>
                  <a:lnTo>
                    <a:pt x="4725188" y="1424085"/>
                  </a:lnTo>
                  <a:lnTo>
                    <a:pt x="4748136" y="1423250"/>
                  </a:lnTo>
                  <a:lnTo>
                    <a:pt x="4771311" y="1422650"/>
                  </a:lnTo>
                  <a:lnTo>
                    <a:pt x="4794453" y="1422060"/>
                  </a:lnTo>
                  <a:lnTo>
                    <a:pt x="4816923" y="1421125"/>
                  </a:lnTo>
                  <a:lnTo>
                    <a:pt x="4838415" y="1419679"/>
                  </a:lnTo>
                  <a:lnTo>
                    <a:pt x="4859103" y="1417893"/>
                  </a:lnTo>
                  <a:lnTo>
                    <a:pt x="4879448" y="1416155"/>
                  </a:lnTo>
                  <a:lnTo>
                    <a:pt x="4899766" y="1414692"/>
                  </a:lnTo>
                  <a:lnTo>
                    <a:pt x="4920193" y="1413559"/>
                  </a:lnTo>
                  <a:lnTo>
                    <a:pt x="4940760" y="1412723"/>
                  </a:lnTo>
                  <a:lnTo>
                    <a:pt x="4961456" y="1412121"/>
                  </a:lnTo>
                  <a:lnTo>
                    <a:pt x="4982255" y="1411532"/>
                  </a:lnTo>
                  <a:lnTo>
                    <a:pt x="5003131" y="1410596"/>
                  </a:lnTo>
                  <a:lnTo>
                    <a:pt x="5024058" y="1409147"/>
                  </a:lnTo>
                  <a:lnTo>
                    <a:pt x="5044858" y="1407188"/>
                  </a:lnTo>
                  <a:lnTo>
                    <a:pt x="5065209" y="1404801"/>
                  </a:lnTo>
                  <a:lnTo>
                    <a:pt x="5084979" y="1402089"/>
                  </a:lnTo>
                  <a:lnTo>
                    <a:pt x="5104357" y="1399303"/>
                  </a:lnTo>
                  <a:lnTo>
                    <a:pt x="5123748" y="1396819"/>
                  </a:lnTo>
                  <a:lnTo>
                    <a:pt x="5143382" y="1394816"/>
                  </a:lnTo>
                  <a:lnTo>
                    <a:pt x="5162992" y="1393133"/>
                  </a:lnTo>
                  <a:lnTo>
                    <a:pt x="5181940" y="1391389"/>
                  </a:lnTo>
                  <a:lnTo>
                    <a:pt x="5199913" y="1389361"/>
                  </a:lnTo>
                  <a:lnTo>
                    <a:pt x="5217084" y="1386997"/>
                  </a:lnTo>
                  <a:lnTo>
                    <a:pt x="5233915" y="1384331"/>
                  </a:lnTo>
                  <a:lnTo>
                    <a:pt x="5250720" y="1381423"/>
                  </a:lnTo>
                  <a:lnTo>
                    <a:pt x="5267636" y="1378334"/>
                  </a:lnTo>
                  <a:lnTo>
                    <a:pt x="5284693" y="1375115"/>
                  </a:lnTo>
                  <a:lnTo>
                    <a:pt x="5301873" y="1371805"/>
                  </a:lnTo>
                  <a:lnTo>
                    <a:pt x="5318991" y="1368430"/>
                  </a:lnTo>
                  <a:lnTo>
                    <a:pt x="5335708" y="1365010"/>
                  </a:lnTo>
                  <a:lnTo>
                    <a:pt x="5351878" y="1361562"/>
                  </a:lnTo>
                  <a:lnTo>
                    <a:pt x="5367514" y="1358093"/>
                  </a:lnTo>
                  <a:lnTo>
                    <a:pt x="5382709" y="1354611"/>
                  </a:lnTo>
                  <a:lnTo>
                    <a:pt x="5397561" y="1351120"/>
                  </a:lnTo>
                  <a:lnTo>
                    <a:pt x="5412164" y="1347622"/>
                  </a:lnTo>
                  <a:lnTo>
                    <a:pt x="5426589" y="1344121"/>
                  </a:lnTo>
                  <a:lnTo>
                    <a:pt x="5440890" y="1340617"/>
                  </a:lnTo>
                  <a:lnTo>
                    <a:pt x="5455107" y="1337111"/>
                  </a:lnTo>
                  <a:lnTo>
                    <a:pt x="5469266" y="1333605"/>
                  </a:lnTo>
                  <a:lnTo>
                    <a:pt x="5483385" y="1330097"/>
                  </a:lnTo>
                  <a:lnTo>
                    <a:pt x="5497476" y="1326589"/>
                  </a:lnTo>
                  <a:lnTo>
                    <a:pt x="5511550" y="1323080"/>
                  </a:lnTo>
                  <a:lnTo>
                    <a:pt x="5525613" y="1319570"/>
                  </a:lnTo>
                  <a:lnTo>
                    <a:pt x="5539667" y="1316061"/>
                  </a:lnTo>
                  <a:lnTo>
                    <a:pt x="5553715" y="1312552"/>
                  </a:lnTo>
                  <a:lnTo>
                    <a:pt x="5567760" y="1309043"/>
                  </a:lnTo>
                  <a:lnTo>
                    <a:pt x="5581803" y="1305533"/>
                  </a:lnTo>
                  <a:lnTo>
                    <a:pt x="5595845" y="1302024"/>
                  </a:lnTo>
                  <a:lnTo>
                    <a:pt x="5609881" y="1298510"/>
                  </a:lnTo>
                  <a:lnTo>
                    <a:pt x="5623747" y="1294828"/>
                  </a:lnTo>
                  <a:lnTo>
                    <a:pt x="5637137" y="1290670"/>
                  </a:lnTo>
                  <a:lnTo>
                    <a:pt x="5649922" y="1285912"/>
                  </a:lnTo>
                  <a:lnTo>
                    <a:pt x="5662136" y="1280750"/>
                  </a:lnTo>
                  <a:lnTo>
                    <a:pt x="5673877" y="1275592"/>
                  </a:lnTo>
                  <a:lnTo>
                    <a:pt x="5685259" y="1270679"/>
                  </a:lnTo>
                  <a:lnTo>
                    <a:pt x="5696379" y="1266077"/>
                  </a:lnTo>
                  <a:lnTo>
                    <a:pt x="5707314" y="1261759"/>
                  </a:lnTo>
                  <a:lnTo>
                    <a:pt x="5718118" y="1257667"/>
                  </a:lnTo>
                  <a:lnTo>
                    <a:pt x="5728832" y="1253580"/>
                  </a:lnTo>
                  <a:lnTo>
                    <a:pt x="5739485" y="1249142"/>
                  </a:lnTo>
                  <a:lnTo>
                    <a:pt x="5750104" y="1244189"/>
                  </a:lnTo>
                  <a:lnTo>
                    <a:pt x="5760861" y="1238724"/>
                  </a:lnTo>
                  <a:lnTo>
                    <a:pt x="5772076" y="1232830"/>
                  </a:lnTo>
                  <a:lnTo>
                    <a:pt x="5783878" y="1226602"/>
                  </a:lnTo>
                  <a:lnTo>
                    <a:pt x="5796076" y="1219961"/>
                  </a:lnTo>
                  <a:lnTo>
                    <a:pt x="5808265" y="1212672"/>
                  </a:lnTo>
                  <a:lnTo>
                    <a:pt x="5820204" y="1204658"/>
                  </a:lnTo>
                  <a:lnTo>
                    <a:pt x="5831829" y="1195987"/>
                  </a:lnTo>
                  <a:lnTo>
                    <a:pt x="5843170" y="1186789"/>
                  </a:lnTo>
                  <a:lnTo>
                    <a:pt x="5854270" y="1177193"/>
                  </a:lnTo>
                  <a:lnTo>
                    <a:pt x="5864859" y="1167309"/>
                  </a:lnTo>
                  <a:lnTo>
                    <a:pt x="5874371" y="1157221"/>
                  </a:lnTo>
                  <a:lnTo>
                    <a:pt x="5882584" y="1146992"/>
                  </a:lnTo>
                  <a:lnTo>
                    <a:pt x="5889592" y="1136665"/>
                  </a:lnTo>
                  <a:lnTo>
                    <a:pt x="5895616" y="1126273"/>
                  </a:lnTo>
                  <a:lnTo>
                    <a:pt x="5900882" y="1115832"/>
                  </a:lnTo>
                  <a:lnTo>
                    <a:pt x="5905268" y="1105191"/>
                  </a:lnTo>
                  <a:lnTo>
                    <a:pt x="5908318" y="1094055"/>
                  </a:lnTo>
                  <a:lnTo>
                    <a:pt x="5909885" y="1082300"/>
                  </a:lnTo>
                  <a:lnTo>
                    <a:pt x="5909956" y="1069965"/>
                  </a:lnTo>
                  <a:lnTo>
                    <a:pt x="5908483" y="1057152"/>
                  </a:lnTo>
                  <a:lnTo>
                    <a:pt x="5905600" y="1043980"/>
                  </a:lnTo>
                  <a:lnTo>
                    <a:pt x="5901564" y="1030712"/>
                  </a:lnTo>
                  <a:lnTo>
                    <a:pt x="5896647" y="1017731"/>
                  </a:lnTo>
                  <a:lnTo>
                    <a:pt x="5891084" y="1005228"/>
                  </a:lnTo>
                  <a:lnTo>
                    <a:pt x="5885063" y="993377"/>
                  </a:lnTo>
                  <a:lnTo>
                    <a:pt x="5878722" y="982410"/>
                  </a:lnTo>
                  <a:lnTo>
                    <a:pt x="5872150" y="972362"/>
                  </a:lnTo>
                  <a:lnTo>
                    <a:pt x="5864922" y="962952"/>
                  </a:lnTo>
                  <a:lnTo>
                    <a:pt x="5856166" y="953704"/>
                  </a:lnTo>
                  <a:lnTo>
                    <a:pt x="5845536" y="944334"/>
                  </a:lnTo>
                  <a:lnTo>
                    <a:pt x="5833479" y="934902"/>
                  </a:lnTo>
                  <a:lnTo>
                    <a:pt x="5820930" y="925715"/>
                  </a:lnTo>
                  <a:lnTo>
                    <a:pt x="5808491" y="916942"/>
                  </a:lnTo>
                  <a:lnTo>
                    <a:pt x="5796396" y="908592"/>
                  </a:lnTo>
                  <a:lnTo>
                    <a:pt x="5784675" y="900605"/>
                  </a:lnTo>
                  <a:lnTo>
                    <a:pt x="5773279" y="892901"/>
                  </a:lnTo>
                  <a:lnTo>
                    <a:pt x="5762135" y="885406"/>
                  </a:lnTo>
                  <a:lnTo>
                    <a:pt x="5751178" y="878059"/>
                  </a:lnTo>
                  <a:lnTo>
                    <a:pt x="5740356" y="870821"/>
                  </a:lnTo>
                  <a:lnTo>
                    <a:pt x="5729626" y="863824"/>
                  </a:lnTo>
                  <a:lnTo>
                    <a:pt x="5718962" y="857351"/>
                  </a:lnTo>
                  <a:lnTo>
                    <a:pt x="5708337" y="851511"/>
                  </a:lnTo>
                  <a:lnTo>
                    <a:pt x="5697575" y="846099"/>
                  </a:lnTo>
                  <a:lnTo>
                    <a:pt x="5686357" y="840698"/>
                  </a:lnTo>
                  <a:lnTo>
                    <a:pt x="5674548" y="835061"/>
                  </a:lnTo>
                  <a:lnTo>
                    <a:pt x="5662174" y="829121"/>
                  </a:lnTo>
                  <a:lnTo>
                    <a:pt x="5649336" y="822901"/>
                  </a:lnTo>
                  <a:lnTo>
                    <a:pt x="5636143" y="816454"/>
                  </a:lnTo>
                  <a:lnTo>
                    <a:pt x="5622692" y="809836"/>
                  </a:lnTo>
                  <a:lnTo>
                    <a:pt x="5609054" y="803093"/>
                  </a:lnTo>
                  <a:lnTo>
                    <a:pt x="5595290" y="796264"/>
                  </a:lnTo>
                  <a:lnTo>
                    <a:pt x="5581437" y="789373"/>
                  </a:lnTo>
                  <a:lnTo>
                    <a:pt x="5567522" y="782441"/>
                  </a:lnTo>
                  <a:lnTo>
                    <a:pt x="5553564" y="775480"/>
                  </a:lnTo>
                  <a:lnTo>
                    <a:pt x="5539409" y="768501"/>
                  </a:lnTo>
                  <a:lnTo>
                    <a:pt x="5524760" y="761508"/>
                  </a:lnTo>
                  <a:lnTo>
                    <a:pt x="5509498" y="754507"/>
                  </a:lnTo>
                  <a:lnTo>
                    <a:pt x="5493824" y="747500"/>
                  </a:lnTo>
                  <a:lnTo>
                    <a:pt x="5478149" y="740488"/>
                  </a:lnTo>
                  <a:lnTo>
                    <a:pt x="5462711" y="733474"/>
                  </a:lnTo>
                  <a:lnTo>
                    <a:pt x="5447412" y="726459"/>
                  </a:lnTo>
                  <a:lnTo>
                    <a:pt x="5431923" y="719442"/>
                  </a:lnTo>
                  <a:lnTo>
                    <a:pt x="5416050" y="712425"/>
                  </a:lnTo>
                  <a:lnTo>
                    <a:pt x="5399611" y="705407"/>
                  </a:lnTo>
                  <a:lnTo>
                    <a:pt x="5382349" y="698389"/>
                  </a:lnTo>
                  <a:lnTo>
                    <a:pt x="5364217" y="691370"/>
                  </a:lnTo>
                  <a:lnTo>
                    <a:pt x="5345477" y="684352"/>
                  </a:lnTo>
                  <a:lnTo>
                    <a:pt x="5326600" y="677333"/>
                  </a:lnTo>
                  <a:lnTo>
                    <a:pt x="5307862" y="670314"/>
                  </a:lnTo>
                  <a:lnTo>
                    <a:pt x="5289196" y="663295"/>
                  </a:lnTo>
                  <a:lnTo>
                    <a:pt x="5270291" y="656276"/>
                  </a:lnTo>
                  <a:lnTo>
                    <a:pt x="5250983" y="649257"/>
                  </a:lnTo>
                  <a:lnTo>
                    <a:pt x="5231422" y="642238"/>
                  </a:lnTo>
                  <a:lnTo>
                    <a:pt x="5211977" y="635219"/>
                  </a:lnTo>
                  <a:lnTo>
                    <a:pt x="5192851" y="628200"/>
                  </a:lnTo>
                  <a:lnTo>
                    <a:pt x="5173922" y="621181"/>
                  </a:lnTo>
                  <a:lnTo>
                    <a:pt x="5154839" y="614162"/>
                  </a:lnTo>
                  <a:lnTo>
                    <a:pt x="5135408" y="607143"/>
                  </a:lnTo>
                  <a:lnTo>
                    <a:pt x="5115594" y="600124"/>
                  </a:lnTo>
                  <a:lnTo>
                    <a:pt x="5095446" y="593106"/>
                  </a:lnTo>
                  <a:lnTo>
                    <a:pt x="5075036" y="586086"/>
                  </a:lnTo>
                  <a:lnTo>
                    <a:pt x="5054429" y="579067"/>
                  </a:lnTo>
                  <a:lnTo>
                    <a:pt x="5033683" y="572048"/>
                  </a:lnTo>
                  <a:lnTo>
                    <a:pt x="5012833" y="565029"/>
                  </a:lnTo>
                  <a:lnTo>
                    <a:pt x="4991746" y="558010"/>
                  </a:lnTo>
                  <a:lnTo>
                    <a:pt x="4970138" y="550991"/>
                  </a:lnTo>
                  <a:lnTo>
                    <a:pt x="4947896" y="543972"/>
                  </a:lnTo>
                  <a:lnTo>
                    <a:pt x="4925230" y="536953"/>
                  </a:lnTo>
                  <a:lnTo>
                    <a:pt x="4902555" y="529934"/>
                  </a:lnTo>
                  <a:lnTo>
                    <a:pt x="4880111" y="522915"/>
                  </a:lnTo>
                  <a:lnTo>
                    <a:pt x="4857801" y="515896"/>
                  </a:lnTo>
                  <a:lnTo>
                    <a:pt x="4835296" y="508877"/>
                  </a:lnTo>
                  <a:lnTo>
                    <a:pt x="4812414" y="501858"/>
                  </a:lnTo>
                  <a:lnTo>
                    <a:pt x="4789130" y="494839"/>
                  </a:lnTo>
                  <a:lnTo>
                    <a:pt x="4765500" y="487820"/>
                  </a:lnTo>
                  <a:lnTo>
                    <a:pt x="4741597" y="480801"/>
                  </a:lnTo>
                  <a:lnTo>
                    <a:pt x="4717493" y="473782"/>
                  </a:lnTo>
                  <a:lnTo>
                    <a:pt x="4693245" y="466763"/>
                  </a:lnTo>
                  <a:lnTo>
                    <a:pt x="4668891" y="459744"/>
                  </a:lnTo>
                  <a:lnTo>
                    <a:pt x="4644299" y="452725"/>
                  </a:lnTo>
                  <a:lnTo>
                    <a:pt x="4619183" y="445706"/>
                  </a:lnTo>
                  <a:lnTo>
                    <a:pt x="4593430" y="438687"/>
                  </a:lnTo>
                  <a:lnTo>
                    <a:pt x="4567083" y="431668"/>
                  </a:lnTo>
                  <a:lnTo>
                    <a:pt x="4540250" y="424649"/>
                  </a:lnTo>
                  <a:lnTo>
                    <a:pt x="4513048" y="417630"/>
                  </a:lnTo>
                  <a:lnTo>
                    <a:pt x="4485576" y="410611"/>
                  </a:lnTo>
                  <a:lnTo>
                    <a:pt x="4457914" y="403592"/>
                  </a:lnTo>
                  <a:lnTo>
                    <a:pt x="4430119" y="396573"/>
                  </a:lnTo>
                  <a:lnTo>
                    <a:pt x="4402234" y="389554"/>
                  </a:lnTo>
                  <a:lnTo>
                    <a:pt x="4374286" y="382535"/>
                  </a:lnTo>
                  <a:lnTo>
                    <a:pt x="4346296" y="375516"/>
                  </a:lnTo>
                  <a:lnTo>
                    <a:pt x="4318278" y="368497"/>
                  </a:lnTo>
                  <a:lnTo>
                    <a:pt x="4290240" y="361479"/>
                  </a:lnTo>
                  <a:lnTo>
                    <a:pt x="4262190" y="354459"/>
                  </a:lnTo>
                  <a:lnTo>
                    <a:pt x="4234131" y="347440"/>
                  </a:lnTo>
                  <a:lnTo>
                    <a:pt x="4206067" y="340421"/>
                  </a:lnTo>
                  <a:lnTo>
                    <a:pt x="4177994" y="333402"/>
                  </a:lnTo>
                  <a:lnTo>
                    <a:pt x="4149750" y="326383"/>
                  </a:lnTo>
                  <a:lnTo>
                    <a:pt x="4121029" y="319364"/>
                  </a:lnTo>
                  <a:lnTo>
                    <a:pt x="4091707" y="312345"/>
                  </a:lnTo>
                  <a:lnTo>
                    <a:pt x="4061980" y="305326"/>
                  </a:lnTo>
                  <a:lnTo>
                    <a:pt x="4032257" y="298307"/>
                  </a:lnTo>
                  <a:lnTo>
                    <a:pt x="4002770" y="291288"/>
                  </a:lnTo>
                  <a:lnTo>
                    <a:pt x="3973255" y="284269"/>
                  </a:lnTo>
                  <a:lnTo>
                    <a:pt x="3943075" y="277250"/>
                  </a:lnTo>
                  <a:lnTo>
                    <a:pt x="3911919" y="270231"/>
                  </a:lnTo>
                  <a:lnTo>
                    <a:pt x="3879961" y="263212"/>
                  </a:lnTo>
                  <a:lnTo>
                    <a:pt x="3847660" y="256194"/>
                  </a:lnTo>
                  <a:lnTo>
                    <a:pt x="3815330" y="249174"/>
                  </a:lnTo>
                  <a:lnTo>
                    <a:pt x="3782940" y="242156"/>
                  </a:lnTo>
                  <a:lnTo>
                    <a:pt x="3750216" y="235136"/>
                  </a:lnTo>
                  <a:lnTo>
                    <a:pt x="3717016" y="228122"/>
                  </a:lnTo>
                  <a:lnTo>
                    <a:pt x="3683346" y="221276"/>
                  </a:lnTo>
                  <a:lnTo>
                    <a:pt x="3649283" y="214905"/>
                  </a:lnTo>
                  <a:lnTo>
                    <a:pt x="3614913" y="209134"/>
                  </a:lnTo>
                  <a:lnTo>
                    <a:pt x="3580151" y="203768"/>
                  </a:lnTo>
                  <a:lnTo>
                    <a:pt x="3544755" y="198397"/>
                  </a:lnTo>
                  <a:lnTo>
                    <a:pt x="3508647" y="192781"/>
                  </a:lnTo>
                  <a:lnTo>
                    <a:pt x="3472060" y="186855"/>
                  </a:lnTo>
                  <a:lnTo>
                    <a:pt x="3435425" y="180644"/>
                  </a:lnTo>
                  <a:lnTo>
                    <a:pt x="3398995" y="174203"/>
                  </a:lnTo>
                  <a:lnTo>
                    <a:pt x="3362683" y="167589"/>
                  </a:lnTo>
                  <a:lnTo>
                    <a:pt x="3326164" y="160850"/>
                  </a:lnTo>
                  <a:lnTo>
                    <a:pt x="3289260" y="154026"/>
                  </a:lnTo>
                  <a:lnTo>
                    <a:pt x="3251949" y="147310"/>
                  </a:lnTo>
                  <a:lnTo>
                    <a:pt x="3214287" y="141027"/>
                  </a:lnTo>
                  <a:lnTo>
                    <a:pt x="3176352" y="135316"/>
                  </a:lnTo>
                  <a:lnTo>
                    <a:pt x="3138213" y="129989"/>
                  </a:lnTo>
                  <a:lnTo>
                    <a:pt x="3099928" y="124645"/>
                  </a:lnTo>
                  <a:lnTo>
                    <a:pt x="3061538" y="119046"/>
                  </a:lnTo>
                  <a:lnTo>
                    <a:pt x="3022908" y="113132"/>
                  </a:lnTo>
                  <a:lnTo>
                    <a:pt x="2983755" y="106929"/>
                  </a:lnTo>
                  <a:lnTo>
                    <a:pt x="2943969" y="100498"/>
                  </a:lnTo>
                  <a:lnTo>
                    <a:pt x="2903757" y="94060"/>
                  </a:lnTo>
                  <a:lnTo>
                    <a:pt x="2863535" y="87971"/>
                  </a:lnTo>
                  <a:lnTo>
                    <a:pt x="2823543" y="82398"/>
                  </a:lnTo>
                  <a:lnTo>
                    <a:pt x="2783686" y="77335"/>
                  </a:lnTo>
                  <a:lnTo>
                    <a:pt x="2743634" y="72702"/>
                  </a:lnTo>
                  <a:lnTo>
                    <a:pt x="2703200" y="68398"/>
                  </a:lnTo>
                  <a:lnTo>
                    <a:pt x="2662196" y="64337"/>
                  </a:lnTo>
                  <a:lnTo>
                    <a:pt x="2620370" y="60449"/>
                  </a:lnTo>
                  <a:lnTo>
                    <a:pt x="2577672" y="56678"/>
                  </a:lnTo>
                  <a:lnTo>
                    <a:pt x="2534368" y="52821"/>
                  </a:lnTo>
                  <a:lnTo>
                    <a:pt x="2490923" y="48545"/>
                  </a:lnTo>
                  <a:lnTo>
                    <a:pt x="2447624" y="43713"/>
                  </a:lnTo>
                  <a:lnTo>
                    <a:pt x="2404564" y="38671"/>
                  </a:lnTo>
                  <a:lnTo>
                    <a:pt x="2361741" y="34126"/>
                  </a:lnTo>
                  <a:lnTo>
                    <a:pt x="2319111" y="30439"/>
                  </a:lnTo>
                  <a:lnTo>
                    <a:pt x="2276464" y="27473"/>
                  </a:lnTo>
                  <a:lnTo>
                    <a:pt x="2233453" y="24793"/>
                  </a:lnTo>
                  <a:lnTo>
                    <a:pt x="2189914" y="22106"/>
                  </a:lnTo>
                  <a:lnTo>
                    <a:pt x="2145858" y="19453"/>
                  </a:lnTo>
                  <a:lnTo>
                    <a:pt x="2101369" y="17117"/>
                  </a:lnTo>
                  <a:lnTo>
                    <a:pt x="2056546" y="15241"/>
                  </a:lnTo>
                  <a:lnTo>
                    <a:pt x="2011478" y="13658"/>
                  </a:lnTo>
                  <a:lnTo>
                    <a:pt x="1966236" y="11988"/>
                  </a:lnTo>
                  <a:lnTo>
                    <a:pt x="1920871" y="10017"/>
                  </a:lnTo>
                  <a:lnTo>
                    <a:pt x="1875423" y="7863"/>
                  </a:lnTo>
                  <a:lnTo>
                    <a:pt x="1829918" y="5870"/>
                  </a:lnTo>
                  <a:lnTo>
                    <a:pt x="1784379" y="4233"/>
                  </a:lnTo>
                  <a:lnTo>
                    <a:pt x="1738982" y="2982"/>
                  </a:lnTo>
                  <a:lnTo>
                    <a:pt x="1694042" y="2067"/>
                  </a:lnTo>
                  <a:lnTo>
                    <a:pt x="1649710" y="1417"/>
                  </a:lnTo>
                  <a:lnTo>
                    <a:pt x="1606446" y="964"/>
                  </a:lnTo>
                  <a:lnTo>
                    <a:pt x="1565075" y="652"/>
                  </a:lnTo>
                  <a:lnTo>
                    <a:pt x="1525888" y="439"/>
                  </a:lnTo>
                  <a:lnTo>
                    <a:pt x="1489182" y="295"/>
                  </a:lnTo>
                  <a:lnTo>
                    <a:pt x="1455501" y="198"/>
                  </a:lnTo>
                  <a:lnTo>
                    <a:pt x="1424869" y="132"/>
                  </a:lnTo>
                  <a:lnTo>
                    <a:pt x="1397751" y="89"/>
                  </a:lnTo>
                  <a:lnTo>
                    <a:pt x="1372653" y="54"/>
                  </a:lnTo>
                  <a:lnTo>
                    <a:pt x="1347363" y="26"/>
                  </a:lnTo>
                  <a:lnTo>
                    <a:pt x="13177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810694" y="2568953"/>
            <a:ext cx="6512921" cy="800167"/>
            <a:chOff x="810694" y="2568953"/>
            <a:chExt cx="6512921" cy="800167"/>
          </a:xfrm>
        </p:grpSpPr>
        <p:sp>
          <p:nvSpPr>
            <p:cNvPr id="75" name="Freeform 74"/>
            <p:cNvSpPr/>
            <p:nvPr/>
          </p:nvSpPr>
          <p:spPr>
            <a:xfrm>
              <a:off x="963447" y="2600538"/>
              <a:ext cx="467547" cy="560203"/>
            </a:xfrm>
            <a:custGeom>
              <a:avLst/>
              <a:gdLst/>
              <a:ahLst/>
              <a:cxnLst/>
              <a:rect l="0" t="0" r="0" b="0"/>
              <a:pathLst>
                <a:path w="467547" h="560203">
                  <a:moveTo>
                    <a:pt x="205216" y="0"/>
                  </a:moveTo>
                  <a:lnTo>
                    <a:pt x="193548" y="3001"/>
                  </a:lnTo>
                  <a:lnTo>
                    <a:pt x="183059" y="6424"/>
                  </a:lnTo>
                  <a:lnTo>
                    <a:pt x="172762" y="10620"/>
                  </a:lnTo>
                  <a:lnTo>
                    <a:pt x="162633" y="15520"/>
                  </a:lnTo>
                  <a:lnTo>
                    <a:pt x="152938" y="21001"/>
                  </a:lnTo>
                  <a:lnTo>
                    <a:pt x="143801" y="26936"/>
                  </a:lnTo>
                  <a:lnTo>
                    <a:pt x="135199" y="33370"/>
                  </a:lnTo>
                  <a:lnTo>
                    <a:pt x="127037" y="40517"/>
                  </a:lnTo>
                  <a:lnTo>
                    <a:pt x="119213" y="48430"/>
                  </a:lnTo>
                  <a:lnTo>
                    <a:pt x="111637" y="56862"/>
                  </a:lnTo>
                  <a:lnTo>
                    <a:pt x="104235" y="65367"/>
                  </a:lnTo>
                  <a:lnTo>
                    <a:pt x="96956" y="73689"/>
                  </a:lnTo>
                  <a:lnTo>
                    <a:pt x="89761" y="82073"/>
                  </a:lnTo>
                  <a:lnTo>
                    <a:pt x="82624" y="91148"/>
                  </a:lnTo>
                  <a:lnTo>
                    <a:pt x="75525" y="101218"/>
                  </a:lnTo>
                  <a:lnTo>
                    <a:pt x="68453" y="112272"/>
                  </a:lnTo>
                  <a:lnTo>
                    <a:pt x="61398" y="124149"/>
                  </a:lnTo>
                  <a:lnTo>
                    <a:pt x="54360" y="136666"/>
                  </a:lnTo>
                  <a:lnTo>
                    <a:pt x="47498" y="149817"/>
                  </a:lnTo>
                  <a:lnTo>
                    <a:pt x="41116" y="163777"/>
                  </a:lnTo>
                  <a:lnTo>
                    <a:pt x="35339" y="178560"/>
                  </a:lnTo>
                  <a:lnTo>
                    <a:pt x="29968" y="193570"/>
                  </a:lnTo>
                  <a:lnTo>
                    <a:pt x="24594" y="207734"/>
                  </a:lnTo>
                  <a:lnTo>
                    <a:pt x="18985" y="220530"/>
                  </a:lnTo>
                  <a:lnTo>
                    <a:pt x="13403" y="232427"/>
                  </a:lnTo>
                  <a:lnTo>
                    <a:pt x="8487" y="244556"/>
                  </a:lnTo>
                  <a:lnTo>
                    <a:pt x="4557" y="257574"/>
                  </a:lnTo>
                  <a:lnTo>
                    <a:pt x="1766" y="271627"/>
                  </a:lnTo>
                  <a:lnTo>
                    <a:pt x="268" y="286605"/>
                  </a:lnTo>
                  <a:lnTo>
                    <a:pt x="0" y="302316"/>
                  </a:lnTo>
                  <a:lnTo>
                    <a:pt x="600" y="318410"/>
                  </a:lnTo>
                  <a:lnTo>
                    <a:pt x="1526" y="334427"/>
                  </a:lnTo>
                  <a:lnTo>
                    <a:pt x="2446" y="350118"/>
                  </a:lnTo>
                  <a:lnTo>
                    <a:pt x="3552" y="365432"/>
                  </a:lnTo>
                  <a:lnTo>
                    <a:pt x="5432" y="380406"/>
                  </a:lnTo>
                  <a:lnTo>
                    <a:pt x="8366" y="395112"/>
                  </a:lnTo>
                  <a:lnTo>
                    <a:pt x="12321" y="409617"/>
                  </a:lnTo>
                  <a:lnTo>
                    <a:pt x="17125" y="423976"/>
                  </a:lnTo>
                  <a:lnTo>
                    <a:pt x="22583" y="438229"/>
                  </a:lnTo>
                  <a:lnTo>
                    <a:pt x="28519" y="452244"/>
                  </a:lnTo>
                  <a:lnTo>
                    <a:pt x="34796" y="465734"/>
                  </a:lnTo>
                  <a:lnTo>
                    <a:pt x="41310" y="478581"/>
                  </a:lnTo>
                  <a:lnTo>
                    <a:pt x="47987" y="490666"/>
                  </a:lnTo>
                  <a:lnTo>
                    <a:pt x="54775" y="501790"/>
                  </a:lnTo>
                  <a:lnTo>
                    <a:pt x="61644" y="511935"/>
                  </a:lnTo>
                  <a:lnTo>
                    <a:pt x="68732" y="521069"/>
                  </a:lnTo>
                  <a:lnTo>
                    <a:pt x="76330" y="529067"/>
                  </a:lnTo>
                  <a:lnTo>
                    <a:pt x="84556" y="535968"/>
                  </a:lnTo>
                  <a:lnTo>
                    <a:pt x="93369" y="541943"/>
                  </a:lnTo>
                  <a:lnTo>
                    <a:pt x="102664" y="547198"/>
                  </a:lnTo>
                  <a:lnTo>
                    <a:pt x="112330" y="551914"/>
                  </a:lnTo>
                  <a:lnTo>
                    <a:pt x="122430" y="555913"/>
                  </a:lnTo>
                  <a:lnTo>
                    <a:pt x="133196" y="558694"/>
                  </a:lnTo>
                  <a:lnTo>
                    <a:pt x="144698" y="560083"/>
                  </a:lnTo>
                  <a:lnTo>
                    <a:pt x="156863" y="560202"/>
                  </a:lnTo>
                  <a:lnTo>
                    <a:pt x="169561" y="559293"/>
                  </a:lnTo>
                  <a:lnTo>
                    <a:pt x="182656" y="557603"/>
                  </a:lnTo>
                  <a:lnTo>
                    <a:pt x="195872" y="555182"/>
                  </a:lnTo>
                  <a:lnTo>
                    <a:pt x="208819" y="551886"/>
                  </a:lnTo>
                  <a:lnTo>
                    <a:pt x="221302" y="547709"/>
                  </a:lnTo>
                  <a:lnTo>
                    <a:pt x="233311" y="542770"/>
                  </a:lnTo>
                  <a:lnTo>
                    <a:pt x="244916" y="537231"/>
                  </a:lnTo>
                  <a:lnTo>
                    <a:pt x="256206" y="531245"/>
                  </a:lnTo>
                  <a:lnTo>
                    <a:pt x="267264" y="524937"/>
                  </a:lnTo>
                  <a:lnTo>
                    <a:pt x="278156" y="518403"/>
                  </a:lnTo>
                  <a:lnTo>
                    <a:pt x="288928" y="511713"/>
                  </a:lnTo>
                  <a:lnTo>
                    <a:pt x="299452" y="504916"/>
                  </a:lnTo>
                  <a:lnTo>
                    <a:pt x="309445" y="498046"/>
                  </a:lnTo>
                  <a:lnTo>
                    <a:pt x="318801" y="491123"/>
                  </a:lnTo>
                  <a:lnTo>
                    <a:pt x="327728" y="483999"/>
                  </a:lnTo>
                  <a:lnTo>
                    <a:pt x="336642" y="476376"/>
                  </a:lnTo>
                  <a:lnTo>
                    <a:pt x="345786" y="468130"/>
                  </a:lnTo>
                  <a:lnTo>
                    <a:pt x="355064" y="459132"/>
                  </a:lnTo>
                  <a:lnTo>
                    <a:pt x="364147" y="449182"/>
                  </a:lnTo>
                  <a:lnTo>
                    <a:pt x="372851" y="438267"/>
                  </a:lnTo>
                  <a:lnTo>
                    <a:pt x="381153" y="426683"/>
                  </a:lnTo>
                  <a:lnTo>
                    <a:pt x="389109" y="414915"/>
                  </a:lnTo>
                  <a:lnTo>
                    <a:pt x="396787" y="403258"/>
                  </a:lnTo>
                  <a:lnTo>
                    <a:pt x="404096" y="391652"/>
                  </a:lnTo>
                  <a:lnTo>
                    <a:pt x="410785" y="379794"/>
                  </a:lnTo>
                  <a:lnTo>
                    <a:pt x="416773" y="367519"/>
                  </a:lnTo>
                  <a:lnTo>
                    <a:pt x="422286" y="354817"/>
                  </a:lnTo>
                  <a:lnTo>
                    <a:pt x="427756" y="341750"/>
                  </a:lnTo>
                  <a:lnTo>
                    <a:pt x="433439" y="328400"/>
                  </a:lnTo>
                  <a:lnTo>
                    <a:pt x="439410" y="314841"/>
                  </a:lnTo>
                  <a:lnTo>
                    <a:pt x="445651" y="301131"/>
                  </a:lnTo>
                  <a:lnTo>
                    <a:pt x="452098" y="287308"/>
                  </a:lnTo>
                  <a:lnTo>
                    <a:pt x="458207" y="273076"/>
                  </a:lnTo>
                  <a:lnTo>
                    <a:pt x="463011" y="257844"/>
                  </a:lnTo>
                  <a:lnTo>
                    <a:pt x="466085" y="241373"/>
                  </a:lnTo>
                  <a:lnTo>
                    <a:pt x="467501" y="223903"/>
                  </a:lnTo>
                  <a:lnTo>
                    <a:pt x="467546" y="205951"/>
                  </a:lnTo>
                  <a:lnTo>
                    <a:pt x="466535" y="187884"/>
                  </a:lnTo>
                  <a:lnTo>
                    <a:pt x="464588" y="170194"/>
                  </a:lnTo>
                  <a:lnTo>
                    <a:pt x="461619" y="153550"/>
                  </a:lnTo>
                  <a:lnTo>
                    <a:pt x="457666" y="138212"/>
                  </a:lnTo>
                  <a:lnTo>
                    <a:pt x="452878" y="124101"/>
                  </a:lnTo>
                  <a:lnTo>
                    <a:pt x="447441" y="110995"/>
                  </a:lnTo>
                  <a:lnTo>
                    <a:pt x="441523" y="98659"/>
                  </a:lnTo>
                  <a:lnTo>
                    <a:pt x="435261" y="87049"/>
                  </a:lnTo>
                  <a:lnTo>
                    <a:pt x="428758" y="76310"/>
                  </a:lnTo>
                  <a:lnTo>
                    <a:pt x="422084" y="66451"/>
                  </a:lnTo>
                  <a:lnTo>
                    <a:pt x="415128" y="57353"/>
                  </a:lnTo>
                  <a:lnTo>
                    <a:pt x="407620" y="48855"/>
                  </a:lnTo>
                  <a:lnTo>
                    <a:pt x="399445" y="40813"/>
                  </a:lnTo>
                  <a:lnTo>
                    <a:pt x="390326" y="33429"/>
                  </a:lnTo>
                  <a:lnTo>
                    <a:pt x="379761" y="27221"/>
                  </a:lnTo>
                  <a:lnTo>
                    <a:pt x="367616" y="22380"/>
                  </a:lnTo>
                  <a:lnTo>
                    <a:pt x="354222" y="18790"/>
                  </a:lnTo>
                  <a:lnTo>
                    <a:pt x="340168" y="16215"/>
                  </a:lnTo>
                  <a:lnTo>
                    <a:pt x="325866" y="14412"/>
                  </a:lnTo>
                  <a:lnTo>
                    <a:pt x="311519" y="13335"/>
                  </a:lnTo>
                  <a:lnTo>
                    <a:pt x="297207" y="13129"/>
                  </a:lnTo>
                  <a:lnTo>
                    <a:pt x="282963" y="13796"/>
                  </a:lnTo>
                  <a:lnTo>
                    <a:pt x="269003" y="15065"/>
                  </a:lnTo>
                  <a:lnTo>
                    <a:pt x="254168" y="16584"/>
                  </a:lnTo>
                  <a:lnTo>
                    <a:pt x="234918" y="18487"/>
                  </a:lnTo>
                  <a:lnTo>
                    <a:pt x="20521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10694" y="3284891"/>
              <a:ext cx="652768" cy="84229"/>
            </a:xfrm>
            <a:custGeom>
              <a:avLst/>
              <a:gdLst/>
              <a:ahLst/>
              <a:cxnLst/>
              <a:rect l="0" t="0" r="0" b="0"/>
              <a:pathLst>
                <a:path w="652768" h="84229">
                  <a:moveTo>
                    <a:pt x="652767" y="0"/>
                  </a:moveTo>
                  <a:lnTo>
                    <a:pt x="638098" y="2867"/>
                  </a:lnTo>
                  <a:lnTo>
                    <a:pt x="624187" y="5008"/>
                  </a:lnTo>
                  <a:lnTo>
                    <a:pt x="609684" y="6611"/>
                  </a:lnTo>
                  <a:lnTo>
                    <a:pt x="594310" y="7792"/>
                  </a:lnTo>
                  <a:lnTo>
                    <a:pt x="577836" y="8640"/>
                  </a:lnTo>
                  <a:lnTo>
                    <a:pt x="560259" y="9243"/>
                  </a:lnTo>
                  <a:lnTo>
                    <a:pt x="541570" y="9830"/>
                  </a:lnTo>
                  <a:lnTo>
                    <a:pt x="521669" y="10763"/>
                  </a:lnTo>
                  <a:lnTo>
                    <a:pt x="500630" y="12205"/>
                  </a:lnTo>
                  <a:lnTo>
                    <a:pt x="479130" y="13988"/>
                  </a:lnTo>
                  <a:lnTo>
                    <a:pt x="458312" y="15724"/>
                  </a:lnTo>
                  <a:lnTo>
                    <a:pt x="438758" y="17186"/>
                  </a:lnTo>
                  <a:lnTo>
                    <a:pt x="420529" y="18319"/>
                  </a:lnTo>
                  <a:lnTo>
                    <a:pt x="403439" y="19153"/>
                  </a:lnTo>
                  <a:lnTo>
                    <a:pt x="387237" y="19754"/>
                  </a:lnTo>
                  <a:lnTo>
                    <a:pt x="371694" y="20343"/>
                  </a:lnTo>
                  <a:lnTo>
                    <a:pt x="356620" y="21279"/>
                  </a:lnTo>
                  <a:lnTo>
                    <a:pt x="341877" y="22724"/>
                  </a:lnTo>
                  <a:lnTo>
                    <a:pt x="327361" y="24510"/>
                  </a:lnTo>
                  <a:lnTo>
                    <a:pt x="313001" y="26249"/>
                  </a:lnTo>
                  <a:lnTo>
                    <a:pt x="298746" y="27717"/>
                  </a:lnTo>
                  <a:lnTo>
                    <a:pt x="284563" y="29023"/>
                  </a:lnTo>
                  <a:lnTo>
                    <a:pt x="270427" y="30507"/>
                  </a:lnTo>
                  <a:lnTo>
                    <a:pt x="256324" y="32351"/>
                  </a:lnTo>
                  <a:lnTo>
                    <a:pt x="242243" y="34421"/>
                  </a:lnTo>
                  <a:lnTo>
                    <a:pt x="228176" y="36357"/>
                  </a:lnTo>
                  <a:lnTo>
                    <a:pt x="214118" y="37961"/>
                  </a:lnTo>
                  <a:lnTo>
                    <a:pt x="200067" y="39360"/>
                  </a:lnTo>
                  <a:lnTo>
                    <a:pt x="186021" y="40907"/>
                  </a:lnTo>
                  <a:lnTo>
                    <a:pt x="171977" y="42798"/>
                  </a:lnTo>
                  <a:lnTo>
                    <a:pt x="157935" y="45069"/>
                  </a:lnTo>
                  <a:lnTo>
                    <a:pt x="143894" y="47673"/>
                  </a:lnTo>
                  <a:lnTo>
                    <a:pt x="129859" y="50538"/>
                  </a:lnTo>
                  <a:lnTo>
                    <a:pt x="115993" y="53598"/>
                  </a:lnTo>
                  <a:lnTo>
                    <a:pt x="102603" y="56798"/>
                  </a:lnTo>
                  <a:lnTo>
                    <a:pt x="89813" y="60097"/>
                  </a:lnTo>
                  <a:lnTo>
                    <a:pt x="77427" y="63464"/>
                  </a:lnTo>
                  <a:lnTo>
                    <a:pt x="65037" y="66877"/>
                  </a:lnTo>
                  <a:lnTo>
                    <a:pt x="52420" y="70317"/>
                  </a:lnTo>
                  <a:lnTo>
                    <a:pt x="40120" y="73622"/>
                  </a:lnTo>
                  <a:lnTo>
                    <a:pt x="28148" y="76813"/>
                  </a:lnTo>
                  <a:lnTo>
                    <a:pt x="15449" y="8017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795765" y="2953904"/>
              <a:ext cx="188602" cy="177041"/>
            </a:xfrm>
            <a:custGeom>
              <a:avLst/>
              <a:gdLst/>
              <a:ahLst/>
              <a:cxnLst/>
              <a:rect l="0" t="0" r="0" b="0"/>
              <a:pathLst>
                <a:path w="188602" h="177041">
                  <a:moveTo>
                    <a:pt x="130950" y="4603"/>
                  </a:moveTo>
                  <a:lnTo>
                    <a:pt x="122148" y="1804"/>
                  </a:lnTo>
                  <a:lnTo>
                    <a:pt x="113802" y="302"/>
                  </a:lnTo>
                  <a:lnTo>
                    <a:pt x="105103" y="0"/>
                  </a:lnTo>
                  <a:lnTo>
                    <a:pt x="95982" y="852"/>
                  </a:lnTo>
                  <a:lnTo>
                    <a:pt x="86487" y="2968"/>
                  </a:lnTo>
                  <a:lnTo>
                    <a:pt x="76699" y="6291"/>
                  </a:lnTo>
                  <a:lnTo>
                    <a:pt x="66858" y="10625"/>
                  </a:lnTo>
                  <a:lnTo>
                    <a:pt x="57333" y="15745"/>
                  </a:lnTo>
                  <a:lnTo>
                    <a:pt x="48299" y="21448"/>
                  </a:lnTo>
                  <a:lnTo>
                    <a:pt x="39761" y="27732"/>
                  </a:lnTo>
                  <a:lnTo>
                    <a:pt x="31640" y="34781"/>
                  </a:lnTo>
                  <a:lnTo>
                    <a:pt x="23851" y="42643"/>
                  </a:lnTo>
                  <a:lnTo>
                    <a:pt x="16637" y="51551"/>
                  </a:lnTo>
                  <a:lnTo>
                    <a:pt x="10543" y="61973"/>
                  </a:lnTo>
                  <a:lnTo>
                    <a:pt x="5782" y="74018"/>
                  </a:lnTo>
                  <a:lnTo>
                    <a:pt x="2415" y="87176"/>
                  </a:lnTo>
                  <a:lnTo>
                    <a:pt x="522" y="100539"/>
                  </a:lnTo>
                  <a:lnTo>
                    <a:pt x="0" y="113554"/>
                  </a:lnTo>
                  <a:lnTo>
                    <a:pt x="937" y="125884"/>
                  </a:lnTo>
                  <a:lnTo>
                    <a:pt x="3685" y="137238"/>
                  </a:lnTo>
                  <a:lnTo>
                    <a:pt x="8283" y="147565"/>
                  </a:lnTo>
                  <a:lnTo>
                    <a:pt x="14810" y="156667"/>
                  </a:lnTo>
                  <a:lnTo>
                    <a:pt x="23542" y="164119"/>
                  </a:lnTo>
                  <a:lnTo>
                    <a:pt x="34415" y="169834"/>
                  </a:lnTo>
                  <a:lnTo>
                    <a:pt x="46935" y="173861"/>
                  </a:lnTo>
                  <a:lnTo>
                    <a:pt x="60394" y="176206"/>
                  </a:lnTo>
                  <a:lnTo>
                    <a:pt x="74290" y="177040"/>
                  </a:lnTo>
                  <a:lnTo>
                    <a:pt x="88192" y="176484"/>
                  </a:lnTo>
                  <a:lnTo>
                    <a:pt x="101673" y="174524"/>
                  </a:lnTo>
                  <a:lnTo>
                    <a:pt x="114546" y="171282"/>
                  </a:lnTo>
                  <a:lnTo>
                    <a:pt x="126664" y="166990"/>
                  </a:lnTo>
                  <a:lnTo>
                    <a:pt x="137817" y="161892"/>
                  </a:lnTo>
                  <a:lnTo>
                    <a:pt x="147985" y="156201"/>
                  </a:lnTo>
                  <a:lnTo>
                    <a:pt x="157138" y="149923"/>
                  </a:lnTo>
                  <a:lnTo>
                    <a:pt x="165149" y="142878"/>
                  </a:lnTo>
                  <a:lnTo>
                    <a:pt x="172054" y="135021"/>
                  </a:lnTo>
                  <a:lnTo>
                    <a:pt x="177862" y="126287"/>
                  </a:lnTo>
                  <a:lnTo>
                    <a:pt x="182474" y="116514"/>
                  </a:lnTo>
                  <a:lnTo>
                    <a:pt x="185939" y="105723"/>
                  </a:lnTo>
                  <a:lnTo>
                    <a:pt x="188114" y="94391"/>
                  </a:lnTo>
                  <a:lnTo>
                    <a:pt x="188601" y="83325"/>
                  </a:lnTo>
                  <a:lnTo>
                    <a:pt x="187334" y="72961"/>
                  </a:lnTo>
                  <a:lnTo>
                    <a:pt x="184535" y="63377"/>
                  </a:lnTo>
                  <a:lnTo>
                    <a:pt x="180522" y="54479"/>
                  </a:lnTo>
                  <a:lnTo>
                    <a:pt x="175608" y="46133"/>
                  </a:lnTo>
                  <a:lnTo>
                    <a:pt x="170158" y="38502"/>
                  </a:lnTo>
                  <a:lnTo>
                    <a:pt x="163954" y="31308"/>
                  </a:lnTo>
                  <a:lnTo>
                    <a:pt x="155339" y="23916"/>
                  </a:lnTo>
                  <a:lnTo>
                    <a:pt x="141478" y="15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058977" y="2969036"/>
              <a:ext cx="142370" cy="137649"/>
            </a:xfrm>
            <a:custGeom>
              <a:avLst/>
              <a:gdLst/>
              <a:ahLst/>
              <a:cxnLst/>
              <a:rect l="0" t="0" r="0" b="0"/>
              <a:pathLst>
                <a:path w="142370" h="137649">
                  <a:moveTo>
                    <a:pt x="4608" y="10528"/>
                  </a:moveTo>
                  <a:lnTo>
                    <a:pt x="1809" y="19397"/>
                  </a:lnTo>
                  <a:lnTo>
                    <a:pt x="307" y="28384"/>
                  </a:lnTo>
                  <a:lnTo>
                    <a:pt x="0" y="38374"/>
                  </a:lnTo>
                  <a:lnTo>
                    <a:pt x="680" y="49182"/>
                  </a:lnTo>
                  <a:lnTo>
                    <a:pt x="2147" y="60345"/>
                  </a:lnTo>
                  <a:lnTo>
                    <a:pt x="4221" y="71550"/>
                  </a:lnTo>
                  <a:lnTo>
                    <a:pt x="6903" y="82662"/>
                  </a:lnTo>
                  <a:lnTo>
                    <a:pt x="10374" y="93647"/>
                  </a:lnTo>
                  <a:lnTo>
                    <a:pt x="14678" y="104499"/>
                  </a:lnTo>
                  <a:lnTo>
                    <a:pt x="20043" y="114751"/>
                  </a:lnTo>
                  <a:lnTo>
                    <a:pt x="26932" y="123503"/>
                  </a:lnTo>
                  <a:lnTo>
                    <a:pt x="35456" y="130380"/>
                  </a:lnTo>
                  <a:lnTo>
                    <a:pt x="45266" y="135165"/>
                  </a:lnTo>
                  <a:lnTo>
                    <a:pt x="55760" y="137562"/>
                  </a:lnTo>
                  <a:lnTo>
                    <a:pt x="66520" y="137648"/>
                  </a:lnTo>
                  <a:lnTo>
                    <a:pt x="77335" y="135622"/>
                  </a:lnTo>
                  <a:lnTo>
                    <a:pt x="88121" y="131612"/>
                  </a:lnTo>
                  <a:lnTo>
                    <a:pt x="98847" y="125884"/>
                  </a:lnTo>
                  <a:lnTo>
                    <a:pt x="109183" y="118788"/>
                  </a:lnTo>
                  <a:lnTo>
                    <a:pt x="118525" y="110664"/>
                  </a:lnTo>
                  <a:lnTo>
                    <a:pt x="126616" y="101796"/>
                  </a:lnTo>
                  <a:lnTo>
                    <a:pt x="133201" y="92403"/>
                  </a:lnTo>
                  <a:lnTo>
                    <a:pt x="137877" y="82645"/>
                  </a:lnTo>
                  <a:lnTo>
                    <a:pt x="140617" y="72638"/>
                  </a:lnTo>
                  <a:lnTo>
                    <a:pt x="141845" y="62337"/>
                  </a:lnTo>
                  <a:lnTo>
                    <a:pt x="142369" y="50232"/>
                  </a:lnTo>
                  <a:lnTo>
                    <a:pt x="142239" y="31907"/>
                  </a:lnTo>
                  <a:lnTo>
                    <a:pt x="1414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97123" y="2737409"/>
              <a:ext cx="19147" cy="326384"/>
            </a:xfrm>
            <a:custGeom>
              <a:avLst/>
              <a:gdLst/>
              <a:ahLst/>
              <a:cxnLst/>
              <a:rect l="0" t="0" r="0" b="0"/>
              <a:pathLst>
                <a:path w="19147" h="326384">
                  <a:moveTo>
                    <a:pt x="19146" y="0"/>
                  </a:moveTo>
                  <a:lnTo>
                    <a:pt x="19146" y="14736"/>
                  </a:lnTo>
                  <a:lnTo>
                    <a:pt x="19146" y="29287"/>
                  </a:lnTo>
                  <a:lnTo>
                    <a:pt x="19137" y="45068"/>
                  </a:lnTo>
                  <a:lnTo>
                    <a:pt x="18791" y="61611"/>
                  </a:lnTo>
                  <a:lnTo>
                    <a:pt x="17495" y="77807"/>
                  </a:lnTo>
                  <a:lnTo>
                    <a:pt x="14997" y="93043"/>
                  </a:lnTo>
                  <a:lnTo>
                    <a:pt x="11692" y="107526"/>
                  </a:lnTo>
                  <a:lnTo>
                    <a:pt x="8395" y="121996"/>
                  </a:lnTo>
                  <a:lnTo>
                    <a:pt x="5590" y="136914"/>
                  </a:lnTo>
                  <a:lnTo>
                    <a:pt x="3404" y="152408"/>
                  </a:lnTo>
                  <a:lnTo>
                    <a:pt x="1788" y="168435"/>
                  </a:lnTo>
                  <a:lnTo>
                    <a:pt x="637" y="184888"/>
                  </a:lnTo>
                  <a:lnTo>
                    <a:pt x="0" y="201499"/>
                  </a:lnTo>
                  <a:lnTo>
                    <a:pt x="89" y="217871"/>
                  </a:lnTo>
                  <a:lnTo>
                    <a:pt x="956" y="233800"/>
                  </a:lnTo>
                  <a:lnTo>
                    <a:pt x="2357" y="249243"/>
                  </a:lnTo>
                  <a:lnTo>
                    <a:pt x="3980" y="266053"/>
                  </a:lnTo>
                  <a:lnTo>
                    <a:pt x="5967" y="289058"/>
                  </a:lnTo>
                  <a:lnTo>
                    <a:pt x="8618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58342" y="2863751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230420" y="5733"/>
                  </a:lnTo>
                  <a:lnTo>
                    <a:pt x="219291" y="10017"/>
                  </a:lnTo>
                  <a:lnTo>
                    <a:pt x="207693" y="13224"/>
                  </a:lnTo>
                  <a:lnTo>
                    <a:pt x="195531" y="15585"/>
                  </a:lnTo>
                  <a:lnTo>
                    <a:pt x="182871" y="17282"/>
                  </a:lnTo>
                  <a:lnTo>
                    <a:pt x="169811" y="18481"/>
                  </a:lnTo>
                  <a:lnTo>
                    <a:pt x="156286" y="19483"/>
                  </a:lnTo>
                  <a:lnTo>
                    <a:pt x="142073" y="20700"/>
                  </a:lnTo>
                  <a:lnTo>
                    <a:pt x="127109" y="22335"/>
                  </a:lnTo>
                  <a:lnTo>
                    <a:pt x="111637" y="24249"/>
                  </a:lnTo>
                  <a:lnTo>
                    <a:pt x="96099" y="26074"/>
                  </a:lnTo>
                  <a:lnTo>
                    <a:pt x="80766" y="27595"/>
                  </a:lnTo>
                  <a:lnTo>
                    <a:pt x="65939" y="28770"/>
                  </a:lnTo>
                  <a:lnTo>
                    <a:pt x="50361" y="29760"/>
                  </a:lnTo>
                  <a:lnTo>
                    <a:pt x="30430" y="306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31665" y="2895336"/>
              <a:ext cx="126800" cy="182055"/>
            </a:xfrm>
            <a:custGeom>
              <a:avLst/>
              <a:gdLst/>
              <a:ahLst/>
              <a:cxnLst/>
              <a:rect l="0" t="0" r="0" b="0"/>
              <a:pathLst>
                <a:path w="126800" h="182055">
                  <a:moveTo>
                    <a:pt x="79443" y="0"/>
                  </a:moveTo>
                  <a:lnTo>
                    <a:pt x="70642" y="5868"/>
                  </a:lnTo>
                  <a:lnTo>
                    <a:pt x="62296" y="11432"/>
                  </a:lnTo>
                  <a:lnTo>
                    <a:pt x="53606" y="17236"/>
                  </a:lnTo>
                  <a:lnTo>
                    <a:pt x="44831" y="23490"/>
                  </a:lnTo>
                  <a:lnTo>
                    <a:pt x="36632" y="30468"/>
                  </a:lnTo>
                  <a:lnTo>
                    <a:pt x="29347" y="38249"/>
                  </a:lnTo>
                  <a:lnTo>
                    <a:pt x="22984" y="46751"/>
                  </a:lnTo>
                  <a:lnTo>
                    <a:pt x="17403" y="55830"/>
                  </a:lnTo>
                  <a:lnTo>
                    <a:pt x="12433" y="65348"/>
                  </a:lnTo>
                  <a:lnTo>
                    <a:pt x="8079" y="75349"/>
                  </a:lnTo>
                  <a:lnTo>
                    <a:pt x="4518" y="86046"/>
                  </a:lnTo>
                  <a:lnTo>
                    <a:pt x="1795" y="97494"/>
                  </a:lnTo>
                  <a:lnTo>
                    <a:pt x="134" y="109283"/>
                  </a:lnTo>
                  <a:lnTo>
                    <a:pt x="0" y="120663"/>
                  </a:lnTo>
                  <a:lnTo>
                    <a:pt x="1507" y="131242"/>
                  </a:lnTo>
                  <a:lnTo>
                    <a:pt x="4469" y="140971"/>
                  </a:lnTo>
                  <a:lnTo>
                    <a:pt x="8591" y="149967"/>
                  </a:lnTo>
                  <a:lnTo>
                    <a:pt x="13593" y="158378"/>
                  </a:lnTo>
                  <a:lnTo>
                    <a:pt x="19560" y="166028"/>
                  </a:lnTo>
                  <a:lnTo>
                    <a:pt x="26920" y="172422"/>
                  </a:lnTo>
                  <a:lnTo>
                    <a:pt x="35789" y="177383"/>
                  </a:lnTo>
                  <a:lnTo>
                    <a:pt x="45675" y="180715"/>
                  </a:lnTo>
                  <a:lnTo>
                    <a:pt x="55696" y="182054"/>
                  </a:lnTo>
                  <a:lnTo>
                    <a:pt x="65323" y="181395"/>
                  </a:lnTo>
                  <a:lnTo>
                    <a:pt x="74395" y="179020"/>
                  </a:lnTo>
                  <a:lnTo>
                    <a:pt x="82941" y="175300"/>
                  </a:lnTo>
                  <a:lnTo>
                    <a:pt x="91053" y="170577"/>
                  </a:lnTo>
                  <a:lnTo>
                    <a:pt x="98669" y="164968"/>
                  </a:lnTo>
                  <a:lnTo>
                    <a:pt x="105573" y="158381"/>
                  </a:lnTo>
                  <a:lnTo>
                    <a:pt x="111698" y="150836"/>
                  </a:lnTo>
                  <a:lnTo>
                    <a:pt x="116966" y="142312"/>
                  </a:lnTo>
                  <a:lnTo>
                    <a:pt x="121208" y="132680"/>
                  </a:lnTo>
                  <a:lnTo>
                    <a:pt x="124421" y="121984"/>
                  </a:lnTo>
                  <a:lnTo>
                    <a:pt x="126427" y="110716"/>
                  </a:lnTo>
                  <a:lnTo>
                    <a:pt x="126799" y="99693"/>
                  </a:lnTo>
                  <a:lnTo>
                    <a:pt x="125464" y="89362"/>
                  </a:lnTo>
                  <a:lnTo>
                    <a:pt x="122943" y="79911"/>
                  </a:lnTo>
                  <a:lnTo>
                    <a:pt x="119924" y="70414"/>
                  </a:lnTo>
                  <a:lnTo>
                    <a:pt x="116140" y="58925"/>
                  </a:lnTo>
                  <a:lnTo>
                    <a:pt x="11102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78368" y="2589062"/>
              <a:ext cx="122254" cy="453674"/>
            </a:xfrm>
            <a:custGeom>
              <a:avLst/>
              <a:gdLst/>
              <a:ahLst/>
              <a:cxnLst/>
              <a:rect l="0" t="0" r="0" b="0"/>
              <a:pathLst>
                <a:path w="122254" h="453674">
                  <a:moveTo>
                    <a:pt x="90668" y="453673"/>
                  </a:moveTo>
                  <a:lnTo>
                    <a:pt x="87734" y="442005"/>
                  </a:lnTo>
                  <a:lnTo>
                    <a:pt x="84952" y="431516"/>
                  </a:lnTo>
                  <a:lnTo>
                    <a:pt x="82052" y="421215"/>
                  </a:lnTo>
                  <a:lnTo>
                    <a:pt x="79012" y="410913"/>
                  </a:lnTo>
                  <a:lnTo>
                    <a:pt x="75847" y="400570"/>
                  </a:lnTo>
                  <a:lnTo>
                    <a:pt x="72583" y="390176"/>
                  </a:lnTo>
                  <a:lnTo>
                    <a:pt x="69245" y="379575"/>
                  </a:lnTo>
                  <a:lnTo>
                    <a:pt x="65854" y="368468"/>
                  </a:lnTo>
                  <a:lnTo>
                    <a:pt x="62429" y="356735"/>
                  </a:lnTo>
                  <a:lnTo>
                    <a:pt x="59148" y="344415"/>
                  </a:lnTo>
                  <a:lnTo>
                    <a:pt x="56323" y="331612"/>
                  </a:lnTo>
                  <a:lnTo>
                    <a:pt x="54088" y="318438"/>
                  </a:lnTo>
                  <a:lnTo>
                    <a:pt x="52247" y="304829"/>
                  </a:lnTo>
                  <a:lnTo>
                    <a:pt x="50397" y="290555"/>
                  </a:lnTo>
                  <a:lnTo>
                    <a:pt x="48298" y="275553"/>
                  </a:lnTo>
                  <a:lnTo>
                    <a:pt x="45887" y="260224"/>
                  </a:lnTo>
                  <a:lnTo>
                    <a:pt x="43188" y="245314"/>
                  </a:lnTo>
                  <a:lnTo>
                    <a:pt x="40255" y="231207"/>
                  </a:lnTo>
                  <a:lnTo>
                    <a:pt x="36979" y="217787"/>
                  </a:lnTo>
                  <a:lnTo>
                    <a:pt x="33101" y="204627"/>
                  </a:lnTo>
                  <a:lnTo>
                    <a:pt x="28535" y="191440"/>
                  </a:lnTo>
                  <a:lnTo>
                    <a:pt x="23503" y="178107"/>
                  </a:lnTo>
                  <a:lnTo>
                    <a:pt x="18433" y="164609"/>
                  </a:lnTo>
                  <a:lnTo>
                    <a:pt x="13584" y="150966"/>
                  </a:lnTo>
                  <a:lnTo>
                    <a:pt x="9195" y="137208"/>
                  </a:lnTo>
                  <a:lnTo>
                    <a:pt x="5552" y="123365"/>
                  </a:lnTo>
                  <a:lnTo>
                    <a:pt x="2740" y="109466"/>
                  </a:lnTo>
                  <a:lnTo>
                    <a:pt x="836" y="95693"/>
                  </a:lnTo>
                  <a:lnTo>
                    <a:pt x="0" y="82365"/>
                  </a:lnTo>
                  <a:lnTo>
                    <a:pt x="219" y="69627"/>
                  </a:lnTo>
                  <a:lnTo>
                    <a:pt x="1500" y="57615"/>
                  </a:lnTo>
                  <a:lnTo>
                    <a:pt x="3954" y="46541"/>
                  </a:lnTo>
                  <a:lnTo>
                    <a:pt x="7535" y="36430"/>
                  </a:lnTo>
                  <a:lnTo>
                    <a:pt x="12227" y="27317"/>
                  </a:lnTo>
                  <a:lnTo>
                    <a:pt x="18125" y="19334"/>
                  </a:lnTo>
                  <a:lnTo>
                    <a:pt x="25171" y="12452"/>
                  </a:lnTo>
                  <a:lnTo>
                    <a:pt x="33343" y="6829"/>
                  </a:lnTo>
                  <a:lnTo>
                    <a:pt x="42731" y="2875"/>
                  </a:lnTo>
                  <a:lnTo>
                    <a:pt x="53260" y="659"/>
                  </a:lnTo>
                  <a:lnTo>
                    <a:pt x="64515" y="0"/>
                  </a:lnTo>
                  <a:lnTo>
                    <a:pt x="77144" y="671"/>
                  </a:lnTo>
                  <a:lnTo>
                    <a:pt x="94488" y="3847"/>
                  </a:lnTo>
                  <a:lnTo>
                    <a:pt x="122253" y="11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821637" y="2874279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130869" y="5734"/>
                  </a:lnTo>
                  <a:lnTo>
                    <a:pt x="124024" y="10018"/>
                  </a:lnTo>
                  <a:lnTo>
                    <a:pt x="115632" y="13229"/>
                  </a:lnTo>
                  <a:lnTo>
                    <a:pt x="105831" y="15762"/>
                  </a:lnTo>
                  <a:lnTo>
                    <a:pt x="94869" y="18108"/>
                  </a:lnTo>
                  <a:lnTo>
                    <a:pt x="83012" y="20556"/>
                  </a:lnTo>
                  <a:lnTo>
                    <a:pt x="70662" y="23210"/>
                  </a:lnTo>
                  <a:lnTo>
                    <a:pt x="58313" y="26075"/>
                  </a:lnTo>
                  <a:lnTo>
                    <a:pt x="46252" y="29113"/>
                  </a:lnTo>
                  <a:lnTo>
                    <a:pt x="34999" y="32132"/>
                  </a:lnTo>
                  <a:lnTo>
                    <a:pt x="24304" y="35092"/>
                  </a:lnTo>
                  <a:lnTo>
                    <a:pt x="13229" y="382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449298" y="2568953"/>
              <a:ext cx="263663" cy="455725"/>
            </a:xfrm>
            <a:custGeom>
              <a:avLst/>
              <a:gdLst/>
              <a:ahLst/>
              <a:cxnLst/>
              <a:rect l="0" t="0" r="0" b="0"/>
              <a:pathLst>
                <a:path w="263663" h="455725">
                  <a:moveTo>
                    <a:pt x="140919" y="0"/>
                  </a:moveTo>
                  <a:lnTo>
                    <a:pt x="135051" y="6002"/>
                  </a:lnTo>
                  <a:lnTo>
                    <a:pt x="129487" y="12846"/>
                  </a:lnTo>
                  <a:lnTo>
                    <a:pt x="123688" y="21234"/>
                  </a:lnTo>
                  <a:lnTo>
                    <a:pt x="117607" y="30861"/>
                  </a:lnTo>
                  <a:lnTo>
                    <a:pt x="111277" y="41176"/>
                  </a:lnTo>
                  <a:lnTo>
                    <a:pt x="104749" y="51788"/>
                  </a:lnTo>
                  <a:lnTo>
                    <a:pt x="98073" y="62659"/>
                  </a:lnTo>
                  <a:lnTo>
                    <a:pt x="91291" y="74007"/>
                  </a:lnTo>
                  <a:lnTo>
                    <a:pt x="84438" y="85928"/>
                  </a:lnTo>
                  <a:lnTo>
                    <a:pt x="77701" y="98220"/>
                  </a:lnTo>
                  <a:lnTo>
                    <a:pt x="71404" y="110478"/>
                  </a:lnTo>
                  <a:lnTo>
                    <a:pt x="65688" y="122471"/>
                  </a:lnTo>
                  <a:lnTo>
                    <a:pt x="60529" y="134305"/>
                  </a:lnTo>
                  <a:lnTo>
                    <a:pt x="55828" y="146318"/>
                  </a:lnTo>
                  <a:lnTo>
                    <a:pt x="51480" y="158701"/>
                  </a:lnTo>
                  <a:lnTo>
                    <a:pt x="47389" y="171645"/>
                  </a:lnTo>
                  <a:lnTo>
                    <a:pt x="43481" y="185407"/>
                  </a:lnTo>
                  <a:lnTo>
                    <a:pt x="39692" y="200037"/>
                  </a:lnTo>
                  <a:lnTo>
                    <a:pt x="35654" y="215270"/>
                  </a:lnTo>
                  <a:lnTo>
                    <a:pt x="30724" y="230641"/>
                  </a:lnTo>
                  <a:lnTo>
                    <a:pt x="24639" y="245872"/>
                  </a:lnTo>
                  <a:lnTo>
                    <a:pt x="17941" y="261030"/>
                  </a:lnTo>
                  <a:lnTo>
                    <a:pt x="11746" y="276426"/>
                  </a:lnTo>
                  <a:lnTo>
                    <a:pt x="6664" y="292229"/>
                  </a:lnTo>
                  <a:lnTo>
                    <a:pt x="2951" y="308454"/>
                  </a:lnTo>
                  <a:lnTo>
                    <a:pt x="760" y="325038"/>
                  </a:lnTo>
                  <a:lnTo>
                    <a:pt x="0" y="341890"/>
                  </a:lnTo>
                  <a:lnTo>
                    <a:pt x="592" y="358444"/>
                  </a:lnTo>
                  <a:lnTo>
                    <a:pt x="2570" y="373720"/>
                  </a:lnTo>
                  <a:lnTo>
                    <a:pt x="5819" y="387290"/>
                  </a:lnTo>
                  <a:lnTo>
                    <a:pt x="10116" y="399384"/>
                  </a:lnTo>
                  <a:lnTo>
                    <a:pt x="15215" y="410588"/>
                  </a:lnTo>
                  <a:lnTo>
                    <a:pt x="20916" y="421339"/>
                  </a:lnTo>
                  <a:lnTo>
                    <a:pt x="27540" y="431393"/>
                  </a:lnTo>
                  <a:lnTo>
                    <a:pt x="35882" y="439948"/>
                  </a:lnTo>
                  <a:lnTo>
                    <a:pt x="46235" y="446664"/>
                  </a:lnTo>
                  <a:lnTo>
                    <a:pt x="58275" y="451497"/>
                  </a:lnTo>
                  <a:lnTo>
                    <a:pt x="71344" y="454450"/>
                  </a:lnTo>
                  <a:lnTo>
                    <a:pt x="84946" y="455724"/>
                  </a:lnTo>
                  <a:lnTo>
                    <a:pt x="98636" y="455478"/>
                  </a:lnTo>
                  <a:lnTo>
                    <a:pt x="111967" y="453734"/>
                  </a:lnTo>
                  <a:lnTo>
                    <a:pt x="124740" y="450640"/>
                  </a:lnTo>
                  <a:lnTo>
                    <a:pt x="136960" y="446448"/>
                  </a:lnTo>
                  <a:lnTo>
                    <a:pt x="148713" y="441419"/>
                  </a:lnTo>
                  <a:lnTo>
                    <a:pt x="160101" y="435774"/>
                  </a:lnTo>
                  <a:lnTo>
                    <a:pt x="171057" y="429526"/>
                  </a:lnTo>
                  <a:lnTo>
                    <a:pt x="181349" y="422502"/>
                  </a:lnTo>
                  <a:lnTo>
                    <a:pt x="190905" y="414664"/>
                  </a:lnTo>
                  <a:lnTo>
                    <a:pt x="199798" y="406113"/>
                  </a:lnTo>
                  <a:lnTo>
                    <a:pt x="208158" y="396994"/>
                  </a:lnTo>
                  <a:lnTo>
                    <a:pt x="216112" y="387450"/>
                  </a:lnTo>
                  <a:lnTo>
                    <a:pt x="223607" y="377602"/>
                  </a:lnTo>
                  <a:lnTo>
                    <a:pt x="230421" y="367537"/>
                  </a:lnTo>
                  <a:lnTo>
                    <a:pt x="236492" y="357323"/>
                  </a:lnTo>
                  <a:lnTo>
                    <a:pt x="242062" y="347007"/>
                  </a:lnTo>
                  <a:lnTo>
                    <a:pt x="247570" y="336622"/>
                  </a:lnTo>
                  <a:lnTo>
                    <a:pt x="253260" y="326189"/>
                  </a:lnTo>
                  <a:lnTo>
                    <a:pt x="258557" y="315725"/>
                  </a:lnTo>
                  <a:lnTo>
                    <a:pt x="262216" y="305240"/>
                  </a:lnTo>
                  <a:lnTo>
                    <a:pt x="263662" y="294754"/>
                  </a:lnTo>
                  <a:lnTo>
                    <a:pt x="262647" y="284763"/>
                  </a:lnTo>
                  <a:lnTo>
                    <a:pt x="258915" y="276192"/>
                  </a:lnTo>
                  <a:lnTo>
                    <a:pt x="252626" y="269437"/>
                  </a:lnTo>
                  <a:lnTo>
                    <a:pt x="244369" y="264563"/>
                  </a:lnTo>
                  <a:lnTo>
                    <a:pt x="234941" y="261576"/>
                  </a:lnTo>
                  <a:lnTo>
                    <a:pt x="224904" y="260276"/>
                  </a:lnTo>
                  <a:lnTo>
                    <a:pt x="214408" y="260503"/>
                  </a:lnTo>
                  <a:lnTo>
                    <a:pt x="203305" y="262234"/>
                  </a:lnTo>
                  <a:lnTo>
                    <a:pt x="191545" y="265317"/>
                  </a:lnTo>
                  <a:lnTo>
                    <a:pt x="179360" y="269503"/>
                  </a:lnTo>
                  <a:lnTo>
                    <a:pt x="167173" y="274528"/>
                  </a:lnTo>
                  <a:lnTo>
                    <a:pt x="155235" y="280166"/>
                  </a:lnTo>
                  <a:lnTo>
                    <a:pt x="143778" y="286238"/>
                  </a:lnTo>
                  <a:lnTo>
                    <a:pt x="133083" y="292613"/>
                  </a:lnTo>
                  <a:lnTo>
                    <a:pt x="123225" y="299196"/>
                  </a:lnTo>
                  <a:lnTo>
                    <a:pt x="114113" y="305922"/>
                  </a:lnTo>
                  <a:lnTo>
                    <a:pt x="105598" y="312744"/>
                  </a:lnTo>
                  <a:lnTo>
                    <a:pt x="97538" y="319626"/>
                  </a:lnTo>
                  <a:lnTo>
                    <a:pt x="89915" y="326437"/>
                  </a:lnTo>
                  <a:lnTo>
                    <a:pt x="81991" y="333720"/>
                  </a:lnTo>
                  <a:lnTo>
                    <a:pt x="71948" y="343231"/>
                  </a:lnTo>
                  <a:lnTo>
                    <a:pt x="56691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63875" y="3095378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48611" y="0"/>
                  </a:lnTo>
                  <a:lnTo>
                    <a:pt x="235340" y="0"/>
                  </a:lnTo>
                  <a:lnTo>
                    <a:pt x="222134" y="4"/>
                  </a:lnTo>
                  <a:lnTo>
                    <a:pt x="208619" y="177"/>
                  </a:lnTo>
                  <a:lnTo>
                    <a:pt x="194463" y="826"/>
                  </a:lnTo>
                  <a:lnTo>
                    <a:pt x="179556" y="2079"/>
                  </a:lnTo>
                  <a:lnTo>
                    <a:pt x="163964" y="3904"/>
                  </a:lnTo>
                  <a:lnTo>
                    <a:pt x="147818" y="6201"/>
                  </a:lnTo>
                  <a:lnTo>
                    <a:pt x="131258" y="8857"/>
                  </a:lnTo>
                  <a:lnTo>
                    <a:pt x="114563" y="11775"/>
                  </a:lnTo>
                  <a:lnTo>
                    <a:pt x="98129" y="14880"/>
                  </a:lnTo>
                  <a:lnTo>
                    <a:pt x="82159" y="18109"/>
                  </a:lnTo>
                  <a:lnTo>
                    <a:pt x="66886" y="21272"/>
                  </a:lnTo>
                  <a:lnTo>
                    <a:pt x="50952" y="24350"/>
                  </a:lnTo>
                  <a:lnTo>
                    <a:pt x="30724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065159" y="2789169"/>
              <a:ext cx="172342" cy="393735"/>
            </a:xfrm>
            <a:custGeom>
              <a:avLst/>
              <a:gdLst/>
              <a:ahLst/>
              <a:cxnLst/>
              <a:rect l="0" t="0" r="0" b="0"/>
              <a:pathLst>
                <a:path w="172342" h="393735">
                  <a:moveTo>
                    <a:pt x="30426" y="158810"/>
                  </a:moveTo>
                  <a:lnTo>
                    <a:pt x="33293" y="173479"/>
                  </a:lnTo>
                  <a:lnTo>
                    <a:pt x="35435" y="187390"/>
                  </a:lnTo>
                  <a:lnTo>
                    <a:pt x="37042" y="201884"/>
                  </a:lnTo>
                  <a:lnTo>
                    <a:pt x="38396" y="216912"/>
                  </a:lnTo>
                  <a:lnTo>
                    <a:pt x="39893" y="232089"/>
                  </a:lnTo>
                  <a:lnTo>
                    <a:pt x="41739" y="247155"/>
                  </a:lnTo>
                  <a:lnTo>
                    <a:pt x="43806" y="262020"/>
                  </a:lnTo>
                  <a:lnTo>
                    <a:pt x="45739" y="276680"/>
                  </a:lnTo>
                  <a:lnTo>
                    <a:pt x="47339" y="291167"/>
                  </a:lnTo>
                  <a:lnTo>
                    <a:pt x="48736" y="305523"/>
                  </a:lnTo>
                  <a:lnTo>
                    <a:pt x="50280" y="319782"/>
                  </a:lnTo>
                  <a:lnTo>
                    <a:pt x="52166" y="333971"/>
                  </a:lnTo>
                  <a:lnTo>
                    <a:pt x="54263" y="348111"/>
                  </a:lnTo>
                  <a:lnTo>
                    <a:pt x="56218" y="362219"/>
                  </a:lnTo>
                  <a:lnTo>
                    <a:pt x="57788" y="376239"/>
                  </a:lnTo>
                  <a:lnTo>
                    <a:pt x="57510" y="387877"/>
                  </a:lnTo>
                  <a:lnTo>
                    <a:pt x="54451" y="393667"/>
                  </a:lnTo>
                  <a:lnTo>
                    <a:pt x="50421" y="393734"/>
                  </a:lnTo>
                  <a:lnTo>
                    <a:pt x="46281" y="389785"/>
                  </a:lnTo>
                  <a:lnTo>
                    <a:pt x="42247" y="382988"/>
                  </a:lnTo>
                  <a:lnTo>
                    <a:pt x="38344" y="373707"/>
                  </a:lnTo>
                  <a:lnTo>
                    <a:pt x="34553" y="362278"/>
                  </a:lnTo>
                  <a:lnTo>
                    <a:pt x="30846" y="349124"/>
                  </a:lnTo>
                  <a:lnTo>
                    <a:pt x="27201" y="334664"/>
                  </a:lnTo>
                  <a:lnTo>
                    <a:pt x="23604" y="319253"/>
                  </a:lnTo>
                  <a:lnTo>
                    <a:pt x="20204" y="303169"/>
                  </a:lnTo>
                  <a:lnTo>
                    <a:pt x="17300" y="286616"/>
                  </a:lnTo>
                  <a:lnTo>
                    <a:pt x="15011" y="269750"/>
                  </a:lnTo>
                  <a:lnTo>
                    <a:pt x="13135" y="253002"/>
                  </a:lnTo>
                  <a:lnTo>
                    <a:pt x="11261" y="237055"/>
                  </a:lnTo>
                  <a:lnTo>
                    <a:pt x="9150" y="222214"/>
                  </a:lnTo>
                  <a:lnTo>
                    <a:pt x="6900" y="208281"/>
                  </a:lnTo>
                  <a:lnTo>
                    <a:pt x="4844" y="194769"/>
                  </a:lnTo>
                  <a:lnTo>
                    <a:pt x="3163" y="181342"/>
                  </a:lnTo>
                  <a:lnTo>
                    <a:pt x="1882" y="167846"/>
                  </a:lnTo>
                  <a:lnTo>
                    <a:pt x="947" y="154238"/>
                  </a:lnTo>
                  <a:lnTo>
                    <a:pt x="288" y="140526"/>
                  </a:lnTo>
                  <a:lnTo>
                    <a:pt x="0" y="126891"/>
                  </a:lnTo>
                  <a:lnTo>
                    <a:pt x="330" y="113663"/>
                  </a:lnTo>
                  <a:lnTo>
                    <a:pt x="1367" y="100991"/>
                  </a:lnTo>
                  <a:lnTo>
                    <a:pt x="3046" y="88855"/>
                  </a:lnTo>
                  <a:lnTo>
                    <a:pt x="5243" y="77166"/>
                  </a:lnTo>
                  <a:lnTo>
                    <a:pt x="7837" y="65824"/>
                  </a:lnTo>
                  <a:lnTo>
                    <a:pt x="10884" y="54901"/>
                  </a:lnTo>
                  <a:lnTo>
                    <a:pt x="14606" y="44632"/>
                  </a:lnTo>
                  <a:lnTo>
                    <a:pt x="19078" y="35096"/>
                  </a:lnTo>
                  <a:lnTo>
                    <a:pt x="24387" y="26387"/>
                  </a:lnTo>
                  <a:lnTo>
                    <a:pt x="30706" y="18683"/>
                  </a:lnTo>
                  <a:lnTo>
                    <a:pt x="38040" y="11991"/>
                  </a:lnTo>
                  <a:lnTo>
                    <a:pt x="46405" y="6498"/>
                  </a:lnTo>
                  <a:lnTo>
                    <a:pt x="55924" y="2631"/>
                  </a:lnTo>
                  <a:lnTo>
                    <a:pt x="66545" y="479"/>
                  </a:lnTo>
                  <a:lnTo>
                    <a:pt x="77931" y="0"/>
                  </a:lnTo>
                  <a:lnTo>
                    <a:pt x="89565" y="1191"/>
                  </a:lnTo>
                  <a:lnTo>
                    <a:pt x="101124" y="3884"/>
                  </a:lnTo>
                  <a:lnTo>
                    <a:pt x="112324" y="7962"/>
                  </a:lnTo>
                  <a:lnTo>
                    <a:pt x="122845" y="13440"/>
                  </a:lnTo>
                  <a:lnTo>
                    <a:pt x="132582" y="20196"/>
                  </a:lnTo>
                  <a:lnTo>
                    <a:pt x="141442" y="28002"/>
                  </a:lnTo>
                  <a:lnTo>
                    <a:pt x="149255" y="36611"/>
                  </a:lnTo>
                  <a:lnTo>
                    <a:pt x="156027" y="45818"/>
                  </a:lnTo>
                  <a:lnTo>
                    <a:pt x="161747" y="55780"/>
                  </a:lnTo>
                  <a:lnTo>
                    <a:pt x="166299" y="66984"/>
                  </a:lnTo>
                  <a:lnTo>
                    <a:pt x="169724" y="79594"/>
                  </a:lnTo>
                  <a:lnTo>
                    <a:pt x="171873" y="93317"/>
                  </a:lnTo>
                  <a:lnTo>
                    <a:pt x="172341" y="107600"/>
                  </a:lnTo>
                  <a:lnTo>
                    <a:pt x="171063" y="122051"/>
                  </a:lnTo>
                  <a:lnTo>
                    <a:pt x="168255" y="136159"/>
                  </a:lnTo>
                  <a:lnTo>
                    <a:pt x="164237" y="149246"/>
                  </a:lnTo>
                  <a:lnTo>
                    <a:pt x="159310" y="161038"/>
                  </a:lnTo>
                  <a:lnTo>
                    <a:pt x="153563" y="171446"/>
                  </a:lnTo>
                  <a:lnTo>
                    <a:pt x="146883" y="180379"/>
                  </a:lnTo>
                  <a:lnTo>
                    <a:pt x="139289" y="187942"/>
                  </a:lnTo>
                  <a:lnTo>
                    <a:pt x="131180" y="194229"/>
                  </a:lnTo>
                  <a:lnTo>
                    <a:pt x="122355" y="199845"/>
                  </a:lnTo>
                  <a:lnTo>
                    <a:pt x="110923" y="205285"/>
                  </a:lnTo>
                  <a:lnTo>
                    <a:pt x="93597" y="2114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313325" y="2800580"/>
              <a:ext cx="141169" cy="158777"/>
            </a:xfrm>
            <a:custGeom>
              <a:avLst/>
              <a:gdLst/>
              <a:ahLst/>
              <a:cxnLst/>
              <a:rect l="0" t="0" r="0" b="0"/>
              <a:pathLst>
                <a:path w="141169" h="158777">
                  <a:moveTo>
                    <a:pt x="87586" y="0"/>
                  </a:moveTo>
                  <a:lnTo>
                    <a:pt x="75986" y="3001"/>
                  </a:lnTo>
                  <a:lnTo>
                    <a:pt x="66137" y="6423"/>
                  </a:lnTo>
                  <a:lnTo>
                    <a:pt x="57127" y="10624"/>
                  </a:lnTo>
                  <a:lnTo>
                    <a:pt x="48513" y="15697"/>
                  </a:lnTo>
                  <a:lnTo>
                    <a:pt x="39837" y="21826"/>
                  </a:lnTo>
                  <a:lnTo>
                    <a:pt x="30874" y="29015"/>
                  </a:lnTo>
                  <a:lnTo>
                    <a:pt x="22063" y="37275"/>
                  </a:lnTo>
                  <a:lnTo>
                    <a:pt x="14360" y="46718"/>
                  </a:lnTo>
                  <a:lnTo>
                    <a:pt x="8225" y="57287"/>
                  </a:lnTo>
                  <a:lnTo>
                    <a:pt x="3784" y="68636"/>
                  </a:lnTo>
                  <a:lnTo>
                    <a:pt x="1096" y="80246"/>
                  </a:lnTo>
                  <a:lnTo>
                    <a:pt x="0" y="91788"/>
                  </a:lnTo>
                  <a:lnTo>
                    <a:pt x="365" y="102978"/>
                  </a:lnTo>
                  <a:lnTo>
                    <a:pt x="2190" y="113491"/>
                  </a:lnTo>
                  <a:lnTo>
                    <a:pt x="5341" y="123223"/>
                  </a:lnTo>
                  <a:lnTo>
                    <a:pt x="9741" y="132080"/>
                  </a:lnTo>
                  <a:lnTo>
                    <a:pt x="15443" y="139891"/>
                  </a:lnTo>
                  <a:lnTo>
                    <a:pt x="22357" y="146657"/>
                  </a:lnTo>
                  <a:lnTo>
                    <a:pt x="30440" y="152202"/>
                  </a:lnTo>
                  <a:lnTo>
                    <a:pt x="39769" y="156105"/>
                  </a:lnTo>
                  <a:lnTo>
                    <a:pt x="50259" y="158281"/>
                  </a:lnTo>
                  <a:lnTo>
                    <a:pt x="61386" y="158776"/>
                  </a:lnTo>
                  <a:lnTo>
                    <a:pt x="72314" y="157597"/>
                  </a:lnTo>
                  <a:lnTo>
                    <a:pt x="82587" y="154907"/>
                  </a:lnTo>
                  <a:lnTo>
                    <a:pt x="92109" y="150661"/>
                  </a:lnTo>
                  <a:lnTo>
                    <a:pt x="100965" y="144538"/>
                  </a:lnTo>
                  <a:lnTo>
                    <a:pt x="109287" y="136536"/>
                  </a:lnTo>
                  <a:lnTo>
                    <a:pt x="117047" y="127078"/>
                  </a:lnTo>
                  <a:lnTo>
                    <a:pt x="124047" y="116821"/>
                  </a:lnTo>
                  <a:lnTo>
                    <a:pt x="130234" y="106222"/>
                  </a:lnTo>
                  <a:lnTo>
                    <a:pt x="135373" y="95513"/>
                  </a:lnTo>
                  <a:lnTo>
                    <a:pt x="138996" y="84798"/>
                  </a:lnTo>
                  <a:lnTo>
                    <a:pt x="140975" y="74117"/>
                  </a:lnTo>
                  <a:lnTo>
                    <a:pt x="141168" y="63639"/>
                  </a:lnTo>
                  <a:lnTo>
                    <a:pt x="139252" y="53670"/>
                  </a:lnTo>
                  <a:lnTo>
                    <a:pt x="135263" y="44340"/>
                  </a:lnTo>
                  <a:lnTo>
                    <a:pt x="129586" y="35911"/>
                  </a:lnTo>
                  <a:lnTo>
                    <a:pt x="122011" y="28028"/>
                  </a:lnTo>
                  <a:lnTo>
                    <a:pt x="109641" y="19999"/>
                  </a:lnTo>
                  <a:lnTo>
                    <a:pt x="8758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36943" y="2758466"/>
              <a:ext cx="113870" cy="210571"/>
            </a:xfrm>
            <a:custGeom>
              <a:avLst/>
              <a:gdLst/>
              <a:ahLst/>
              <a:cxnLst/>
              <a:rect l="0" t="0" r="0" b="0"/>
              <a:pathLst>
                <a:path w="113870" h="210571">
                  <a:moveTo>
                    <a:pt x="85067" y="0"/>
                  </a:moveTo>
                  <a:lnTo>
                    <a:pt x="76266" y="2934"/>
                  </a:lnTo>
                  <a:lnTo>
                    <a:pt x="67919" y="5716"/>
                  </a:lnTo>
                  <a:lnTo>
                    <a:pt x="59225" y="8620"/>
                  </a:lnTo>
                  <a:lnTo>
                    <a:pt x="50277" y="11833"/>
                  </a:lnTo>
                  <a:lnTo>
                    <a:pt x="41430" y="15647"/>
                  </a:lnTo>
                  <a:lnTo>
                    <a:pt x="32896" y="20168"/>
                  </a:lnTo>
                  <a:lnTo>
                    <a:pt x="24880" y="25505"/>
                  </a:lnTo>
                  <a:lnTo>
                    <a:pt x="17651" y="31841"/>
                  </a:lnTo>
                  <a:lnTo>
                    <a:pt x="11284" y="39179"/>
                  </a:lnTo>
                  <a:lnTo>
                    <a:pt x="6008" y="47378"/>
                  </a:lnTo>
                  <a:lnTo>
                    <a:pt x="2288" y="56251"/>
                  </a:lnTo>
                  <a:lnTo>
                    <a:pt x="240" y="65608"/>
                  </a:lnTo>
                  <a:lnTo>
                    <a:pt x="0" y="74651"/>
                  </a:lnTo>
                  <a:lnTo>
                    <a:pt x="1883" y="82044"/>
                  </a:lnTo>
                  <a:lnTo>
                    <a:pt x="5859" y="87197"/>
                  </a:lnTo>
                  <a:lnTo>
                    <a:pt x="11783" y="90348"/>
                  </a:lnTo>
                  <a:lnTo>
                    <a:pt x="19571" y="92172"/>
                  </a:lnTo>
                  <a:lnTo>
                    <a:pt x="28987" y="93223"/>
                  </a:lnTo>
                  <a:lnTo>
                    <a:pt x="39544" y="94002"/>
                  </a:lnTo>
                  <a:lnTo>
                    <a:pt x="50614" y="95007"/>
                  </a:lnTo>
                  <a:lnTo>
                    <a:pt x="61791" y="96480"/>
                  </a:lnTo>
                  <a:lnTo>
                    <a:pt x="72733" y="98609"/>
                  </a:lnTo>
                  <a:lnTo>
                    <a:pt x="83081" y="101636"/>
                  </a:lnTo>
                  <a:lnTo>
                    <a:pt x="92692" y="105602"/>
                  </a:lnTo>
                  <a:lnTo>
                    <a:pt x="101129" y="110551"/>
                  </a:lnTo>
                  <a:lnTo>
                    <a:pt x="107593" y="116622"/>
                  </a:lnTo>
                  <a:lnTo>
                    <a:pt x="111824" y="123775"/>
                  </a:lnTo>
                  <a:lnTo>
                    <a:pt x="113869" y="131678"/>
                  </a:lnTo>
                  <a:lnTo>
                    <a:pt x="113812" y="139821"/>
                  </a:lnTo>
                  <a:lnTo>
                    <a:pt x="111924" y="147887"/>
                  </a:lnTo>
                  <a:lnTo>
                    <a:pt x="108574" y="155759"/>
                  </a:lnTo>
                  <a:lnTo>
                    <a:pt x="104126" y="163424"/>
                  </a:lnTo>
                  <a:lnTo>
                    <a:pt x="98874" y="170908"/>
                  </a:lnTo>
                  <a:lnTo>
                    <a:pt x="92724" y="178087"/>
                  </a:lnTo>
                  <a:lnTo>
                    <a:pt x="85233" y="184689"/>
                  </a:lnTo>
                  <a:lnTo>
                    <a:pt x="76273" y="190608"/>
                  </a:lnTo>
                  <a:lnTo>
                    <a:pt x="66225" y="195753"/>
                  </a:lnTo>
                  <a:lnTo>
                    <a:pt x="54612" y="200461"/>
                  </a:lnTo>
                  <a:lnTo>
                    <a:pt x="38176" y="205145"/>
                  </a:lnTo>
                  <a:lnTo>
                    <a:pt x="1136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711077" y="2726880"/>
              <a:ext cx="153722" cy="221100"/>
            </a:xfrm>
            <a:custGeom>
              <a:avLst/>
              <a:gdLst/>
              <a:ahLst/>
              <a:cxnLst/>
              <a:rect l="0" t="0" r="0" b="0"/>
              <a:pathLst>
                <a:path w="153722" h="221100">
                  <a:moveTo>
                    <a:pt x="79389" y="0"/>
                  </a:moveTo>
                  <a:lnTo>
                    <a:pt x="70655" y="3001"/>
                  </a:lnTo>
                  <a:lnTo>
                    <a:pt x="62948" y="6424"/>
                  </a:lnTo>
                  <a:lnTo>
                    <a:pt x="55546" y="10624"/>
                  </a:lnTo>
                  <a:lnTo>
                    <a:pt x="48285" y="15697"/>
                  </a:lnTo>
                  <a:lnTo>
                    <a:pt x="41106" y="21827"/>
                  </a:lnTo>
                  <a:lnTo>
                    <a:pt x="33981" y="29006"/>
                  </a:lnTo>
                  <a:lnTo>
                    <a:pt x="26890" y="36920"/>
                  </a:lnTo>
                  <a:lnTo>
                    <a:pt x="19824" y="45067"/>
                  </a:lnTo>
                  <a:lnTo>
                    <a:pt x="12791" y="53134"/>
                  </a:lnTo>
                  <a:lnTo>
                    <a:pt x="6442" y="61006"/>
                  </a:lnTo>
                  <a:lnTo>
                    <a:pt x="2002" y="68671"/>
                  </a:lnTo>
                  <a:lnTo>
                    <a:pt x="0" y="76149"/>
                  </a:lnTo>
                  <a:lnTo>
                    <a:pt x="796" y="83155"/>
                  </a:lnTo>
                  <a:lnTo>
                    <a:pt x="4903" y="89107"/>
                  </a:lnTo>
                  <a:lnTo>
                    <a:pt x="12261" y="93779"/>
                  </a:lnTo>
                  <a:lnTo>
                    <a:pt x="22217" y="97254"/>
                  </a:lnTo>
                  <a:lnTo>
                    <a:pt x="33855" y="99753"/>
                  </a:lnTo>
                  <a:lnTo>
                    <a:pt x="46482" y="101514"/>
                  </a:lnTo>
                  <a:lnTo>
                    <a:pt x="59512" y="102902"/>
                  </a:lnTo>
                  <a:lnTo>
                    <a:pt x="72398" y="104383"/>
                  </a:lnTo>
                  <a:lnTo>
                    <a:pt x="84868" y="106206"/>
                  </a:lnTo>
                  <a:lnTo>
                    <a:pt x="96714" y="108587"/>
                  </a:lnTo>
                  <a:lnTo>
                    <a:pt x="107684" y="111790"/>
                  </a:lnTo>
                  <a:lnTo>
                    <a:pt x="117729" y="115876"/>
                  </a:lnTo>
                  <a:lnTo>
                    <a:pt x="126800" y="120909"/>
                  </a:lnTo>
                  <a:lnTo>
                    <a:pt x="134755" y="127036"/>
                  </a:lnTo>
                  <a:lnTo>
                    <a:pt x="141620" y="134231"/>
                  </a:lnTo>
                  <a:lnTo>
                    <a:pt x="147231" y="142333"/>
                  </a:lnTo>
                  <a:lnTo>
                    <a:pt x="151177" y="151141"/>
                  </a:lnTo>
                  <a:lnTo>
                    <a:pt x="153378" y="160467"/>
                  </a:lnTo>
                  <a:lnTo>
                    <a:pt x="153721" y="169999"/>
                  </a:lnTo>
                  <a:lnTo>
                    <a:pt x="151906" y="179318"/>
                  </a:lnTo>
                  <a:lnTo>
                    <a:pt x="147975" y="188204"/>
                  </a:lnTo>
                  <a:lnTo>
                    <a:pt x="142083" y="196304"/>
                  </a:lnTo>
                  <a:lnTo>
                    <a:pt x="134316" y="203067"/>
                  </a:lnTo>
                  <a:lnTo>
                    <a:pt x="124927" y="208317"/>
                  </a:lnTo>
                  <a:lnTo>
                    <a:pt x="114855" y="212207"/>
                  </a:lnTo>
                  <a:lnTo>
                    <a:pt x="104646" y="215413"/>
                  </a:lnTo>
                  <a:lnTo>
                    <a:pt x="93410" y="218216"/>
                  </a:lnTo>
                  <a:lnTo>
                    <a:pt x="79389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979979" y="2863751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66"/>
                  </a:lnTo>
                  <a:lnTo>
                    <a:pt x="3695" y="50471"/>
                  </a:lnTo>
                  <a:lnTo>
                    <a:pt x="5545" y="62717"/>
                  </a:lnTo>
                  <a:lnTo>
                    <a:pt x="7713" y="79123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979979" y="2716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64207" y="2590010"/>
              <a:ext cx="190443" cy="368498"/>
            </a:xfrm>
            <a:custGeom>
              <a:avLst/>
              <a:gdLst/>
              <a:ahLst/>
              <a:cxnLst/>
              <a:rect l="0" t="0" r="0" b="0"/>
              <a:pathLst>
                <a:path w="190443" h="368498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57"/>
                  </a:lnTo>
                  <a:lnTo>
                    <a:pt x="3864" y="50132"/>
                  </a:lnTo>
                  <a:lnTo>
                    <a:pt x="6180" y="63812"/>
                  </a:lnTo>
                  <a:lnTo>
                    <a:pt x="8842" y="77037"/>
                  </a:lnTo>
                  <a:lnTo>
                    <a:pt x="11593" y="90007"/>
                  </a:lnTo>
                  <a:lnTo>
                    <a:pt x="14052" y="103383"/>
                  </a:lnTo>
                  <a:lnTo>
                    <a:pt x="16038" y="117519"/>
                  </a:lnTo>
                  <a:lnTo>
                    <a:pt x="17709" y="132131"/>
                  </a:lnTo>
                  <a:lnTo>
                    <a:pt x="19446" y="146493"/>
                  </a:lnTo>
                  <a:lnTo>
                    <a:pt x="21468" y="160199"/>
                  </a:lnTo>
                  <a:lnTo>
                    <a:pt x="23828" y="173335"/>
                  </a:lnTo>
                  <a:lnTo>
                    <a:pt x="26493" y="186296"/>
                  </a:lnTo>
                  <a:lnTo>
                    <a:pt x="29394" y="199352"/>
                  </a:lnTo>
                  <a:lnTo>
                    <a:pt x="32309" y="212765"/>
                  </a:lnTo>
                  <a:lnTo>
                    <a:pt x="34879" y="226848"/>
                  </a:lnTo>
                  <a:lnTo>
                    <a:pt x="36941" y="241693"/>
                  </a:lnTo>
                  <a:lnTo>
                    <a:pt x="38663" y="256902"/>
                  </a:lnTo>
                  <a:lnTo>
                    <a:pt x="40433" y="271726"/>
                  </a:lnTo>
                  <a:lnTo>
                    <a:pt x="42455" y="285749"/>
                  </a:lnTo>
                  <a:lnTo>
                    <a:pt x="43923" y="298280"/>
                  </a:lnTo>
                  <a:lnTo>
                    <a:pt x="43410" y="306958"/>
                  </a:lnTo>
                  <a:lnTo>
                    <a:pt x="41589" y="309997"/>
                  </a:lnTo>
                  <a:lnTo>
                    <a:pt x="40311" y="308546"/>
                  </a:lnTo>
                  <a:lnTo>
                    <a:pt x="39965" y="303859"/>
                  </a:lnTo>
                  <a:lnTo>
                    <a:pt x="40160" y="296660"/>
                  </a:lnTo>
                  <a:lnTo>
                    <a:pt x="40547" y="287516"/>
                  </a:lnTo>
                  <a:lnTo>
                    <a:pt x="41108" y="277080"/>
                  </a:lnTo>
                  <a:lnTo>
                    <a:pt x="42084" y="266062"/>
                  </a:lnTo>
                  <a:lnTo>
                    <a:pt x="43594" y="254906"/>
                  </a:lnTo>
                  <a:lnTo>
                    <a:pt x="45777" y="243969"/>
                  </a:lnTo>
                  <a:lnTo>
                    <a:pt x="48853" y="233622"/>
                  </a:lnTo>
                  <a:lnTo>
                    <a:pt x="52859" y="224000"/>
                  </a:lnTo>
                  <a:lnTo>
                    <a:pt x="57839" y="215216"/>
                  </a:lnTo>
                  <a:lnTo>
                    <a:pt x="63931" y="207454"/>
                  </a:lnTo>
                  <a:lnTo>
                    <a:pt x="71104" y="200724"/>
                  </a:lnTo>
                  <a:lnTo>
                    <a:pt x="79191" y="195373"/>
                  </a:lnTo>
                  <a:lnTo>
                    <a:pt x="87989" y="192133"/>
                  </a:lnTo>
                  <a:lnTo>
                    <a:pt x="97313" y="191215"/>
                  </a:lnTo>
                  <a:lnTo>
                    <a:pt x="107014" y="192379"/>
                  </a:lnTo>
                  <a:lnTo>
                    <a:pt x="116978" y="195210"/>
                  </a:lnTo>
                  <a:lnTo>
                    <a:pt x="127119" y="199302"/>
                  </a:lnTo>
                  <a:lnTo>
                    <a:pt x="137217" y="204470"/>
                  </a:lnTo>
                  <a:lnTo>
                    <a:pt x="146924" y="210753"/>
                  </a:lnTo>
                  <a:lnTo>
                    <a:pt x="156078" y="218086"/>
                  </a:lnTo>
                  <a:lnTo>
                    <a:pt x="164531" y="226296"/>
                  </a:lnTo>
                  <a:lnTo>
                    <a:pt x="172062" y="235184"/>
                  </a:lnTo>
                  <a:lnTo>
                    <a:pt x="178638" y="244573"/>
                  </a:lnTo>
                  <a:lnTo>
                    <a:pt x="184053" y="254318"/>
                  </a:lnTo>
                  <a:lnTo>
                    <a:pt x="187869" y="264313"/>
                  </a:lnTo>
                  <a:lnTo>
                    <a:pt x="189986" y="274475"/>
                  </a:lnTo>
                  <a:lnTo>
                    <a:pt x="190442" y="284587"/>
                  </a:lnTo>
                  <a:lnTo>
                    <a:pt x="189235" y="294304"/>
                  </a:lnTo>
                  <a:lnTo>
                    <a:pt x="186537" y="303469"/>
                  </a:lnTo>
                  <a:lnTo>
                    <a:pt x="182625" y="312099"/>
                  </a:lnTo>
                  <a:lnTo>
                    <a:pt x="177791" y="320281"/>
                  </a:lnTo>
                  <a:lnTo>
                    <a:pt x="172280" y="328116"/>
                  </a:lnTo>
                  <a:lnTo>
                    <a:pt x="166125" y="335532"/>
                  </a:lnTo>
                  <a:lnTo>
                    <a:pt x="159162" y="342293"/>
                  </a:lnTo>
                  <a:lnTo>
                    <a:pt x="151361" y="348319"/>
                  </a:lnTo>
                  <a:lnTo>
                    <a:pt x="142665" y="353520"/>
                  </a:lnTo>
                  <a:lnTo>
                    <a:pt x="132917" y="357715"/>
                  </a:lnTo>
                  <a:lnTo>
                    <a:pt x="122143" y="360906"/>
                  </a:lnTo>
                  <a:lnTo>
                    <a:pt x="110720" y="363241"/>
                  </a:lnTo>
                  <a:lnTo>
                    <a:pt x="97961" y="365152"/>
                  </a:lnTo>
                  <a:lnTo>
                    <a:pt x="80510" y="366808"/>
                  </a:lnTo>
                  <a:lnTo>
                    <a:pt x="5264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264248" y="2579481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77"/>
                  </a:lnTo>
                  <a:lnTo>
                    <a:pt x="0" y="47156"/>
                  </a:lnTo>
                  <a:lnTo>
                    <a:pt x="0" y="61761"/>
                  </a:lnTo>
                  <a:lnTo>
                    <a:pt x="5" y="78558"/>
                  </a:lnTo>
                  <a:lnTo>
                    <a:pt x="177" y="96696"/>
                  </a:lnTo>
                  <a:lnTo>
                    <a:pt x="826" y="114557"/>
                  </a:lnTo>
                  <a:lnTo>
                    <a:pt x="2075" y="131232"/>
                  </a:lnTo>
                  <a:lnTo>
                    <a:pt x="3728" y="146677"/>
                  </a:lnTo>
                  <a:lnTo>
                    <a:pt x="5376" y="161343"/>
                  </a:lnTo>
                  <a:lnTo>
                    <a:pt x="6783" y="175613"/>
                  </a:lnTo>
                  <a:lnTo>
                    <a:pt x="8049" y="189706"/>
                  </a:lnTo>
                  <a:lnTo>
                    <a:pt x="9505" y="203730"/>
                  </a:lnTo>
                  <a:lnTo>
                    <a:pt x="11336" y="217729"/>
                  </a:lnTo>
                  <a:lnTo>
                    <a:pt x="13567" y="231558"/>
                  </a:lnTo>
                  <a:lnTo>
                    <a:pt x="16143" y="244918"/>
                  </a:lnTo>
                  <a:lnTo>
                    <a:pt x="18986" y="257693"/>
                  </a:lnTo>
                  <a:lnTo>
                    <a:pt x="21861" y="270407"/>
                  </a:lnTo>
                  <a:lnTo>
                    <a:pt x="24405" y="284082"/>
                  </a:lnTo>
                  <a:lnTo>
                    <a:pt x="26449" y="299206"/>
                  </a:lnTo>
                  <a:lnTo>
                    <a:pt x="28159" y="315450"/>
                  </a:lnTo>
                  <a:lnTo>
                    <a:pt x="29921" y="331973"/>
                  </a:lnTo>
                  <a:lnTo>
                    <a:pt x="31957" y="348218"/>
                  </a:lnTo>
                  <a:lnTo>
                    <a:pt x="34166" y="363397"/>
                  </a:lnTo>
                  <a:lnTo>
                    <a:pt x="36428" y="377826"/>
                  </a:lnTo>
                  <a:lnTo>
                    <a:pt x="38946" y="392767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312778" y="2754037"/>
              <a:ext cx="193627" cy="245186"/>
            </a:xfrm>
            <a:custGeom>
              <a:avLst/>
              <a:gdLst/>
              <a:ahLst/>
              <a:cxnLst/>
              <a:rect l="0" t="0" r="0" b="0"/>
              <a:pathLst>
                <a:path w="193627" h="245186">
                  <a:moveTo>
                    <a:pt x="46227" y="109714"/>
                  </a:moveTo>
                  <a:lnTo>
                    <a:pt x="57895" y="109647"/>
                  </a:lnTo>
                  <a:lnTo>
                    <a:pt x="68384" y="109007"/>
                  </a:lnTo>
                  <a:lnTo>
                    <a:pt x="78685" y="107705"/>
                  </a:lnTo>
                  <a:lnTo>
                    <a:pt x="88987" y="105673"/>
                  </a:lnTo>
                  <a:lnTo>
                    <a:pt x="99331" y="102708"/>
                  </a:lnTo>
                  <a:lnTo>
                    <a:pt x="109702" y="98779"/>
                  </a:lnTo>
                  <a:lnTo>
                    <a:pt x="119439" y="93684"/>
                  </a:lnTo>
                  <a:lnTo>
                    <a:pt x="127303" y="86984"/>
                  </a:lnTo>
                  <a:lnTo>
                    <a:pt x="132766" y="78591"/>
                  </a:lnTo>
                  <a:lnTo>
                    <a:pt x="135786" y="68870"/>
                  </a:lnTo>
                  <a:lnTo>
                    <a:pt x="136457" y="58437"/>
                  </a:lnTo>
                  <a:lnTo>
                    <a:pt x="135089" y="47728"/>
                  </a:lnTo>
                  <a:lnTo>
                    <a:pt x="131936" y="37286"/>
                  </a:lnTo>
                  <a:lnTo>
                    <a:pt x="127094" y="27814"/>
                  </a:lnTo>
                  <a:lnTo>
                    <a:pt x="120767" y="19604"/>
                  </a:lnTo>
                  <a:lnTo>
                    <a:pt x="113083" y="12754"/>
                  </a:lnTo>
                  <a:lnTo>
                    <a:pt x="104024" y="7362"/>
                  </a:lnTo>
                  <a:lnTo>
                    <a:pt x="93712" y="3334"/>
                  </a:lnTo>
                  <a:lnTo>
                    <a:pt x="82533" y="762"/>
                  </a:lnTo>
                  <a:lnTo>
                    <a:pt x="71037" y="0"/>
                  </a:lnTo>
                  <a:lnTo>
                    <a:pt x="59571" y="1083"/>
                  </a:lnTo>
                  <a:lnTo>
                    <a:pt x="48433" y="3927"/>
                  </a:lnTo>
                  <a:lnTo>
                    <a:pt x="37953" y="8502"/>
                  </a:lnTo>
                  <a:lnTo>
                    <a:pt x="28248" y="14620"/>
                  </a:lnTo>
                  <a:lnTo>
                    <a:pt x="19579" y="22151"/>
                  </a:lnTo>
                  <a:lnTo>
                    <a:pt x="12427" y="31100"/>
                  </a:lnTo>
                  <a:lnTo>
                    <a:pt x="6916" y="41345"/>
                  </a:lnTo>
                  <a:lnTo>
                    <a:pt x="3028" y="52817"/>
                  </a:lnTo>
                  <a:lnTo>
                    <a:pt x="776" y="65573"/>
                  </a:lnTo>
                  <a:lnTo>
                    <a:pt x="0" y="79521"/>
                  </a:lnTo>
                  <a:lnTo>
                    <a:pt x="426" y="94294"/>
                  </a:lnTo>
                  <a:lnTo>
                    <a:pt x="1766" y="109356"/>
                  </a:lnTo>
                  <a:lnTo>
                    <a:pt x="3773" y="124370"/>
                  </a:lnTo>
                  <a:lnTo>
                    <a:pt x="6253" y="139043"/>
                  </a:lnTo>
                  <a:lnTo>
                    <a:pt x="9062" y="153049"/>
                  </a:lnTo>
                  <a:lnTo>
                    <a:pt x="12103" y="166279"/>
                  </a:lnTo>
                  <a:lnTo>
                    <a:pt x="15467" y="178638"/>
                  </a:lnTo>
                  <a:lnTo>
                    <a:pt x="19410" y="189953"/>
                  </a:lnTo>
                  <a:lnTo>
                    <a:pt x="24034" y="200235"/>
                  </a:lnTo>
                  <a:lnTo>
                    <a:pt x="29445" y="209633"/>
                  </a:lnTo>
                  <a:lnTo>
                    <a:pt x="35835" y="218340"/>
                  </a:lnTo>
                  <a:lnTo>
                    <a:pt x="43220" y="226522"/>
                  </a:lnTo>
                  <a:lnTo>
                    <a:pt x="51790" y="233832"/>
                  </a:lnTo>
                  <a:lnTo>
                    <a:pt x="61978" y="239458"/>
                  </a:lnTo>
                  <a:lnTo>
                    <a:pt x="73867" y="243091"/>
                  </a:lnTo>
                  <a:lnTo>
                    <a:pt x="87088" y="244886"/>
                  </a:lnTo>
                  <a:lnTo>
                    <a:pt x="101025" y="245185"/>
                  </a:lnTo>
                  <a:lnTo>
                    <a:pt x="115239" y="244355"/>
                  </a:lnTo>
                  <a:lnTo>
                    <a:pt x="129296" y="242859"/>
                  </a:lnTo>
                  <a:lnTo>
                    <a:pt x="144265" y="241104"/>
                  </a:lnTo>
                  <a:lnTo>
                    <a:pt x="163689" y="238942"/>
                  </a:lnTo>
                  <a:lnTo>
                    <a:pt x="193626" y="236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820126" y="2820444"/>
              <a:ext cx="154578" cy="182661"/>
            </a:xfrm>
            <a:custGeom>
              <a:avLst/>
              <a:gdLst/>
              <a:ahLst/>
              <a:cxnLst/>
              <a:rect l="0" t="0" r="0" b="0"/>
              <a:pathLst>
                <a:path w="154578" h="182661">
                  <a:moveTo>
                    <a:pt x="128475" y="11721"/>
                  </a:moveTo>
                  <a:lnTo>
                    <a:pt x="119673" y="6055"/>
                  </a:lnTo>
                  <a:lnTo>
                    <a:pt x="111327" y="2411"/>
                  </a:lnTo>
                  <a:lnTo>
                    <a:pt x="102627" y="502"/>
                  </a:lnTo>
                  <a:lnTo>
                    <a:pt x="93507" y="0"/>
                  </a:lnTo>
                  <a:lnTo>
                    <a:pt x="84012" y="620"/>
                  </a:lnTo>
                  <a:lnTo>
                    <a:pt x="74225" y="2095"/>
                  </a:lnTo>
                  <a:lnTo>
                    <a:pt x="64383" y="4363"/>
                  </a:lnTo>
                  <a:lnTo>
                    <a:pt x="54858" y="7551"/>
                  </a:lnTo>
                  <a:lnTo>
                    <a:pt x="45829" y="11657"/>
                  </a:lnTo>
                  <a:lnTo>
                    <a:pt x="37463" y="16717"/>
                  </a:lnTo>
                  <a:lnTo>
                    <a:pt x="29990" y="22870"/>
                  </a:lnTo>
                  <a:lnTo>
                    <a:pt x="23446" y="30086"/>
                  </a:lnTo>
                  <a:lnTo>
                    <a:pt x="17711" y="38204"/>
                  </a:lnTo>
                  <a:lnTo>
                    <a:pt x="12617" y="47023"/>
                  </a:lnTo>
                  <a:lnTo>
                    <a:pt x="8011" y="56367"/>
                  </a:lnTo>
                  <a:lnTo>
                    <a:pt x="4084" y="66250"/>
                  </a:lnTo>
                  <a:lnTo>
                    <a:pt x="1351" y="76869"/>
                  </a:lnTo>
                  <a:lnTo>
                    <a:pt x="0" y="88269"/>
                  </a:lnTo>
                  <a:lnTo>
                    <a:pt x="76" y="100195"/>
                  </a:lnTo>
                  <a:lnTo>
                    <a:pt x="1647" y="112200"/>
                  </a:lnTo>
                  <a:lnTo>
                    <a:pt x="4600" y="124012"/>
                  </a:lnTo>
                  <a:lnTo>
                    <a:pt x="8853" y="135383"/>
                  </a:lnTo>
                  <a:lnTo>
                    <a:pt x="14450" y="146020"/>
                  </a:lnTo>
                  <a:lnTo>
                    <a:pt x="21290" y="155830"/>
                  </a:lnTo>
                  <a:lnTo>
                    <a:pt x="29323" y="164569"/>
                  </a:lnTo>
                  <a:lnTo>
                    <a:pt x="38616" y="171769"/>
                  </a:lnTo>
                  <a:lnTo>
                    <a:pt x="49086" y="177306"/>
                  </a:lnTo>
                  <a:lnTo>
                    <a:pt x="60370" y="181043"/>
                  </a:lnTo>
                  <a:lnTo>
                    <a:pt x="71936" y="182660"/>
                  </a:lnTo>
                  <a:lnTo>
                    <a:pt x="83450" y="182188"/>
                  </a:lnTo>
                  <a:lnTo>
                    <a:pt x="94620" y="179770"/>
                  </a:lnTo>
                  <a:lnTo>
                    <a:pt x="105121" y="175489"/>
                  </a:lnTo>
                  <a:lnTo>
                    <a:pt x="114844" y="169571"/>
                  </a:lnTo>
                  <a:lnTo>
                    <a:pt x="123695" y="162177"/>
                  </a:lnTo>
                  <a:lnTo>
                    <a:pt x="131502" y="153319"/>
                  </a:lnTo>
                  <a:lnTo>
                    <a:pt x="138270" y="143140"/>
                  </a:lnTo>
                  <a:lnTo>
                    <a:pt x="143987" y="131883"/>
                  </a:lnTo>
                  <a:lnTo>
                    <a:pt x="148537" y="119803"/>
                  </a:lnTo>
                  <a:lnTo>
                    <a:pt x="151961" y="107131"/>
                  </a:lnTo>
                  <a:lnTo>
                    <a:pt x="154109" y="94370"/>
                  </a:lnTo>
                  <a:lnTo>
                    <a:pt x="154577" y="82261"/>
                  </a:lnTo>
                  <a:lnTo>
                    <a:pt x="153298" y="71157"/>
                  </a:lnTo>
                  <a:lnTo>
                    <a:pt x="150491" y="61059"/>
                  </a:lnTo>
                  <a:lnTo>
                    <a:pt x="146472" y="51808"/>
                  </a:lnTo>
                  <a:lnTo>
                    <a:pt x="141559" y="43221"/>
                  </a:lnTo>
                  <a:lnTo>
                    <a:pt x="136308" y="35425"/>
                  </a:lnTo>
                  <a:lnTo>
                    <a:pt x="131004" y="28103"/>
                  </a:lnTo>
                  <a:lnTo>
                    <a:pt x="125187" y="20607"/>
                  </a:lnTo>
                  <a:lnTo>
                    <a:pt x="117946" y="117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044410" y="2842694"/>
              <a:ext cx="114957" cy="155003"/>
            </a:xfrm>
            <a:custGeom>
              <a:avLst/>
              <a:gdLst/>
              <a:ahLst/>
              <a:cxnLst/>
              <a:rect l="0" t="0" r="0" b="0"/>
              <a:pathLst>
                <a:path w="114957" h="155003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0"/>
                  </a:lnTo>
                  <a:lnTo>
                    <a:pt x="1683" y="38831"/>
                  </a:lnTo>
                  <a:lnTo>
                    <a:pt x="835" y="50642"/>
                  </a:lnTo>
                  <a:lnTo>
                    <a:pt x="242" y="63096"/>
                  </a:lnTo>
                  <a:lnTo>
                    <a:pt x="0" y="75861"/>
                  </a:lnTo>
                  <a:lnTo>
                    <a:pt x="365" y="88494"/>
                  </a:lnTo>
                  <a:lnTo>
                    <a:pt x="1429" y="100758"/>
                  </a:lnTo>
                  <a:lnTo>
                    <a:pt x="3296" y="112448"/>
                  </a:lnTo>
                  <a:lnTo>
                    <a:pt x="6153" y="123305"/>
                  </a:lnTo>
                  <a:lnTo>
                    <a:pt x="10008" y="133261"/>
                  </a:lnTo>
                  <a:lnTo>
                    <a:pt x="14884" y="141930"/>
                  </a:lnTo>
                  <a:lnTo>
                    <a:pt x="20907" y="148551"/>
                  </a:lnTo>
                  <a:lnTo>
                    <a:pt x="28028" y="152887"/>
                  </a:lnTo>
                  <a:lnTo>
                    <a:pt x="35911" y="155002"/>
                  </a:lnTo>
                  <a:lnTo>
                    <a:pt x="44040" y="154992"/>
                  </a:lnTo>
                  <a:lnTo>
                    <a:pt x="52096" y="153135"/>
                  </a:lnTo>
                  <a:lnTo>
                    <a:pt x="59962" y="149807"/>
                  </a:lnTo>
                  <a:lnTo>
                    <a:pt x="67623" y="145373"/>
                  </a:lnTo>
                  <a:lnTo>
                    <a:pt x="75104" y="140135"/>
                  </a:lnTo>
                  <a:lnTo>
                    <a:pt x="82281" y="134164"/>
                  </a:lnTo>
                  <a:lnTo>
                    <a:pt x="88882" y="127325"/>
                  </a:lnTo>
                  <a:lnTo>
                    <a:pt x="94806" y="119608"/>
                  </a:lnTo>
                  <a:lnTo>
                    <a:pt x="100107" y="110967"/>
                  </a:lnTo>
                  <a:lnTo>
                    <a:pt x="104902" y="101257"/>
                  </a:lnTo>
                  <a:lnTo>
                    <a:pt x="109300" y="90502"/>
                  </a:lnTo>
                  <a:lnTo>
                    <a:pt x="112915" y="79026"/>
                  </a:lnTo>
                  <a:lnTo>
                    <a:pt x="114907" y="67330"/>
                  </a:lnTo>
                  <a:lnTo>
                    <a:pt x="114956" y="55739"/>
                  </a:lnTo>
                  <a:lnTo>
                    <a:pt x="113518" y="44817"/>
                  </a:lnTo>
                  <a:lnTo>
                    <a:pt x="111416" y="34387"/>
                  </a:lnTo>
                  <a:lnTo>
                    <a:pt x="108463" y="23536"/>
                  </a:lnTo>
                  <a:lnTo>
                    <a:pt x="10423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22341" y="2621595"/>
              <a:ext cx="21059" cy="368499"/>
            </a:xfrm>
            <a:custGeom>
              <a:avLst/>
              <a:gdLst/>
              <a:ahLst/>
              <a:cxnLst/>
              <a:rect l="0" t="0" r="0" b="0"/>
              <a:pathLst>
                <a:path w="21059" h="368499">
                  <a:moveTo>
                    <a:pt x="1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76"/>
                  </a:lnTo>
                  <a:lnTo>
                    <a:pt x="0" y="47156"/>
                  </a:lnTo>
                  <a:lnTo>
                    <a:pt x="0" y="61761"/>
                  </a:lnTo>
                  <a:lnTo>
                    <a:pt x="0" y="78563"/>
                  </a:lnTo>
                  <a:lnTo>
                    <a:pt x="0" y="96873"/>
                  </a:lnTo>
                  <a:lnTo>
                    <a:pt x="0" y="115383"/>
                  </a:lnTo>
                  <a:lnTo>
                    <a:pt x="5" y="133316"/>
                  </a:lnTo>
                  <a:lnTo>
                    <a:pt x="178" y="150759"/>
                  </a:lnTo>
                  <a:lnTo>
                    <a:pt x="826" y="168369"/>
                  </a:lnTo>
                  <a:lnTo>
                    <a:pt x="2075" y="186544"/>
                  </a:lnTo>
                  <a:lnTo>
                    <a:pt x="3728" y="205208"/>
                  </a:lnTo>
                  <a:lnTo>
                    <a:pt x="5376" y="223985"/>
                  </a:lnTo>
                  <a:lnTo>
                    <a:pt x="6783" y="242616"/>
                  </a:lnTo>
                  <a:lnTo>
                    <a:pt x="8048" y="260689"/>
                  </a:lnTo>
                  <a:lnTo>
                    <a:pt x="9505" y="277592"/>
                  </a:lnTo>
                  <a:lnTo>
                    <a:pt x="11331" y="293099"/>
                  </a:lnTo>
                  <a:lnTo>
                    <a:pt x="13399" y="307257"/>
                  </a:lnTo>
                  <a:lnTo>
                    <a:pt x="15550" y="321797"/>
                  </a:lnTo>
                  <a:lnTo>
                    <a:pt x="17976" y="340231"/>
                  </a:lnTo>
                  <a:lnTo>
                    <a:pt x="21058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032829" y="2737409"/>
              <a:ext cx="315856" cy="10529"/>
            </a:xfrm>
            <a:custGeom>
              <a:avLst/>
              <a:gdLst/>
              <a:ahLst/>
              <a:cxnLst/>
              <a:rect l="0" t="0" r="0" b="0"/>
              <a:pathLst>
                <a:path w="315856" h="10529">
                  <a:moveTo>
                    <a:pt x="315855" y="0"/>
                  </a:moveTo>
                  <a:lnTo>
                    <a:pt x="304119" y="67"/>
                  </a:lnTo>
                  <a:lnTo>
                    <a:pt x="292991" y="707"/>
                  </a:lnTo>
                  <a:lnTo>
                    <a:pt x="281387" y="1999"/>
                  </a:lnTo>
                  <a:lnTo>
                    <a:pt x="269053" y="3686"/>
                  </a:lnTo>
                  <a:lnTo>
                    <a:pt x="255745" y="5354"/>
                  </a:lnTo>
                  <a:lnTo>
                    <a:pt x="241431" y="6768"/>
                  </a:lnTo>
                  <a:lnTo>
                    <a:pt x="226081" y="7866"/>
                  </a:lnTo>
                  <a:lnTo>
                    <a:pt x="209571" y="8676"/>
                  </a:lnTo>
                  <a:lnTo>
                    <a:pt x="191952" y="9255"/>
                  </a:lnTo>
                  <a:lnTo>
                    <a:pt x="173562" y="9661"/>
                  </a:lnTo>
                  <a:lnTo>
                    <a:pt x="154919" y="9941"/>
                  </a:lnTo>
                  <a:lnTo>
                    <a:pt x="136344" y="10132"/>
                  </a:lnTo>
                  <a:lnTo>
                    <a:pt x="117956" y="10262"/>
                  </a:lnTo>
                  <a:lnTo>
                    <a:pt x="99771" y="10350"/>
                  </a:lnTo>
                  <a:lnTo>
                    <a:pt x="81778" y="10409"/>
                  </a:lnTo>
                  <a:lnTo>
                    <a:pt x="64503" y="10448"/>
                  </a:lnTo>
                  <a:lnTo>
                    <a:pt x="47212" y="10479"/>
                  </a:lnTo>
                  <a:lnTo>
                    <a:pt x="27268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334849" y="2838095"/>
              <a:ext cx="129649" cy="183584"/>
            </a:xfrm>
            <a:custGeom>
              <a:avLst/>
              <a:gdLst/>
              <a:ahLst/>
              <a:cxnLst/>
              <a:rect l="0" t="0" r="0" b="0"/>
              <a:pathLst>
                <a:path w="129649" h="183584">
                  <a:moveTo>
                    <a:pt x="98062" y="4599"/>
                  </a:moveTo>
                  <a:lnTo>
                    <a:pt x="89261" y="1799"/>
                  </a:lnTo>
                  <a:lnTo>
                    <a:pt x="80914" y="297"/>
                  </a:lnTo>
                  <a:lnTo>
                    <a:pt x="72220" y="0"/>
                  </a:lnTo>
                  <a:lnTo>
                    <a:pt x="63272" y="1025"/>
                  </a:lnTo>
                  <a:lnTo>
                    <a:pt x="54426" y="3790"/>
                  </a:lnTo>
                  <a:lnTo>
                    <a:pt x="45887" y="8370"/>
                  </a:lnTo>
                  <a:lnTo>
                    <a:pt x="37698" y="14703"/>
                  </a:lnTo>
                  <a:lnTo>
                    <a:pt x="29821" y="22767"/>
                  </a:lnTo>
                  <a:lnTo>
                    <a:pt x="22200" y="32374"/>
                  </a:lnTo>
                  <a:lnTo>
                    <a:pt x="15099" y="43230"/>
                  </a:lnTo>
                  <a:lnTo>
                    <a:pt x="9083" y="55031"/>
                  </a:lnTo>
                  <a:lnTo>
                    <a:pt x="4379" y="67517"/>
                  </a:lnTo>
                  <a:lnTo>
                    <a:pt x="1221" y="80322"/>
                  </a:lnTo>
                  <a:lnTo>
                    <a:pt x="0" y="92992"/>
                  </a:lnTo>
                  <a:lnTo>
                    <a:pt x="737" y="105285"/>
                  </a:lnTo>
                  <a:lnTo>
                    <a:pt x="3164" y="116996"/>
                  </a:lnTo>
                  <a:lnTo>
                    <a:pt x="6920" y="127869"/>
                  </a:lnTo>
                  <a:lnTo>
                    <a:pt x="11667" y="137846"/>
                  </a:lnTo>
                  <a:lnTo>
                    <a:pt x="17291" y="146868"/>
                  </a:lnTo>
                  <a:lnTo>
                    <a:pt x="23889" y="154790"/>
                  </a:lnTo>
                  <a:lnTo>
                    <a:pt x="31441" y="161637"/>
                  </a:lnTo>
                  <a:lnTo>
                    <a:pt x="39969" y="167405"/>
                  </a:lnTo>
                  <a:lnTo>
                    <a:pt x="49603" y="171990"/>
                  </a:lnTo>
                  <a:lnTo>
                    <a:pt x="60302" y="175446"/>
                  </a:lnTo>
                  <a:lnTo>
                    <a:pt x="71673" y="177961"/>
                  </a:lnTo>
                  <a:lnTo>
                    <a:pt x="84393" y="180012"/>
                  </a:lnTo>
                  <a:lnTo>
                    <a:pt x="101811" y="181783"/>
                  </a:lnTo>
                  <a:lnTo>
                    <a:pt x="129648" y="1835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08277" y="2797637"/>
              <a:ext cx="589043" cy="228456"/>
            </a:xfrm>
            <a:custGeom>
              <a:avLst/>
              <a:gdLst/>
              <a:ahLst/>
              <a:cxnLst/>
              <a:rect l="0" t="0" r="0" b="0"/>
              <a:pathLst>
                <a:path w="589043" h="228456">
                  <a:moveTo>
                    <a:pt x="114148" y="87171"/>
                  </a:moveTo>
                  <a:lnTo>
                    <a:pt x="108147" y="81504"/>
                  </a:lnTo>
                  <a:lnTo>
                    <a:pt x="101301" y="77860"/>
                  </a:lnTo>
                  <a:lnTo>
                    <a:pt x="92913" y="75955"/>
                  </a:lnTo>
                  <a:lnTo>
                    <a:pt x="83286" y="75627"/>
                  </a:lnTo>
                  <a:lnTo>
                    <a:pt x="72971" y="76895"/>
                  </a:lnTo>
                  <a:lnTo>
                    <a:pt x="62369" y="79624"/>
                  </a:lnTo>
                  <a:lnTo>
                    <a:pt x="51843" y="83718"/>
                  </a:lnTo>
                  <a:lnTo>
                    <a:pt x="41792" y="89201"/>
                  </a:lnTo>
                  <a:lnTo>
                    <a:pt x="32378" y="95959"/>
                  </a:lnTo>
                  <a:lnTo>
                    <a:pt x="23737" y="103765"/>
                  </a:lnTo>
                  <a:lnTo>
                    <a:pt x="16072" y="112374"/>
                  </a:lnTo>
                  <a:lnTo>
                    <a:pt x="9409" y="121571"/>
                  </a:lnTo>
                  <a:lnTo>
                    <a:pt x="4103" y="131186"/>
                  </a:lnTo>
                  <a:lnTo>
                    <a:pt x="893" y="141093"/>
                  </a:lnTo>
                  <a:lnTo>
                    <a:pt x="0" y="151197"/>
                  </a:lnTo>
                  <a:lnTo>
                    <a:pt x="1349" y="161269"/>
                  </a:lnTo>
                  <a:lnTo>
                    <a:pt x="4839" y="170958"/>
                  </a:lnTo>
                  <a:lnTo>
                    <a:pt x="10190" y="180092"/>
                  </a:lnTo>
                  <a:lnTo>
                    <a:pt x="17187" y="188191"/>
                  </a:lnTo>
                  <a:lnTo>
                    <a:pt x="25770" y="194421"/>
                  </a:lnTo>
                  <a:lnTo>
                    <a:pt x="35756" y="198496"/>
                  </a:lnTo>
                  <a:lnTo>
                    <a:pt x="46713" y="200604"/>
                  </a:lnTo>
                  <a:lnTo>
                    <a:pt x="58059" y="201121"/>
                  </a:lnTo>
                  <a:lnTo>
                    <a:pt x="69423" y="200432"/>
                  </a:lnTo>
                  <a:lnTo>
                    <a:pt x="80495" y="198702"/>
                  </a:lnTo>
                  <a:lnTo>
                    <a:pt x="90928" y="195879"/>
                  </a:lnTo>
                  <a:lnTo>
                    <a:pt x="100612" y="192023"/>
                  </a:lnTo>
                  <a:lnTo>
                    <a:pt x="109606" y="187301"/>
                  </a:lnTo>
                  <a:lnTo>
                    <a:pt x="118041" y="181908"/>
                  </a:lnTo>
                  <a:lnTo>
                    <a:pt x="126045" y="176011"/>
                  </a:lnTo>
                  <a:lnTo>
                    <a:pt x="133405" y="169423"/>
                  </a:lnTo>
                  <a:lnTo>
                    <a:pt x="139597" y="161636"/>
                  </a:lnTo>
                  <a:lnTo>
                    <a:pt x="144425" y="152474"/>
                  </a:lnTo>
                  <a:lnTo>
                    <a:pt x="147836" y="142219"/>
                  </a:lnTo>
                  <a:lnTo>
                    <a:pt x="149758" y="131417"/>
                  </a:lnTo>
                  <a:lnTo>
                    <a:pt x="150345" y="120521"/>
                  </a:lnTo>
                  <a:lnTo>
                    <a:pt x="151072" y="112246"/>
                  </a:lnTo>
                  <a:lnTo>
                    <a:pt x="153531" y="109778"/>
                  </a:lnTo>
                  <a:lnTo>
                    <a:pt x="157252" y="112052"/>
                  </a:lnTo>
                  <a:lnTo>
                    <a:pt x="161863" y="117577"/>
                  </a:lnTo>
                  <a:lnTo>
                    <a:pt x="167151" y="125494"/>
                  </a:lnTo>
                  <a:lnTo>
                    <a:pt x="172943" y="135199"/>
                  </a:lnTo>
                  <a:lnTo>
                    <a:pt x="178941" y="146050"/>
                  </a:lnTo>
                  <a:lnTo>
                    <a:pt x="184729" y="157365"/>
                  </a:lnTo>
                  <a:lnTo>
                    <a:pt x="190098" y="168735"/>
                  </a:lnTo>
                  <a:lnTo>
                    <a:pt x="195021" y="179988"/>
                  </a:lnTo>
                  <a:lnTo>
                    <a:pt x="199563" y="191082"/>
                  </a:lnTo>
                  <a:lnTo>
                    <a:pt x="203785" y="201951"/>
                  </a:lnTo>
                  <a:lnTo>
                    <a:pt x="207101" y="209895"/>
                  </a:lnTo>
                  <a:lnTo>
                    <a:pt x="208838" y="211515"/>
                  </a:lnTo>
                  <a:lnTo>
                    <a:pt x="209494" y="207849"/>
                  </a:lnTo>
                  <a:lnTo>
                    <a:pt x="209455" y="200752"/>
                  </a:lnTo>
                  <a:lnTo>
                    <a:pt x="208731" y="191779"/>
                  </a:lnTo>
                  <a:lnTo>
                    <a:pt x="207353" y="181884"/>
                  </a:lnTo>
                  <a:lnTo>
                    <a:pt x="205741" y="171400"/>
                  </a:lnTo>
                  <a:lnTo>
                    <a:pt x="204632" y="160265"/>
                  </a:lnTo>
                  <a:lnTo>
                    <a:pt x="204405" y="148469"/>
                  </a:lnTo>
                  <a:lnTo>
                    <a:pt x="205250" y="136420"/>
                  </a:lnTo>
                  <a:lnTo>
                    <a:pt x="207345" y="124852"/>
                  </a:lnTo>
                  <a:lnTo>
                    <a:pt x="210651" y="114159"/>
                  </a:lnTo>
                  <a:lnTo>
                    <a:pt x="215142" y="105030"/>
                  </a:lnTo>
                  <a:lnTo>
                    <a:pt x="220898" y="98565"/>
                  </a:lnTo>
                  <a:lnTo>
                    <a:pt x="227836" y="95115"/>
                  </a:lnTo>
                  <a:lnTo>
                    <a:pt x="235595" y="94393"/>
                  </a:lnTo>
                  <a:lnTo>
                    <a:pt x="243639" y="95869"/>
                  </a:lnTo>
                  <a:lnTo>
                    <a:pt x="251635" y="99008"/>
                  </a:lnTo>
                  <a:lnTo>
                    <a:pt x="259289" y="103516"/>
                  </a:lnTo>
                  <a:lnTo>
                    <a:pt x="266277" y="109348"/>
                  </a:lnTo>
                  <a:lnTo>
                    <a:pt x="272508" y="116340"/>
                  </a:lnTo>
                  <a:lnTo>
                    <a:pt x="278607" y="123008"/>
                  </a:lnTo>
                  <a:lnTo>
                    <a:pt x="285312" y="125767"/>
                  </a:lnTo>
                  <a:lnTo>
                    <a:pt x="291904" y="123013"/>
                  </a:lnTo>
                  <a:lnTo>
                    <a:pt x="297496" y="116567"/>
                  </a:lnTo>
                  <a:lnTo>
                    <a:pt x="302377" y="107899"/>
                  </a:lnTo>
                  <a:lnTo>
                    <a:pt x="307189" y="98074"/>
                  </a:lnTo>
                  <a:lnTo>
                    <a:pt x="312312" y="87744"/>
                  </a:lnTo>
                  <a:lnTo>
                    <a:pt x="318014" y="78045"/>
                  </a:lnTo>
                  <a:lnTo>
                    <a:pt x="324576" y="70661"/>
                  </a:lnTo>
                  <a:lnTo>
                    <a:pt x="332051" y="66296"/>
                  </a:lnTo>
                  <a:lnTo>
                    <a:pt x="340166" y="64808"/>
                  </a:lnTo>
                  <a:lnTo>
                    <a:pt x="348449" y="65695"/>
                  </a:lnTo>
                  <a:lnTo>
                    <a:pt x="356607" y="68401"/>
                  </a:lnTo>
                  <a:lnTo>
                    <a:pt x="364540" y="72602"/>
                  </a:lnTo>
                  <a:lnTo>
                    <a:pt x="372247" y="78220"/>
                  </a:lnTo>
                  <a:lnTo>
                    <a:pt x="379753" y="85103"/>
                  </a:lnTo>
                  <a:lnTo>
                    <a:pt x="386777" y="93177"/>
                  </a:lnTo>
                  <a:lnTo>
                    <a:pt x="392742" y="102506"/>
                  </a:lnTo>
                  <a:lnTo>
                    <a:pt x="397426" y="113003"/>
                  </a:lnTo>
                  <a:lnTo>
                    <a:pt x="401081" y="124307"/>
                  </a:lnTo>
                  <a:lnTo>
                    <a:pt x="404232" y="135888"/>
                  </a:lnTo>
                  <a:lnTo>
                    <a:pt x="407256" y="147372"/>
                  </a:lnTo>
                  <a:lnTo>
                    <a:pt x="410769" y="157095"/>
                  </a:lnTo>
                  <a:lnTo>
                    <a:pt x="414942" y="162292"/>
                  </a:lnTo>
                  <a:lnTo>
                    <a:pt x="419007" y="162459"/>
                  </a:lnTo>
                  <a:lnTo>
                    <a:pt x="422821" y="158840"/>
                  </a:lnTo>
                  <a:lnTo>
                    <a:pt x="426477" y="152733"/>
                  </a:lnTo>
                  <a:lnTo>
                    <a:pt x="430383" y="145210"/>
                  </a:lnTo>
                  <a:lnTo>
                    <a:pt x="435203" y="137160"/>
                  </a:lnTo>
                  <a:lnTo>
                    <a:pt x="441217" y="129078"/>
                  </a:lnTo>
                  <a:lnTo>
                    <a:pt x="448370" y="121326"/>
                  </a:lnTo>
                  <a:lnTo>
                    <a:pt x="456465" y="114254"/>
                  </a:lnTo>
                  <a:lnTo>
                    <a:pt x="465284" y="107976"/>
                  </a:lnTo>
                  <a:lnTo>
                    <a:pt x="474799" y="102587"/>
                  </a:lnTo>
                  <a:lnTo>
                    <a:pt x="485162" y="98256"/>
                  </a:lnTo>
                  <a:lnTo>
                    <a:pt x="496386" y="94960"/>
                  </a:lnTo>
                  <a:lnTo>
                    <a:pt x="508193" y="92218"/>
                  </a:lnTo>
                  <a:lnTo>
                    <a:pt x="520117" y="89221"/>
                  </a:lnTo>
                  <a:lnTo>
                    <a:pt x="531880" y="85530"/>
                  </a:lnTo>
                  <a:lnTo>
                    <a:pt x="543387" y="81065"/>
                  </a:lnTo>
                  <a:lnTo>
                    <a:pt x="554648" y="75916"/>
                  </a:lnTo>
                  <a:lnTo>
                    <a:pt x="565681" y="70223"/>
                  </a:lnTo>
                  <a:lnTo>
                    <a:pt x="575716" y="63960"/>
                  </a:lnTo>
                  <a:lnTo>
                    <a:pt x="583260" y="56932"/>
                  </a:lnTo>
                  <a:lnTo>
                    <a:pt x="587695" y="49100"/>
                  </a:lnTo>
                  <a:lnTo>
                    <a:pt x="589042" y="40724"/>
                  </a:lnTo>
                  <a:lnTo>
                    <a:pt x="587520" y="32256"/>
                  </a:lnTo>
                  <a:lnTo>
                    <a:pt x="583560" y="23978"/>
                  </a:lnTo>
                  <a:lnTo>
                    <a:pt x="577363" y="16302"/>
                  </a:lnTo>
                  <a:lnTo>
                    <a:pt x="568800" y="9832"/>
                  </a:lnTo>
                  <a:lnTo>
                    <a:pt x="558021" y="4791"/>
                  </a:lnTo>
                  <a:lnTo>
                    <a:pt x="545721" y="1390"/>
                  </a:lnTo>
                  <a:lnTo>
                    <a:pt x="532935" y="0"/>
                  </a:lnTo>
                  <a:lnTo>
                    <a:pt x="520307" y="620"/>
                  </a:lnTo>
                  <a:lnTo>
                    <a:pt x="508239" y="2967"/>
                  </a:lnTo>
                  <a:lnTo>
                    <a:pt x="497060" y="6668"/>
                  </a:lnTo>
                  <a:lnTo>
                    <a:pt x="486844" y="11378"/>
                  </a:lnTo>
                  <a:lnTo>
                    <a:pt x="477647" y="16978"/>
                  </a:lnTo>
                  <a:lnTo>
                    <a:pt x="469599" y="23559"/>
                  </a:lnTo>
                  <a:lnTo>
                    <a:pt x="462661" y="31095"/>
                  </a:lnTo>
                  <a:lnTo>
                    <a:pt x="456659" y="39443"/>
                  </a:lnTo>
                  <a:lnTo>
                    <a:pt x="451385" y="48425"/>
                  </a:lnTo>
                  <a:lnTo>
                    <a:pt x="446651" y="57885"/>
                  </a:lnTo>
                  <a:lnTo>
                    <a:pt x="442470" y="68018"/>
                  </a:lnTo>
                  <a:lnTo>
                    <a:pt x="439034" y="79337"/>
                  </a:lnTo>
                  <a:lnTo>
                    <a:pt x="436392" y="92025"/>
                  </a:lnTo>
                  <a:lnTo>
                    <a:pt x="434620" y="105801"/>
                  </a:lnTo>
                  <a:lnTo>
                    <a:pt x="433878" y="120119"/>
                  </a:lnTo>
                  <a:lnTo>
                    <a:pt x="434164" y="134593"/>
                  </a:lnTo>
                  <a:lnTo>
                    <a:pt x="435492" y="148717"/>
                  </a:lnTo>
                  <a:lnTo>
                    <a:pt x="437978" y="161815"/>
                  </a:lnTo>
                  <a:lnTo>
                    <a:pt x="441580" y="173618"/>
                  </a:lnTo>
                  <a:lnTo>
                    <a:pt x="446287" y="184202"/>
                  </a:lnTo>
                  <a:lnTo>
                    <a:pt x="452195" y="193787"/>
                  </a:lnTo>
                  <a:lnTo>
                    <a:pt x="459253" y="202602"/>
                  </a:lnTo>
                  <a:lnTo>
                    <a:pt x="467602" y="210524"/>
                  </a:lnTo>
                  <a:lnTo>
                    <a:pt x="477642" y="217103"/>
                  </a:lnTo>
                  <a:lnTo>
                    <a:pt x="489426" y="222193"/>
                  </a:lnTo>
                  <a:lnTo>
                    <a:pt x="502406" y="225781"/>
                  </a:lnTo>
                  <a:lnTo>
                    <a:pt x="515650" y="227823"/>
                  </a:lnTo>
                  <a:lnTo>
                    <a:pt x="528583" y="228455"/>
                  </a:lnTo>
                  <a:lnTo>
                    <a:pt x="540756" y="227896"/>
                  </a:lnTo>
                  <a:lnTo>
                    <a:pt x="552981" y="226201"/>
                  </a:lnTo>
                  <a:lnTo>
                    <a:pt x="567439" y="222107"/>
                  </a:lnTo>
                  <a:lnTo>
                    <a:pt x="587930" y="213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106735" y="2803671"/>
              <a:ext cx="216880" cy="221905"/>
            </a:xfrm>
            <a:custGeom>
              <a:avLst/>
              <a:gdLst/>
              <a:ahLst/>
              <a:cxnLst/>
              <a:rect l="0" t="0" r="0" b="0"/>
              <a:pathLst>
                <a:path w="216880" h="221905">
                  <a:moveTo>
                    <a:pt x="189514" y="7437"/>
                  </a:moveTo>
                  <a:lnTo>
                    <a:pt x="180645" y="4570"/>
                  </a:lnTo>
                  <a:lnTo>
                    <a:pt x="171658" y="2429"/>
                  </a:lnTo>
                  <a:lnTo>
                    <a:pt x="161667" y="835"/>
                  </a:lnTo>
                  <a:lnTo>
                    <a:pt x="150859" y="0"/>
                  </a:lnTo>
                  <a:lnTo>
                    <a:pt x="139697" y="448"/>
                  </a:lnTo>
                  <a:lnTo>
                    <a:pt x="128491" y="2357"/>
                  </a:lnTo>
                  <a:lnTo>
                    <a:pt x="117379" y="5593"/>
                  </a:lnTo>
                  <a:lnTo>
                    <a:pt x="106395" y="9902"/>
                  </a:lnTo>
                  <a:lnTo>
                    <a:pt x="95538" y="15026"/>
                  </a:lnTo>
                  <a:lnTo>
                    <a:pt x="85114" y="20904"/>
                  </a:lnTo>
                  <a:lnTo>
                    <a:pt x="75713" y="27674"/>
                  </a:lnTo>
                  <a:lnTo>
                    <a:pt x="67592" y="35327"/>
                  </a:lnTo>
                  <a:lnTo>
                    <a:pt x="61326" y="43413"/>
                  </a:lnTo>
                  <a:lnTo>
                    <a:pt x="57930" y="51155"/>
                  </a:lnTo>
                  <a:lnTo>
                    <a:pt x="57695" y="58137"/>
                  </a:lnTo>
                  <a:lnTo>
                    <a:pt x="60453" y="64298"/>
                  </a:lnTo>
                  <a:lnTo>
                    <a:pt x="65951" y="69745"/>
                  </a:lnTo>
                  <a:lnTo>
                    <a:pt x="73762" y="74630"/>
                  </a:lnTo>
                  <a:lnTo>
                    <a:pt x="83544" y="79098"/>
                  </a:lnTo>
                  <a:lnTo>
                    <a:pt x="95141" y="83267"/>
                  </a:lnTo>
                  <a:lnTo>
                    <a:pt x="108302" y="87231"/>
                  </a:lnTo>
                  <a:lnTo>
                    <a:pt x="122541" y="91218"/>
                  </a:lnTo>
                  <a:lnTo>
                    <a:pt x="137242" y="95582"/>
                  </a:lnTo>
                  <a:lnTo>
                    <a:pt x="152011" y="100483"/>
                  </a:lnTo>
                  <a:lnTo>
                    <a:pt x="166349" y="105911"/>
                  </a:lnTo>
                  <a:lnTo>
                    <a:pt x="179598" y="111779"/>
                  </a:lnTo>
                  <a:lnTo>
                    <a:pt x="191494" y="117995"/>
                  </a:lnTo>
                  <a:lnTo>
                    <a:pt x="201634" y="124797"/>
                  </a:lnTo>
                  <a:lnTo>
                    <a:pt x="209323" y="132726"/>
                  </a:lnTo>
                  <a:lnTo>
                    <a:pt x="214411" y="141979"/>
                  </a:lnTo>
                  <a:lnTo>
                    <a:pt x="216879" y="152126"/>
                  </a:lnTo>
                  <a:lnTo>
                    <a:pt x="216583" y="162321"/>
                  </a:lnTo>
                  <a:lnTo>
                    <a:pt x="213719" y="172060"/>
                  </a:lnTo>
                  <a:lnTo>
                    <a:pt x="208733" y="181038"/>
                  </a:lnTo>
                  <a:lnTo>
                    <a:pt x="202115" y="188989"/>
                  </a:lnTo>
                  <a:lnTo>
                    <a:pt x="194296" y="195882"/>
                  </a:lnTo>
                  <a:lnTo>
                    <a:pt x="185457" y="201696"/>
                  </a:lnTo>
                  <a:lnTo>
                    <a:pt x="175548" y="206319"/>
                  </a:lnTo>
                  <a:lnTo>
                    <a:pt x="164628" y="209808"/>
                  </a:lnTo>
                  <a:lnTo>
                    <a:pt x="153026" y="212510"/>
                  </a:lnTo>
                  <a:lnTo>
                    <a:pt x="141238" y="214949"/>
                  </a:lnTo>
                  <a:lnTo>
                    <a:pt x="129562" y="217438"/>
                  </a:lnTo>
                  <a:lnTo>
                    <a:pt x="117942" y="219773"/>
                  </a:lnTo>
                  <a:lnTo>
                    <a:pt x="106075" y="221355"/>
                  </a:lnTo>
                  <a:lnTo>
                    <a:pt x="93793" y="221904"/>
                  </a:lnTo>
                  <a:lnTo>
                    <a:pt x="81086" y="221610"/>
                  </a:lnTo>
                  <a:lnTo>
                    <a:pt x="68016" y="220949"/>
                  </a:lnTo>
                  <a:lnTo>
                    <a:pt x="54682" y="220244"/>
                  </a:lnTo>
                  <a:lnTo>
                    <a:pt x="41764" y="219635"/>
                  </a:lnTo>
                  <a:lnTo>
                    <a:pt x="29245" y="219093"/>
                  </a:lnTo>
                  <a:lnTo>
                    <a:pt x="16026" y="218578"/>
                  </a:lnTo>
                  <a:lnTo>
                    <a:pt x="0" y="2180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210569" y="221098"/>
            <a:ext cx="4589996" cy="610654"/>
            <a:chOff x="210569" y="221098"/>
            <a:chExt cx="4589996" cy="610654"/>
          </a:xfrm>
        </p:grpSpPr>
        <p:sp>
          <p:nvSpPr>
            <p:cNvPr id="2" name="Freeform 1"/>
            <p:cNvSpPr/>
            <p:nvPr/>
          </p:nvSpPr>
          <p:spPr>
            <a:xfrm>
              <a:off x="234932" y="326383"/>
              <a:ext cx="259908" cy="397523"/>
            </a:xfrm>
            <a:custGeom>
              <a:avLst/>
              <a:gdLst/>
              <a:ahLst/>
              <a:cxnLst/>
              <a:rect l="0" t="0" r="0" b="0"/>
              <a:pathLst>
                <a:path w="259908" h="397523">
                  <a:moveTo>
                    <a:pt x="59865" y="0"/>
                  </a:moveTo>
                  <a:lnTo>
                    <a:pt x="56932" y="8801"/>
                  </a:lnTo>
                  <a:lnTo>
                    <a:pt x="54149" y="17148"/>
                  </a:lnTo>
                  <a:lnTo>
                    <a:pt x="51250" y="25851"/>
                  </a:lnTo>
                  <a:lnTo>
                    <a:pt x="48210" y="35145"/>
                  </a:lnTo>
                  <a:lnTo>
                    <a:pt x="45045" y="45288"/>
                  </a:lnTo>
                  <a:lnTo>
                    <a:pt x="41785" y="56334"/>
                  </a:lnTo>
                  <a:lnTo>
                    <a:pt x="38620" y="68173"/>
                  </a:lnTo>
                  <a:lnTo>
                    <a:pt x="35877" y="80643"/>
                  </a:lnTo>
                  <a:lnTo>
                    <a:pt x="33697" y="93586"/>
                  </a:lnTo>
                  <a:lnTo>
                    <a:pt x="31895" y="106868"/>
                  </a:lnTo>
                  <a:lnTo>
                    <a:pt x="30070" y="120391"/>
                  </a:lnTo>
                  <a:lnTo>
                    <a:pt x="27993" y="134079"/>
                  </a:lnTo>
                  <a:lnTo>
                    <a:pt x="25766" y="147880"/>
                  </a:lnTo>
                  <a:lnTo>
                    <a:pt x="23724" y="161759"/>
                  </a:lnTo>
                  <a:lnTo>
                    <a:pt x="22049" y="175690"/>
                  </a:lnTo>
                  <a:lnTo>
                    <a:pt x="20602" y="189657"/>
                  </a:lnTo>
                  <a:lnTo>
                    <a:pt x="19023" y="203647"/>
                  </a:lnTo>
                  <a:lnTo>
                    <a:pt x="17115" y="217653"/>
                  </a:lnTo>
                  <a:lnTo>
                    <a:pt x="15002" y="231670"/>
                  </a:lnTo>
                  <a:lnTo>
                    <a:pt x="13037" y="245693"/>
                  </a:lnTo>
                  <a:lnTo>
                    <a:pt x="11414" y="259717"/>
                  </a:lnTo>
                  <a:lnTo>
                    <a:pt x="10002" y="273576"/>
                  </a:lnTo>
                  <a:lnTo>
                    <a:pt x="8448" y="286962"/>
                  </a:lnTo>
                  <a:lnTo>
                    <a:pt x="6554" y="299748"/>
                  </a:lnTo>
                  <a:lnTo>
                    <a:pt x="4452" y="312132"/>
                  </a:lnTo>
                  <a:lnTo>
                    <a:pt x="2495" y="324520"/>
                  </a:lnTo>
                  <a:lnTo>
                    <a:pt x="890" y="337145"/>
                  </a:lnTo>
                  <a:lnTo>
                    <a:pt x="0" y="349744"/>
                  </a:lnTo>
                  <a:lnTo>
                    <a:pt x="392" y="361677"/>
                  </a:lnTo>
                  <a:lnTo>
                    <a:pt x="2260" y="372617"/>
                  </a:lnTo>
                  <a:lnTo>
                    <a:pt x="5635" y="382080"/>
                  </a:lnTo>
                  <a:lnTo>
                    <a:pt x="10568" y="389301"/>
                  </a:lnTo>
                  <a:lnTo>
                    <a:pt x="16923" y="394076"/>
                  </a:lnTo>
                  <a:lnTo>
                    <a:pt x="24442" y="396671"/>
                  </a:lnTo>
                  <a:lnTo>
                    <a:pt x="32851" y="397522"/>
                  </a:lnTo>
                  <a:lnTo>
                    <a:pt x="41911" y="397061"/>
                  </a:lnTo>
                  <a:lnTo>
                    <a:pt x="51432" y="395485"/>
                  </a:lnTo>
                  <a:lnTo>
                    <a:pt x="61275" y="392766"/>
                  </a:lnTo>
                  <a:lnTo>
                    <a:pt x="71345" y="388990"/>
                  </a:lnTo>
                  <a:lnTo>
                    <a:pt x="81734" y="384660"/>
                  </a:lnTo>
                  <a:lnTo>
                    <a:pt x="92701" y="380595"/>
                  </a:lnTo>
                  <a:lnTo>
                    <a:pt x="104338" y="377229"/>
                  </a:lnTo>
                  <a:lnTo>
                    <a:pt x="116425" y="374480"/>
                  </a:lnTo>
                  <a:lnTo>
                    <a:pt x="128538" y="371944"/>
                  </a:lnTo>
                  <a:lnTo>
                    <a:pt x="140432" y="369349"/>
                  </a:lnTo>
                  <a:lnTo>
                    <a:pt x="152198" y="366587"/>
                  </a:lnTo>
                  <a:lnTo>
                    <a:pt x="164164" y="363645"/>
                  </a:lnTo>
                  <a:lnTo>
                    <a:pt x="176507" y="360554"/>
                  </a:lnTo>
                  <a:lnTo>
                    <a:pt x="189217" y="357499"/>
                  </a:lnTo>
                  <a:lnTo>
                    <a:pt x="203741" y="354510"/>
                  </a:lnTo>
                  <a:lnTo>
                    <a:pt x="224710" y="351325"/>
                  </a:lnTo>
                  <a:lnTo>
                    <a:pt x="259907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2683" y="473782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8003" y="2867"/>
                  </a:lnTo>
                  <a:lnTo>
                    <a:pt x="119016" y="5009"/>
                  </a:lnTo>
                  <a:lnTo>
                    <a:pt x="109020" y="6616"/>
                  </a:lnTo>
                  <a:lnTo>
                    <a:pt x="98040" y="7970"/>
                  </a:lnTo>
                  <a:lnTo>
                    <a:pt x="86228" y="9467"/>
                  </a:lnTo>
                  <a:lnTo>
                    <a:pt x="73779" y="11313"/>
                  </a:lnTo>
                  <a:lnTo>
                    <a:pt x="61082" y="13389"/>
                  </a:lnTo>
                  <a:lnTo>
                    <a:pt x="47258" y="15546"/>
                  </a:lnTo>
                  <a:lnTo>
                    <a:pt x="28859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3212" y="308039"/>
              <a:ext cx="168457" cy="7816"/>
            </a:xfrm>
            <a:custGeom>
              <a:avLst/>
              <a:gdLst/>
              <a:ahLst/>
              <a:cxnLst/>
              <a:rect l="0" t="0" r="0" b="0"/>
              <a:pathLst>
                <a:path w="168457" h="7816">
                  <a:moveTo>
                    <a:pt x="168456" y="7815"/>
                  </a:moveTo>
                  <a:lnTo>
                    <a:pt x="159588" y="4949"/>
                  </a:lnTo>
                  <a:lnTo>
                    <a:pt x="150601" y="2807"/>
                  </a:lnTo>
                  <a:lnTo>
                    <a:pt x="140605" y="1208"/>
                  </a:lnTo>
                  <a:lnTo>
                    <a:pt x="129625" y="201"/>
                  </a:lnTo>
                  <a:lnTo>
                    <a:pt x="117813" y="0"/>
                  </a:lnTo>
                  <a:lnTo>
                    <a:pt x="105355" y="651"/>
                  </a:lnTo>
                  <a:lnTo>
                    <a:pt x="92417" y="1890"/>
                  </a:lnTo>
                  <a:lnTo>
                    <a:pt x="79136" y="3254"/>
                  </a:lnTo>
                  <a:lnTo>
                    <a:pt x="65628" y="4463"/>
                  </a:lnTo>
                  <a:lnTo>
                    <a:pt x="52381" y="5427"/>
                  </a:lnTo>
                  <a:lnTo>
                    <a:pt x="38855" y="6253"/>
                  </a:lnTo>
                  <a:lnTo>
                    <a:pt x="22744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15896" y="463253"/>
              <a:ext cx="115814" cy="177406"/>
            </a:xfrm>
            <a:custGeom>
              <a:avLst/>
              <a:gdLst/>
              <a:ahLst/>
              <a:cxnLst/>
              <a:rect l="0" t="0" r="0" b="0"/>
              <a:pathLst>
                <a:path w="115814" h="177406">
                  <a:moveTo>
                    <a:pt x="0" y="31586"/>
                  </a:moveTo>
                  <a:lnTo>
                    <a:pt x="67" y="46121"/>
                  </a:lnTo>
                  <a:lnTo>
                    <a:pt x="707" y="58752"/>
                  </a:lnTo>
                  <a:lnTo>
                    <a:pt x="2008" y="70652"/>
                  </a:lnTo>
                  <a:lnTo>
                    <a:pt x="4041" y="81961"/>
                  </a:lnTo>
                  <a:lnTo>
                    <a:pt x="7006" y="92505"/>
                  </a:lnTo>
                  <a:lnTo>
                    <a:pt x="10925" y="102243"/>
                  </a:lnTo>
                  <a:lnTo>
                    <a:pt x="15674" y="111433"/>
                  </a:lnTo>
                  <a:lnTo>
                    <a:pt x="21078" y="120527"/>
                  </a:lnTo>
                  <a:lnTo>
                    <a:pt x="26969" y="129797"/>
                  </a:lnTo>
                  <a:lnTo>
                    <a:pt x="33212" y="139331"/>
                  </a:lnTo>
                  <a:lnTo>
                    <a:pt x="39701" y="149117"/>
                  </a:lnTo>
                  <a:lnTo>
                    <a:pt x="46360" y="159083"/>
                  </a:lnTo>
                  <a:lnTo>
                    <a:pt x="53136" y="168200"/>
                  </a:lnTo>
                  <a:lnTo>
                    <a:pt x="59992" y="174578"/>
                  </a:lnTo>
                  <a:lnTo>
                    <a:pt x="66897" y="177405"/>
                  </a:lnTo>
                  <a:lnTo>
                    <a:pt x="73670" y="176686"/>
                  </a:lnTo>
                  <a:lnTo>
                    <a:pt x="79991" y="172706"/>
                  </a:lnTo>
                  <a:lnTo>
                    <a:pt x="85724" y="165985"/>
                  </a:lnTo>
                  <a:lnTo>
                    <a:pt x="90896" y="156968"/>
                  </a:lnTo>
                  <a:lnTo>
                    <a:pt x="95604" y="145900"/>
                  </a:lnTo>
                  <a:lnTo>
                    <a:pt x="99952" y="133103"/>
                  </a:lnTo>
                  <a:lnTo>
                    <a:pt x="103874" y="119110"/>
                  </a:lnTo>
                  <a:lnTo>
                    <a:pt x="107136" y="104574"/>
                  </a:lnTo>
                  <a:lnTo>
                    <a:pt x="109664" y="89914"/>
                  </a:lnTo>
                  <a:lnTo>
                    <a:pt x="111537" y="75341"/>
                  </a:lnTo>
                  <a:lnTo>
                    <a:pt x="113079" y="59216"/>
                  </a:lnTo>
                  <a:lnTo>
                    <a:pt x="114427" y="3677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10914" y="473820"/>
              <a:ext cx="131366" cy="172047"/>
            </a:xfrm>
            <a:custGeom>
              <a:avLst/>
              <a:gdLst/>
              <a:ahLst/>
              <a:cxnLst/>
              <a:rect l="0" t="0" r="0" b="0"/>
              <a:pathLst>
                <a:path w="131366" h="172047">
                  <a:moveTo>
                    <a:pt x="5023" y="63133"/>
                  </a:moveTo>
                  <a:lnTo>
                    <a:pt x="10958" y="71800"/>
                  </a:lnTo>
                  <a:lnTo>
                    <a:pt x="17163" y="78867"/>
                  </a:lnTo>
                  <a:lnTo>
                    <a:pt x="24258" y="84963"/>
                  </a:lnTo>
                  <a:lnTo>
                    <a:pt x="32199" y="90019"/>
                  </a:lnTo>
                  <a:lnTo>
                    <a:pt x="40845" y="93584"/>
                  </a:lnTo>
                  <a:lnTo>
                    <a:pt x="50030" y="95528"/>
                  </a:lnTo>
                  <a:lnTo>
                    <a:pt x="59284" y="95698"/>
                  </a:lnTo>
                  <a:lnTo>
                    <a:pt x="67877" y="93768"/>
                  </a:lnTo>
                  <a:lnTo>
                    <a:pt x="75464" y="89765"/>
                  </a:lnTo>
                  <a:lnTo>
                    <a:pt x="82046" y="83993"/>
                  </a:lnTo>
                  <a:lnTo>
                    <a:pt x="87783" y="76840"/>
                  </a:lnTo>
                  <a:lnTo>
                    <a:pt x="92852" y="68663"/>
                  </a:lnTo>
                  <a:lnTo>
                    <a:pt x="96935" y="59752"/>
                  </a:lnTo>
                  <a:lnTo>
                    <a:pt x="99250" y="50327"/>
                  </a:lnTo>
                  <a:lnTo>
                    <a:pt x="99505" y="40555"/>
                  </a:lnTo>
                  <a:lnTo>
                    <a:pt x="97711" y="30876"/>
                  </a:lnTo>
                  <a:lnTo>
                    <a:pt x="93916" y="21984"/>
                  </a:lnTo>
                  <a:lnTo>
                    <a:pt x="88361" y="14198"/>
                  </a:lnTo>
                  <a:lnTo>
                    <a:pt x="81395" y="7819"/>
                  </a:lnTo>
                  <a:lnTo>
                    <a:pt x="73364" y="3282"/>
                  </a:lnTo>
                  <a:lnTo>
                    <a:pt x="64572" y="649"/>
                  </a:lnTo>
                  <a:lnTo>
                    <a:pt x="55570" y="0"/>
                  </a:lnTo>
                  <a:lnTo>
                    <a:pt x="47141" y="1600"/>
                  </a:lnTo>
                  <a:lnTo>
                    <a:pt x="39656" y="5379"/>
                  </a:lnTo>
                  <a:lnTo>
                    <a:pt x="32971" y="10998"/>
                  </a:lnTo>
                  <a:lnTo>
                    <a:pt x="26633" y="18048"/>
                  </a:lnTo>
                  <a:lnTo>
                    <a:pt x="20336" y="26161"/>
                  </a:lnTo>
                  <a:lnTo>
                    <a:pt x="14275" y="35199"/>
                  </a:lnTo>
                  <a:lnTo>
                    <a:pt x="9029" y="45242"/>
                  </a:lnTo>
                  <a:lnTo>
                    <a:pt x="4873" y="56251"/>
                  </a:lnTo>
                  <a:lnTo>
                    <a:pt x="1929" y="67914"/>
                  </a:lnTo>
                  <a:lnTo>
                    <a:pt x="327" y="79742"/>
                  </a:lnTo>
                  <a:lnTo>
                    <a:pt x="0" y="91439"/>
                  </a:lnTo>
                  <a:lnTo>
                    <a:pt x="899" y="102904"/>
                  </a:lnTo>
                  <a:lnTo>
                    <a:pt x="3090" y="114136"/>
                  </a:lnTo>
                  <a:lnTo>
                    <a:pt x="6491" y="125164"/>
                  </a:lnTo>
                  <a:lnTo>
                    <a:pt x="11060" y="135705"/>
                  </a:lnTo>
                  <a:lnTo>
                    <a:pt x="16876" y="145185"/>
                  </a:lnTo>
                  <a:lnTo>
                    <a:pt x="23867" y="153373"/>
                  </a:lnTo>
                  <a:lnTo>
                    <a:pt x="32002" y="160193"/>
                  </a:lnTo>
                  <a:lnTo>
                    <a:pt x="41364" y="165559"/>
                  </a:lnTo>
                  <a:lnTo>
                    <a:pt x="51872" y="169561"/>
                  </a:lnTo>
                  <a:lnTo>
                    <a:pt x="62842" y="171944"/>
                  </a:lnTo>
                  <a:lnTo>
                    <a:pt x="73133" y="172046"/>
                  </a:lnTo>
                  <a:lnTo>
                    <a:pt x="82163" y="169711"/>
                  </a:lnTo>
                  <a:lnTo>
                    <a:pt x="90037" y="165382"/>
                  </a:lnTo>
                  <a:lnTo>
                    <a:pt x="97248" y="159804"/>
                  </a:lnTo>
                  <a:lnTo>
                    <a:pt x="104166" y="153547"/>
                  </a:lnTo>
                  <a:lnTo>
                    <a:pt x="110685" y="147241"/>
                  </a:lnTo>
                  <a:lnTo>
                    <a:pt x="116937" y="141040"/>
                  </a:lnTo>
                  <a:lnTo>
                    <a:pt x="123480" y="134409"/>
                  </a:lnTo>
                  <a:lnTo>
                    <a:pt x="131365" y="1263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52808" y="526031"/>
              <a:ext cx="147400" cy="137265"/>
            </a:xfrm>
            <a:custGeom>
              <a:avLst/>
              <a:gdLst/>
              <a:ahLst/>
              <a:cxnLst/>
              <a:rect l="0" t="0" r="0" b="0"/>
              <a:pathLst>
                <a:path w="147400" h="137265">
                  <a:moveTo>
                    <a:pt x="0" y="42507"/>
                  </a:moveTo>
                  <a:lnTo>
                    <a:pt x="2934" y="51376"/>
                  </a:lnTo>
                  <a:lnTo>
                    <a:pt x="5716" y="60363"/>
                  </a:lnTo>
                  <a:lnTo>
                    <a:pt x="8615" y="70353"/>
                  </a:lnTo>
                  <a:lnTo>
                    <a:pt x="11656" y="81161"/>
                  </a:lnTo>
                  <a:lnTo>
                    <a:pt x="14821" y="92324"/>
                  </a:lnTo>
                  <a:lnTo>
                    <a:pt x="18068" y="103460"/>
                  </a:lnTo>
                  <a:lnTo>
                    <a:pt x="20792" y="111991"/>
                  </a:lnTo>
                  <a:lnTo>
                    <a:pt x="22227" y="114586"/>
                  </a:lnTo>
                  <a:lnTo>
                    <a:pt x="22638" y="111820"/>
                  </a:lnTo>
                  <a:lnTo>
                    <a:pt x="22538" y="105238"/>
                  </a:lnTo>
                  <a:lnTo>
                    <a:pt x="22262" y="96107"/>
                  </a:lnTo>
                  <a:lnTo>
                    <a:pt x="21969" y="85302"/>
                  </a:lnTo>
                  <a:lnTo>
                    <a:pt x="21728" y="73403"/>
                  </a:lnTo>
                  <a:lnTo>
                    <a:pt x="21879" y="60949"/>
                  </a:lnTo>
                  <a:lnTo>
                    <a:pt x="23033" y="48496"/>
                  </a:lnTo>
                  <a:lnTo>
                    <a:pt x="25447" y="36346"/>
                  </a:lnTo>
                  <a:lnTo>
                    <a:pt x="29372" y="25065"/>
                  </a:lnTo>
                  <a:lnTo>
                    <a:pt x="35213" y="15543"/>
                  </a:lnTo>
                  <a:lnTo>
                    <a:pt x="42989" y="8113"/>
                  </a:lnTo>
                  <a:lnTo>
                    <a:pt x="52108" y="2937"/>
                  </a:lnTo>
                  <a:lnTo>
                    <a:pt x="61598" y="271"/>
                  </a:lnTo>
                  <a:lnTo>
                    <a:pt x="70857" y="0"/>
                  </a:lnTo>
                  <a:lnTo>
                    <a:pt x="79510" y="1900"/>
                  </a:lnTo>
                  <a:lnTo>
                    <a:pt x="87241" y="5825"/>
                  </a:lnTo>
                  <a:lnTo>
                    <a:pt x="93991" y="11496"/>
                  </a:lnTo>
                  <a:lnTo>
                    <a:pt x="99879" y="18553"/>
                  </a:lnTo>
                  <a:lnTo>
                    <a:pt x="105084" y="26652"/>
                  </a:lnTo>
                  <a:lnTo>
                    <a:pt x="109777" y="35502"/>
                  </a:lnTo>
                  <a:lnTo>
                    <a:pt x="114103" y="44884"/>
                  </a:lnTo>
                  <a:lnTo>
                    <a:pt x="118170" y="54634"/>
                  </a:lnTo>
                  <a:lnTo>
                    <a:pt x="122057" y="64636"/>
                  </a:lnTo>
                  <a:lnTo>
                    <a:pt x="125822" y="74811"/>
                  </a:lnTo>
                  <a:lnTo>
                    <a:pt x="129503" y="85102"/>
                  </a:lnTo>
                  <a:lnTo>
                    <a:pt x="133123" y="95457"/>
                  </a:lnTo>
                  <a:lnTo>
                    <a:pt x="136550" y="105397"/>
                  </a:lnTo>
                  <a:lnTo>
                    <a:pt x="139835" y="114989"/>
                  </a:lnTo>
                  <a:lnTo>
                    <a:pt x="143268" y="125074"/>
                  </a:lnTo>
                  <a:lnTo>
                    <a:pt x="147399" y="1372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52849" y="368497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7" y="36466"/>
                  </a:lnTo>
                  <a:lnTo>
                    <a:pt x="7970" y="50487"/>
                  </a:lnTo>
                  <a:lnTo>
                    <a:pt x="9467" y="65463"/>
                  </a:lnTo>
                  <a:lnTo>
                    <a:pt x="11318" y="81181"/>
                  </a:lnTo>
                  <a:lnTo>
                    <a:pt x="13558" y="97284"/>
                  </a:lnTo>
                  <a:lnTo>
                    <a:pt x="16138" y="113308"/>
                  </a:lnTo>
                  <a:lnTo>
                    <a:pt x="18983" y="129006"/>
                  </a:lnTo>
                  <a:lnTo>
                    <a:pt x="21859" y="144323"/>
                  </a:lnTo>
                  <a:lnTo>
                    <a:pt x="24404" y="159301"/>
                  </a:lnTo>
                  <a:lnTo>
                    <a:pt x="26448" y="174004"/>
                  </a:lnTo>
                  <a:lnTo>
                    <a:pt x="28159" y="188337"/>
                  </a:lnTo>
                  <a:lnTo>
                    <a:pt x="29921" y="202050"/>
                  </a:lnTo>
                  <a:lnTo>
                    <a:pt x="31957" y="215059"/>
                  </a:lnTo>
                  <a:lnTo>
                    <a:pt x="34156" y="227594"/>
                  </a:lnTo>
                  <a:lnTo>
                    <a:pt x="36180" y="240084"/>
                  </a:lnTo>
                  <a:lnTo>
                    <a:pt x="37838" y="252769"/>
                  </a:lnTo>
                  <a:lnTo>
                    <a:pt x="39106" y="265115"/>
                  </a:lnTo>
                  <a:lnTo>
                    <a:pt x="40170" y="277122"/>
                  </a:lnTo>
                  <a:lnTo>
                    <a:pt x="41119" y="289849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79150" y="47378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721" y="67"/>
                  </a:lnTo>
                  <a:lnTo>
                    <a:pt x="145592" y="707"/>
                  </a:lnTo>
                  <a:lnTo>
                    <a:pt x="133993" y="2004"/>
                  </a:lnTo>
                  <a:lnTo>
                    <a:pt x="121832" y="3863"/>
                  </a:lnTo>
                  <a:lnTo>
                    <a:pt x="109172" y="6180"/>
                  </a:lnTo>
                  <a:lnTo>
                    <a:pt x="96116" y="8842"/>
                  </a:lnTo>
                  <a:lnTo>
                    <a:pt x="82764" y="11593"/>
                  </a:lnTo>
                  <a:lnTo>
                    <a:pt x="69199" y="14051"/>
                  </a:lnTo>
                  <a:lnTo>
                    <a:pt x="55502" y="16034"/>
                  </a:lnTo>
                  <a:lnTo>
                    <a:pt x="42326" y="17535"/>
                  </a:lnTo>
                  <a:lnTo>
                    <a:pt x="29598" y="18788"/>
                  </a:lnTo>
                  <a:lnTo>
                    <a:pt x="16202" y="1989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21305" y="473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52891" y="6001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0569" y="695009"/>
              <a:ext cx="1094965" cy="63043"/>
            </a:xfrm>
            <a:custGeom>
              <a:avLst/>
              <a:gdLst/>
              <a:ahLst/>
              <a:cxnLst/>
              <a:rect l="0" t="0" r="0" b="0"/>
              <a:pathLst>
                <a:path w="1094965" h="63043">
                  <a:moveTo>
                    <a:pt x="1094964" y="63042"/>
                  </a:moveTo>
                  <a:lnTo>
                    <a:pt x="1083162" y="60109"/>
                  </a:lnTo>
                  <a:lnTo>
                    <a:pt x="1071393" y="57326"/>
                  </a:lnTo>
                  <a:lnTo>
                    <a:pt x="1058498" y="54427"/>
                  </a:lnTo>
                  <a:lnTo>
                    <a:pt x="1044477" y="51386"/>
                  </a:lnTo>
                  <a:lnTo>
                    <a:pt x="1029501" y="48221"/>
                  </a:lnTo>
                  <a:lnTo>
                    <a:pt x="1013774" y="44962"/>
                  </a:lnTo>
                  <a:lnTo>
                    <a:pt x="997325" y="41797"/>
                  </a:lnTo>
                  <a:lnTo>
                    <a:pt x="980005" y="39054"/>
                  </a:lnTo>
                  <a:lnTo>
                    <a:pt x="961814" y="36874"/>
                  </a:lnTo>
                  <a:lnTo>
                    <a:pt x="943364" y="35072"/>
                  </a:lnTo>
                  <a:lnTo>
                    <a:pt x="925738" y="33247"/>
                  </a:lnTo>
                  <a:lnTo>
                    <a:pt x="909460" y="31165"/>
                  </a:lnTo>
                  <a:lnTo>
                    <a:pt x="893903" y="28765"/>
                  </a:lnTo>
                  <a:lnTo>
                    <a:pt x="877630" y="26075"/>
                  </a:lnTo>
                  <a:lnTo>
                    <a:pt x="859872" y="23156"/>
                  </a:lnTo>
                  <a:lnTo>
                    <a:pt x="841009" y="20229"/>
                  </a:lnTo>
                  <a:lnTo>
                    <a:pt x="822175" y="17651"/>
                  </a:lnTo>
                  <a:lnTo>
                    <a:pt x="804052" y="15588"/>
                  </a:lnTo>
                  <a:lnTo>
                    <a:pt x="786663" y="14035"/>
                  </a:lnTo>
                  <a:lnTo>
                    <a:pt x="769626" y="12911"/>
                  </a:lnTo>
                  <a:lnTo>
                    <a:pt x="752658" y="12112"/>
                  </a:lnTo>
                  <a:lnTo>
                    <a:pt x="735789" y="11388"/>
                  </a:lnTo>
                  <a:lnTo>
                    <a:pt x="719290" y="10362"/>
                  </a:lnTo>
                  <a:lnTo>
                    <a:pt x="703289" y="8856"/>
                  </a:lnTo>
                  <a:lnTo>
                    <a:pt x="687608" y="7029"/>
                  </a:lnTo>
                  <a:lnTo>
                    <a:pt x="671858" y="5263"/>
                  </a:lnTo>
                  <a:lnTo>
                    <a:pt x="655817" y="3781"/>
                  </a:lnTo>
                  <a:lnTo>
                    <a:pt x="639434" y="2636"/>
                  </a:lnTo>
                  <a:lnTo>
                    <a:pt x="622742" y="1792"/>
                  </a:lnTo>
                  <a:lnTo>
                    <a:pt x="605806" y="1191"/>
                  </a:lnTo>
                  <a:lnTo>
                    <a:pt x="588685" y="770"/>
                  </a:lnTo>
                  <a:lnTo>
                    <a:pt x="571432" y="480"/>
                  </a:lnTo>
                  <a:lnTo>
                    <a:pt x="554085" y="281"/>
                  </a:lnTo>
                  <a:lnTo>
                    <a:pt x="536674" y="147"/>
                  </a:lnTo>
                  <a:lnTo>
                    <a:pt x="519219" y="56"/>
                  </a:lnTo>
                  <a:lnTo>
                    <a:pt x="501729" y="0"/>
                  </a:lnTo>
                  <a:lnTo>
                    <a:pt x="484050" y="132"/>
                  </a:lnTo>
                  <a:lnTo>
                    <a:pt x="465882" y="752"/>
                  </a:lnTo>
                  <a:lnTo>
                    <a:pt x="447105" y="1983"/>
                  </a:lnTo>
                  <a:lnTo>
                    <a:pt x="427917" y="3623"/>
                  </a:lnTo>
                  <a:lnTo>
                    <a:pt x="408729" y="5263"/>
                  </a:lnTo>
                  <a:lnTo>
                    <a:pt x="389785" y="6665"/>
                  </a:lnTo>
                  <a:lnTo>
                    <a:pt x="371148" y="7927"/>
                  </a:lnTo>
                  <a:lnTo>
                    <a:pt x="352795" y="9381"/>
                  </a:lnTo>
                  <a:lnTo>
                    <a:pt x="334671" y="11206"/>
                  </a:lnTo>
                  <a:lnTo>
                    <a:pt x="316720" y="13262"/>
                  </a:lnTo>
                  <a:lnTo>
                    <a:pt x="298894" y="15189"/>
                  </a:lnTo>
                  <a:lnTo>
                    <a:pt x="281155" y="16783"/>
                  </a:lnTo>
                  <a:lnTo>
                    <a:pt x="263479" y="18005"/>
                  </a:lnTo>
                  <a:lnTo>
                    <a:pt x="245844" y="18901"/>
                  </a:lnTo>
                  <a:lnTo>
                    <a:pt x="228237" y="19542"/>
                  </a:lnTo>
                  <a:lnTo>
                    <a:pt x="210650" y="20159"/>
                  </a:lnTo>
                  <a:lnTo>
                    <a:pt x="193076" y="21114"/>
                  </a:lnTo>
                  <a:lnTo>
                    <a:pt x="175511" y="22576"/>
                  </a:lnTo>
                  <a:lnTo>
                    <a:pt x="157952" y="24543"/>
                  </a:lnTo>
                  <a:lnTo>
                    <a:pt x="140396" y="26935"/>
                  </a:lnTo>
                  <a:lnTo>
                    <a:pt x="122853" y="29655"/>
                  </a:lnTo>
                  <a:lnTo>
                    <a:pt x="105647" y="32617"/>
                  </a:lnTo>
                  <a:lnTo>
                    <a:pt x="89394" y="35750"/>
                  </a:lnTo>
                  <a:lnTo>
                    <a:pt x="74356" y="38999"/>
                  </a:lnTo>
                  <a:lnTo>
                    <a:pt x="60530" y="42174"/>
                  </a:lnTo>
                  <a:lnTo>
                    <a:pt x="46255" y="45263"/>
                  </a:lnTo>
                  <a:lnTo>
                    <a:pt x="28044" y="48536"/>
                  </a:lnTo>
                  <a:lnTo>
                    <a:pt x="0" y="52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21388" y="421139"/>
              <a:ext cx="9486" cy="263214"/>
            </a:xfrm>
            <a:custGeom>
              <a:avLst/>
              <a:gdLst/>
              <a:ahLst/>
              <a:cxnLst/>
              <a:rect l="0" t="0" r="0" b="0"/>
              <a:pathLst>
                <a:path w="9486" h="26321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4"/>
                  </a:lnTo>
                  <a:lnTo>
                    <a:pt x="178" y="58102"/>
                  </a:lnTo>
                  <a:lnTo>
                    <a:pt x="826" y="73279"/>
                  </a:lnTo>
                  <a:lnTo>
                    <a:pt x="2075" y="88346"/>
                  </a:lnTo>
                  <a:lnTo>
                    <a:pt x="3727" y="103210"/>
                  </a:lnTo>
                  <a:lnTo>
                    <a:pt x="5376" y="117870"/>
                  </a:lnTo>
                  <a:lnTo>
                    <a:pt x="6778" y="132358"/>
                  </a:lnTo>
                  <a:lnTo>
                    <a:pt x="7871" y="146714"/>
                  </a:lnTo>
                  <a:lnTo>
                    <a:pt x="8679" y="160972"/>
                  </a:lnTo>
                  <a:lnTo>
                    <a:pt x="9252" y="175156"/>
                  </a:lnTo>
                  <a:lnTo>
                    <a:pt x="9485" y="189124"/>
                  </a:lnTo>
                  <a:lnTo>
                    <a:pt x="9116" y="202584"/>
                  </a:lnTo>
                  <a:lnTo>
                    <a:pt x="8059" y="215401"/>
                  </a:lnTo>
                  <a:lnTo>
                    <a:pt x="6527" y="227167"/>
                  </a:lnTo>
                  <a:lnTo>
                    <a:pt x="4802" y="238265"/>
                  </a:lnTo>
                  <a:lnTo>
                    <a:pt x="2732" y="24966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37160" y="329133"/>
              <a:ext cx="294799" cy="376511"/>
            </a:xfrm>
            <a:custGeom>
              <a:avLst/>
              <a:gdLst/>
              <a:ahLst/>
              <a:cxnLst/>
              <a:rect l="0" t="0" r="0" b="0"/>
              <a:pathLst>
                <a:path w="294799" h="376511">
                  <a:moveTo>
                    <a:pt x="0" y="92006"/>
                  </a:moveTo>
                  <a:lnTo>
                    <a:pt x="3001" y="80338"/>
                  </a:lnTo>
                  <a:lnTo>
                    <a:pt x="6423" y="69850"/>
                  </a:lnTo>
                  <a:lnTo>
                    <a:pt x="10620" y="59552"/>
                  </a:lnTo>
                  <a:lnTo>
                    <a:pt x="15520" y="49424"/>
                  </a:lnTo>
                  <a:lnTo>
                    <a:pt x="21001" y="39729"/>
                  </a:lnTo>
                  <a:lnTo>
                    <a:pt x="26941" y="30601"/>
                  </a:lnTo>
                  <a:lnTo>
                    <a:pt x="33548" y="22344"/>
                  </a:lnTo>
                  <a:lnTo>
                    <a:pt x="41343" y="15479"/>
                  </a:lnTo>
                  <a:lnTo>
                    <a:pt x="50514" y="10162"/>
                  </a:lnTo>
                  <a:lnTo>
                    <a:pt x="60944" y="6236"/>
                  </a:lnTo>
                  <a:lnTo>
                    <a:pt x="72393" y="3428"/>
                  </a:lnTo>
                  <a:lnTo>
                    <a:pt x="84611" y="1466"/>
                  </a:lnTo>
                  <a:lnTo>
                    <a:pt x="97220" y="280"/>
                  </a:lnTo>
                  <a:lnTo>
                    <a:pt x="109751" y="0"/>
                  </a:lnTo>
                  <a:lnTo>
                    <a:pt x="121948" y="627"/>
                  </a:lnTo>
                  <a:lnTo>
                    <a:pt x="133593" y="2200"/>
                  </a:lnTo>
                  <a:lnTo>
                    <a:pt x="144421" y="4858"/>
                  </a:lnTo>
                  <a:lnTo>
                    <a:pt x="154371" y="8575"/>
                  </a:lnTo>
                  <a:lnTo>
                    <a:pt x="163546" y="13190"/>
                  </a:lnTo>
                  <a:lnTo>
                    <a:pt x="172103" y="18504"/>
                  </a:lnTo>
                  <a:lnTo>
                    <a:pt x="180192" y="24341"/>
                  </a:lnTo>
                  <a:lnTo>
                    <a:pt x="187780" y="30717"/>
                  </a:lnTo>
                  <a:lnTo>
                    <a:pt x="194658" y="37828"/>
                  </a:lnTo>
                  <a:lnTo>
                    <a:pt x="200763" y="45728"/>
                  </a:lnTo>
                  <a:lnTo>
                    <a:pt x="206015" y="54491"/>
                  </a:lnTo>
                  <a:lnTo>
                    <a:pt x="210246" y="64284"/>
                  </a:lnTo>
                  <a:lnTo>
                    <a:pt x="213460" y="75098"/>
                  </a:lnTo>
                  <a:lnTo>
                    <a:pt x="215806" y="86784"/>
                  </a:lnTo>
                  <a:lnTo>
                    <a:pt x="217471" y="99152"/>
                  </a:lnTo>
                  <a:lnTo>
                    <a:pt x="218622" y="112023"/>
                  </a:lnTo>
                  <a:lnTo>
                    <a:pt x="219075" y="125088"/>
                  </a:lnTo>
                  <a:lnTo>
                    <a:pt x="218323" y="137931"/>
                  </a:lnTo>
                  <a:lnTo>
                    <a:pt x="216185" y="150342"/>
                  </a:lnTo>
                  <a:lnTo>
                    <a:pt x="212783" y="162132"/>
                  </a:lnTo>
                  <a:lnTo>
                    <a:pt x="208358" y="173057"/>
                  </a:lnTo>
                  <a:lnTo>
                    <a:pt x="203153" y="183069"/>
                  </a:lnTo>
                  <a:lnTo>
                    <a:pt x="197219" y="192115"/>
                  </a:lnTo>
                  <a:lnTo>
                    <a:pt x="190412" y="200053"/>
                  </a:lnTo>
                  <a:lnTo>
                    <a:pt x="182734" y="206923"/>
                  </a:lnTo>
                  <a:lnTo>
                    <a:pt x="174630" y="213217"/>
                  </a:lnTo>
                  <a:lnTo>
                    <a:pt x="166877" y="219751"/>
                  </a:lnTo>
                  <a:lnTo>
                    <a:pt x="159901" y="226971"/>
                  </a:lnTo>
                  <a:lnTo>
                    <a:pt x="154252" y="234958"/>
                  </a:lnTo>
                  <a:lnTo>
                    <a:pt x="150747" y="243625"/>
                  </a:lnTo>
                  <a:lnTo>
                    <a:pt x="149614" y="252828"/>
                  </a:lnTo>
                  <a:lnTo>
                    <a:pt x="150449" y="262432"/>
                  </a:lnTo>
                  <a:lnTo>
                    <a:pt x="152520" y="272324"/>
                  </a:lnTo>
                  <a:lnTo>
                    <a:pt x="155279" y="282413"/>
                  </a:lnTo>
                  <a:lnTo>
                    <a:pt x="158566" y="292474"/>
                  </a:lnTo>
                  <a:lnTo>
                    <a:pt x="162516" y="302155"/>
                  </a:lnTo>
                  <a:lnTo>
                    <a:pt x="167167" y="311297"/>
                  </a:lnTo>
                  <a:lnTo>
                    <a:pt x="172442" y="319910"/>
                  </a:lnTo>
                  <a:lnTo>
                    <a:pt x="178214" y="328082"/>
                  </a:lnTo>
                  <a:lnTo>
                    <a:pt x="184365" y="335914"/>
                  </a:lnTo>
                  <a:lnTo>
                    <a:pt x="190955" y="343497"/>
                  </a:lnTo>
                  <a:lnTo>
                    <a:pt x="198211" y="350903"/>
                  </a:lnTo>
                  <a:lnTo>
                    <a:pt x="206208" y="358172"/>
                  </a:lnTo>
                  <a:lnTo>
                    <a:pt x="215037" y="364851"/>
                  </a:lnTo>
                  <a:lnTo>
                    <a:pt x="224873" y="370045"/>
                  </a:lnTo>
                  <a:lnTo>
                    <a:pt x="235703" y="373390"/>
                  </a:lnTo>
                  <a:lnTo>
                    <a:pt x="246963" y="375158"/>
                  </a:lnTo>
                  <a:lnTo>
                    <a:pt x="258851" y="376170"/>
                  </a:lnTo>
                  <a:lnTo>
                    <a:pt x="273529" y="376510"/>
                  </a:lnTo>
                  <a:lnTo>
                    <a:pt x="294798" y="3762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27489" y="568538"/>
              <a:ext cx="109442" cy="134008"/>
            </a:xfrm>
            <a:custGeom>
              <a:avLst/>
              <a:gdLst/>
              <a:ahLst/>
              <a:cxnLst/>
              <a:rect l="0" t="0" r="0" b="0"/>
              <a:pathLst>
                <a:path w="109442" h="134008">
                  <a:moveTo>
                    <a:pt x="67640" y="21057"/>
                  </a:moveTo>
                  <a:lnTo>
                    <a:pt x="61705" y="15391"/>
                  </a:lnTo>
                  <a:lnTo>
                    <a:pt x="55501" y="11747"/>
                  </a:lnTo>
                  <a:lnTo>
                    <a:pt x="48410" y="9851"/>
                  </a:lnTo>
                  <a:lnTo>
                    <a:pt x="40642" y="9868"/>
                  </a:lnTo>
                  <a:lnTo>
                    <a:pt x="32644" y="12433"/>
                  </a:lnTo>
                  <a:lnTo>
                    <a:pt x="24712" y="17664"/>
                  </a:lnTo>
                  <a:lnTo>
                    <a:pt x="17284" y="25235"/>
                  </a:lnTo>
                  <a:lnTo>
                    <a:pt x="10987" y="34664"/>
                  </a:lnTo>
                  <a:lnTo>
                    <a:pt x="6061" y="45476"/>
                  </a:lnTo>
                  <a:lnTo>
                    <a:pt x="2570" y="57120"/>
                  </a:lnTo>
                  <a:lnTo>
                    <a:pt x="586" y="68993"/>
                  </a:lnTo>
                  <a:lnTo>
                    <a:pt x="0" y="80745"/>
                  </a:lnTo>
                  <a:lnTo>
                    <a:pt x="892" y="92090"/>
                  </a:lnTo>
                  <a:lnTo>
                    <a:pt x="3610" y="102715"/>
                  </a:lnTo>
                  <a:lnTo>
                    <a:pt x="8178" y="112517"/>
                  </a:lnTo>
                  <a:lnTo>
                    <a:pt x="14345" y="121082"/>
                  </a:lnTo>
                  <a:lnTo>
                    <a:pt x="21772" y="127634"/>
                  </a:lnTo>
                  <a:lnTo>
                    <a:pt x="30136" y="131923"/>
                  </a:lnTo>
                  <a:lnTo>
                    <a:pt x="39174" y="134007"/>
                  </a:lnTo>
                  <a:lnTo>
                    <a:pt x="48685" y="133977"/>
                  </a:lnTo>
                  <a:lnTo>
                    <a:pt x="58515" y="132102"/>
                  </a:lnTo>
                  <a:lnTo>
                    <a:pt x="68233" y="128592"/>
                  </a:lnTo>
                  <a:lnTo>
                    <a:pt x="77151" y="123503"/>
                  </a:lnTo>
                  <a:lnTo>
                    <a:pt x="84963" y="117012"/>
                  </a:lnTo>
                  <a:lnTo>
                    <a:pt x="91700" y="109385"/>
                  </a:lnTo>
                  <a:lnTo>
                    <a:pt x="97541" y="100897"/>
                  </a:lnTo>
                  <a:lnTo>
                    <a:pt x="102681" y="91780"/>
                  </a:lnTo>
                  <a:lnTo>
                    <a:pt x="106813" y="82219"/>
                  </a:lnTo>
                  <a:lnTo>
                    <a:pt x="109159" y="72348"/>
                  </a:lnTo>
                  <a:lnTo>
                    <a:pt x="109441" y="62269"/>
                  </a:lnTo>
                  <a:lnTo>
                    <a:pt x="107834" y="52212"/>
                  </a:lnTo>
                  <a:lnTo>
                    <a:pt x="104697" y="42533"/>
                  </a:lnTo>
                  <a:lnTo>
                    <a:pt x="100410" y="33402"/>
                  </a:lnTo>
                  <a:lnTo>
                    <a:pt x="95599" y="25107"/>
                  </a:lnTo>
                  <a:lnTo>
                    <a:pt x="90644" y="17330"/>
                  </a:lnTo>
                  <a:lnTo>
                    <a:pt x="85120" y="9388"/>
                  </a:lnTo>
                  <a:lnTo>
                    <a:pt x="781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58300" y="347440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7"/>
                  </a:lnTo>
                  <a:lnTo>
                    <a:pt x="3864" y="46801"/>
                  </a:lnTo>
                  <a:lnTo>
                    <a:pt x="6180" y="60109"/>
                  </a:lnTo>
                  <a:lnTo>
                    <a:pt x="8847" y="74418"/>
                  </a:lnTo>
                  <a:lnTo>
                    <a:pt x="11770" y="89596"/>
                  </a:lnTo>
                  <a:lnTo>
                    <a:pt x="14877" y="105458"/>
                  </a:lnTo>
                  <a:lnTo>
                    <a:pt x="18113" y="121824"/>
                  </a:lnTo>
                  <a:lnTo>
                    <a:pt x="21437" y="138389"/>
                  </a:lnTo>
                  <a:lnTo>
                    <a:pt x="24821" y="154735"/>
                  </a:lnTo>
                  <a:lnTo>
                    <a:pt x="28242" y="170654"/>
                  </a:lnTo>
                  <a:lnTo>
                    <a:pt x="31522" y="186123"/>
                  </a:lnTo>
                  <a:lnTo>
                    <a:pt x="34345" y="201204"/>
                  </a:lnTo>
                  <a:lnTo>
                    <a:pt x="36581" y="215977"/>
                  </a:lnTo>
                  <a:lnTo>
                    <a:pt x="38421" y="230357"/>
                  </a:lnTo>
                  <a:lnTo>
                    <a:pt x="40271" y="244100"/>
                  </a:lnTo>
                  <a:lnTo>
                    <a:pt x="42370" y="257126"/>
                  </a:lnTo>
                  <a:lnTo>
                    <a:pt x="44782" y="269502"/>
                  </a:lnTo>
                  <a:lnTo>
                    <a:pt x="47480" y="281354"/>
                  </a:lnTo>
                  <a:lnTo>
                    <a:pt x="50405" y="292796"/>
                  </a:lnTo>
                  <a:lnTo>
                    <a:pt x="53346" y="303485"/>
                  </a:lnTo>
                  <a:lnTo>
                    <a:pt x="56246" y="313668"/>
                  </a:lnTo>
                  <a:lnTo>
                    <a:pt x="59357" y="324244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69501" y="336911"/>
              <a:ext cx="46727" cy="347442"/>
            </a:xfrm>
            <a:custGeom>
              <a:avLst/>
              <a:gdLst/>
              <a:ahLst/>
              <a:cxnLst/>
              <a:rect l="0" t="0" r="0" b="0"/>
              <a:pathLst>
                <a:path w="46727" h="347442">
                  <a:moveTo>
                    <a:pt x="4613" y="0"/>
                  </a:moveTo>
                  <a:lnTo>
                    <a:pt x="1813" y="11669"/>
                  </a:lnTo>
                  <a:lnTo>
                    <a:pt x="311" y="22157"/>
                  </a:lnTo>
                  <a:lnTo>
                    <a:pt x="0" y="32468"/>
                  </a:lnTo>
                  <a:lnTo>
                    <a:pt x="506" y="43115"/>
                  </a:lnTo>
                  <a:lnTo>
                    <a:pt x="1326" y="54755"/>
                  </a:lnTo>
                  <a:lnTo>
                    <a:pt x="2146" y="67651"/>
                  </a:lnTo>
                  <a:lnTo>
                    <a:pt x="3003" y="81731"/>
                  </a:lnTo>
                  <a:lnTo>
                    <a:pt x="4178" y="96782"/>
                  </a:lnTo>
                  <a:lnTo>
                    <a:pt x="5817" y="112569"/>
                  </a:lnTo>
                  <a:lnTo>
                    <a:pt x="7917" y="128728"/>
                  </a:lnTo>
                  <a:lnTo>
                    <a:pt x="10405" y="144795"/>
                  </a:lnTo>
                  <a:lnTo>
                    <a:pt x="13189" y="160523"/>
                  </a:lnTo>
                  <a:lnTo>
                    <a:pt x="16024" y="175862"/>
                  </a:lnTo>
                  <a:lnTo>
                    <a:pt x="18541" y="190855"/>
                  </a:lnTo>
                  <a:lnTo>
                    <a:pt x="20568" y="205573"/>
                  </a:lnTo>
                  <a:lnTo>
                    <a:pt x="22266" y="220086"/>
                  </a:lnTo>
                  <a:lnTo>
                    <a:pt x="24021" y="234451"/>
                  </a:lnTo>
                  <a:lnTo>
                    <a:pt x="26056" y="248708"/>
                  </a:lnTo>
                  <a:lnTo>
                    <a:pt x="28424" y="262725"/>
                  </a:lnTo>
                  <a:lnTo>
                    <a:pt x="31093" y="276217"/>
                  </a:lnTo>
                  <a:lnTo>
                    <a:pt x="33999" y="289061"/>
                  </a:lnTo>
                  <a:lnTo>
                    <a:pt x="36927" y="301044"/>
                  </a:lnTo>
                  <a:lnTo>
                    <a:pt x="39817" y="313054"/>
                  </a:lnTo>
                  <a:lnTo>
                    <a:pt x="42920" y="327264"/>
                  </a:lnTo>
                  <a:lnTo>
                    <a:pt x="46726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89927" y="558010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72" y="72326"/>
                  </a:lnTo>
                  <a:lnTo>
                    <a:pt x="8075" y="85236"/>
                  </a:lnTo>
                  <a:lnTo>
                    <a:pt x="9907" y="98488"/>
                  </a:lnTo>
                  <a:lnTo>
                    <a:pt x="13546" y="11436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10984" y="4527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63626" y="491920"/>
              <a:ext cx="147401" cy="181904"/>
            </a:xfrm>
            <a:custGeom>
              <a:avLst/>
              <a:gdLst/>
              <a:ahLst/>
              <a:cxnLst/>
              <a:rect l="0" t="0" r="0" b="0"/>
              <a:pathLst>
                <a:path w="147401" h="181904">
                  <a:moveTo>
                    <a:pt x="0" y="13447"/>
                  </a:moveTo>
                  <a:lnTo>
                    <a:pt x="2934" y="25183"/>
                  </a:lnTo>
                  <a:lnTo>
                    <a:pt x="5717" y="36311"/>
                  </a:lnTo>
                  <a:lnTo>
                    <a:pt x="8616" y="47905"/>
                  </a:lnTo>
                  <a:lnTo>
                    <a:pt x="11656" y="59894"/>
                  </a:lnTo>
                  <a:lnTo>
                    <a:pt x="14821" y="71905"/>
                  </a:lnTo>
                  <a:lnTo>
                    <a:pt x="18085" y="83708"/>
                  </a:lnTo>
                  <a:lnTo>
                    <a:pt x="21423" y="95234"/>
                  </a:lnTo>
                  <a:lnTo>
                    <a:pt x="24815" y="106503"/>
                  </a:lnTo>
                  <a:lnTo>
                    <a:pt x="28243" y="117567"/>
                  </a:lnTo>
                  <a:lnTo>
                    <a:pt x="31698" y="128640"/>
                  </a:lnTo>
                  <a:lnTo>
                    <a:pt x="35171" y="140074"/>
                  </a:lnTo>
                  <a:lnTo>
                    <a:pt x="38621" y="151934"/>
                  </a:lnTo>
                  <a:lnTo>
                    <a:pt x="40835" y="160781"/>
                  </a:lnTo>
                  <a:lnTo>
                    <a:pt x="40647" y="162688"/>
                  </a:lnTo>
                  <a:lnTo>
                    <a:pt x="39017" y="159235"/>
                  </a:lnTo>
                  <a:lnTo>
                    <a:pt x="36633" y="151855"/>
                  </a:lnTo>
                  <a:lnTo>
                    <a:pt x="33828" y="141529"/>
                  </a:lnTo>
                  <a:lnTo>
                    <a:pt x="30935" y="129195"/>
                  </a:lnTo>
                  <a:lnTo>
                    <a:pt x="28360" y="115772"/>
                  </a:lnTo>
                  <a:lnTo>
                    <a:pt x="26294" y="101853"/>
                  </a:lnTo>
                  <a:lnTo>
                    <a:pt x="24904" y="87743"/>
                  </a:lnTo>
                  <a:lnTo>
                    <a:pt x="24419" y="73581"/>
                  </a:lnTo>
                  <a:lnTo>
                    <a:pt x="24875" y="59432"/>
                  </a:lnTo>
                  <a:lnTo>
                    <a:pt x="26317" y="45640"/>
                  </a:lnTo>
                  <a:lnTo>
                    <a:pt x="28880" y="32824"/>
                  </a:lnTo>
                  <a:lnTo>
                    <a:pt x="32534" y="21256"/>
                  </a:lnTo>
                  <a:lnTo>
                    <a:pt x="37275" y="11521"/>
                  </a:lnTo>
                  <a:lnTo>
                    <a:pt x="43205" y="4643"/>
                  </a:lnTo>
                  <a:lnTo>
                    <a:pt x="50264" y="911"/>
                  </a:lnTo>
                  <a:lnTo>
                    <a:pt x="58105" y="0"/>
                  </a:lnTo>
                  <a:lnTo>
                    <a:pt x="66206" y="1348"/>
                  </a:lnTo>
                  <a:lnTo>
                    <a:pt x="74239" y="4401"/>
                  </a:lnTo>
                  <a:lnTo>
                    <a:pt x="81919" y="8852"/>
                  </a:lnTo>
                  <a:lnTo>
                    <a:pt x="88924" y="14646"/>
                  </a:lnTo>
                  <a:lnTo>
                    <a:pt x="95151" y="21650"/>
                  </a:lnTo>
                  <a:lnTo>
                    <a:pt x="100672" y="29809"/>
                  </a:lnTo>
                  <a:lnTo>
                    <a:pt x="105621" y="39194"/>
                  </a:lnTo>
                  <a:lnTo>
                    <a:pt x="110140" y="49730"/>
                  </a:lnTo>
                  <a:lnTo>
                    <a:pt x="114348" y="61060"/>
                  </a:lnTo>
                  <a:lnTo>
                    <a:pt x="118334" y="72657"/>
                  </a:lnTo>
                  <a:lnTo>
                    <a:pt x="122168" y="84197"/>
                  </a:lnTo>
                  <a:lnTo>
                    <a:pt x="125896" y="95554"/>
                  </a:lnTo>
                  <a:lnTo>
                    <a:pt x="129553" y="106713"/>
                  </a:lnTo>
                  <a:lnTo>
                    <a:pt x="133157" y="117696"/>
                  </a:lnTo>
                  <a:lnTo>
                    <a:pt x="136572" y="128472"/>
                  </a:lnTo>
                  <a:lnTo>
                    <a:pt x="139849" y="140212"/>
                  </a:lnTo>
                  <a:lnTo>
                    <a:pt x="143275" y="156184"/>
                  </a:lnTo>
                  <a:lnTo>
                    <a:pt x="147400" y="1819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00455" y="518741"/>
              <a:ext cx="392275" cy="313011"/>
            </a:xfrm>
            <a:custGeom>
              <a:avLst/>
              <a:gdLst/>
              <a:ahLst/>
              <a:cxnLst/>
              <a:rect l="0" t="0" r="0" b="0"/>
              <a:pathLst>
                <a:path w="392275" h="313011">
                  <a:moveTo>
                    <a:pt x="326384" y="144554"/>
                  </a:moveTo>
                  <a:lnTo>
                    <a:pt x="332185" y="135753"/>
                  </a:lnTo>
                  <a:lnTo>
                    <a:pt x="337109" y="127406"/>
                  </a:lnTo>
                  <a:lnTo>
                    <a:pt x="341602" y="118702"/>
                  </a:lnTo>
                  <a:lnTo>
                    <a:pt x="345477" y="109409"/>
                  </a:lnTo>
                  <a:lnTo>
                    <a:pt x="348195" y="99265"/>
                  </a:lnTo>
                  <a:lnTo>
                    <a:pt x="349550" y="88225"/>
                  </a:lnTo>
                  <a:lnTo>
                    <a:pt x="349651" y="76558"/>
                  </a:lnTo>
                  <a:lnTo>
                    <a:pt x="348733" y="64736"/>
                  </a:lnTo>
                  <a:lnTo>
                    <a:pt x="347039" y="53051"/>
                  </a:lnTo>
                  <a:lnTo>
                    <a:pt x="344615" y="41767"/>
                  </a:lnTo>
                  <a:lnTo>
                    <a:pt x="341318" y="31190"/>
                  </a:lnTo>
                  <a:lnTo>
                    <a:pt x="337132" y="21425"/>
                  </a:lnTo>
                  <a:lnTo>
                    <a:pt x="331847" y="12886"/>
                  </a:lnTo>
                  <a:lnTo>
                    <a:pt x="325010" y="6353"/>
                  </a:lnTo>
                  <a:lnTo>
                    <a:pt x="316526" y="2076"/>
                  </a:lnTo>
                  <a:lnTo>
                    <a:pt x="306913" y="0"/>
                  </a:lnTo>
                  <a:lnTo>
                    <a:pt x="297083" y="36"/>
                  </a:lnTo>
                  <a:lnTo>
                    <a:pt x="287592" y="1916"/>
                  </a:lnTo>
                  <a:lnTo>
                    <a:pt x="278782" y="5429"/>
                  </a:lnTo>
                  <a:lnTo>
                    <a:pt x="270945" y="10519"/>
                  </a:lnTo>
                  <a:lnTo>
                    <a:pt x="264132" y="17016"/>
                  </a:lnTo>
                  <a:lnTo>
                    <a:pt x="258542" y="24816"/>
                  </a:lnTo>
                  <a:lnTo>
                    <a:pt x="254602" y="33954"/>
                  </a:lnTo>
                  <a:lnTo>
                    <a:pt x="252393" y="44324"/>
                  </a:lnTo>
                  <a:lnTo>
                    <a:pt x="251704" y="55711"/>
                  </a:lnTo>
                  <a:lnTo>
                    <a:pt x="252221" y="67879"/>
                  </a:lnTo>
                  <a:lnTo>
                    <a:pt x="253643" y="80614"/>
                  </a:lnTo>
                  <a:lnTo>
                    <a:pt x="255884" y="93589"/>
                  </a:lnTo>
                  <a:lnTo>
                    <a:pt x="259057" y="106372"/>
                  </a:lnTo>
                  <a:lnTo>
                    <a:pt x="263157" y="118728"/>
                  </a:lnTo>
                  <a:lnTo>
                    <a:pt x="268213" y="129973"/>
                  </a:lnTo>
                  <a:lnTo>
                    <a:pt x="274364" y="138935"/>
                  </a:lnTo>
                  <a:lnTo>
                    <a:pt x="281575" y="145171"/>
                  </a:lnTo>
                  <a:lnTo>
                    <a:pt x="289519" y="148559"/>
                  </a:lnTo>
                  <a:lnTo>
                    <a:pt x="297689" y="148954"/>
                  </a:lnTo>
                  <a:lnTo>
                    <a:pt x="305770" y="146590"/>
                  </a:lnTo>
                  <a:lnTo>
                    <a:pt x="313482" y="141956"/>
                  </a:lnTo>
                  <a:lnTo>
                    <a:pt x="320508" y="135582"/>
                  </a:lnTo>
                  <a:lnTo>
                    <a:pt x="326778" y="127981"/>
                  </a:lnTo>
                  <a:lnTo>
                    <a:pt x="333329" y="121156"/>
                  </a:lnTo>
                  <a:lnTo>
                    <a:pt x="340843" y="118121"/>
                  </a:lnTo>
                  <a:lnTo>
                    <a:pt x="348062" y="119571"/>
                  </a:lnTo>
                  <a:lnTo>
                    <a:pt x="354491" y="124755"/>
                  </a:lnTo>
                  <a:lnTo>
                    <a:pt x="360148" y="132690"/>
                  </a:lnTo>
                  <a:lnTo>
                    <a:pt x="365182" y="142401"/>
                  </a:lnTo>
                  <a:lnTo>
                    <a:pt x="369754" y="152979"/>
                  </a:lnTo>
                  <a:lnTo>
                    <a:pt x="373994" y="163869"/>
                  </a:lnTo>
                  <a:lnTo>
                    <a:pt x="378001" y="174809"/>
                  </a:lnTo>
                  <a:lnTo>
                    <a:pt x="381847" y="185697"/>
                  </a:lnTo>
                  <a:lnTo>
                    <a:pt x="385574" y="196508"/>
                  </a:lnTo>
                  <a:lnTo>
                    <a:pt x="388891" y="207245"/>
                  </a:lnTo>
                  <a:lnTo>
                    <a:pt x="391206" y="217924"/>
                  </a:lnTo>
                  <a:lnTo>
                    <a:pt x="392274" y="228553"/>
                  </a:lnTo>
                  <a:lnTo>
                    <a:pt x="392005" y="238981"/>
                  </a:lnTo>
                  <a:lnTo>
                    <a:pt x="390304" y="248910"/>
                  </a:lnTo>
                  <a:lnTo>
                    <a:pt x="387255" y="258210"/>
                  </a:lnTo>
                  <a:lnTo>
                    <a:pt x="382597" y="266590"/>
                  </a:lnTo>
                  <a:lnTo>
                    <a:pt x="375665" y="273541"/>
                  </a:lnTo>
                  <a:lnTo>
                    <a:pt x="366302" y="278917"/>
                  </a:lnTo>
                  <a:lnTo>
                    <a:pt x="354947" y="282883"/>
                  </a:lnTo>
                  <a:lnTo>
                    <a:pt x="342345" y="285719"/>
                  </a:lnTo>
                  <a:lnTo>
                    <a:pt x="329062" y="287700"/>
                  </a:lnTo>
                  <a:lnTo>
                    <a:pt x="315586" y="288897"/>
                  </a:lnTo>
                  <a:lnTo>
                    <a:pt x="302401" y="289186"/>
                  </a:lnTo>
                  <a:lnTo>
                    <a:pt x="289715" y="288573"/>
                  </a:lnTo>
                  <a:lnTo>
                    <a:pt x="277215" y="287350"/>
                  </a:lnTo>
                  <a:lnTo>
                    <a:pt x="264209" y="285991"/>
                  </a:lnTo>
                  <a:lnTo>
                    <a:pt x="250334" y="284783"/>
                  </a:lnTo>
                  <a:lnTo>
                    <a:pt x="235401" y="283820"/>
                  </a:lnTo>
                  <a:lnTo>
                    <a:pt x="219232" y="283099"/>
                  </a:lnTo>
                  <a:lnTo>
                    <a:pt x="201871" y="282579"/>
                  </a:lnTo>
                  <a:lnTo>
                    <a:pt x="183669" y="282213"/>
                  </a:lnTo>
                  <a:lnTo>
                    <a:pt x="165159" y="281959"/>
                  </a:lnTo>
                  <a:lnTo>
                    <a:pt x="146686" y="281790"/>
                  </a:lnTo>
                  <a:lnTo>
                    <a:pt x="128707" y="281845"/>
                  </a:lnTo>
                  <a:lnTo>
                    <a:pt x="111862" y="282413"/>
                  </a:lnTo>
                  <a:lnTo>
                    <a:pt x="96386" y="283613"/>
                  </a:lnTo>
                  <a:lnTo>
                    <a:pt x="82181" y="285402"/>
                  </a:lnTo>
                  <a:lnTo>
                    <a:pt x="69012" y="287674"/>
                  </a:lnTo>
                  <a:lnTo>
                    <a:pt x="56638" y="290314"/>
                  </a:lnTo>
                  <a:lnTo>
                    <a:pt x="45104" y="293262"/>
                  </a:lnTo>
                  <a:lnTo>
                    <a:pt x="33508" y="296909"/>
                  </a:lnTo>
                  <a:lnTo>
                    <a:pt x="19708" y="302694"/>
                  </a:lnTo>
                  <a:lnTo>
                    <a:pt x="0" y="313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13822" y="221098"/>
              <a:ext cx="39401" cy="463255"/>
            </a:xfrm>
            <a:custGeom>
              <a:avLst/>
              <a:gdLst/>
              <a:ahLst/>
              <a:cxnLst/>
              <a:rect l="0" t="0" r="0" b="0"/>
              <a:pathLst>
                <a:path w="39401" h="463255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6"/>
                  </a:lnTo>
                  <a:lnTo>
                    <a:pt x="1889" y="72666"/>
                  </a:lnTo>
                  <a:lnTo>
                    <a:pt x="3253" y="85596"/>
                  </a:lnTo>
                  <a:lnTo>
                    <a:pt x="4467" y="100221"/>
                  </a:lnTo>
                  <a:lnTo>
                    <a:pt x="5602" y="116468"/>
                  </a:lnTo>
                  <a:lnTo>
                    <a:pt x="6970" y="134055"/>
                  </a:lnTo>
                  <a:lnTo>
                    <a:pt x="8737" y="152659"/>
                  </a:lnTo>
                  <a:lnTo>
                    <a:pt x="10755" y="171676"/>
                  </a:lnTo>
                  <a:lnTo>
                    <a:pt x="12656" y="190276"/>
                  </a:lnTo>
                  <a:lnTo>
                    <a:pt x="14237" y="208046"/>
                  </a:lnTo>
                  <a:lnTo>
                    <a:pt x="15621" y="225263"/>
                  </a:lnTo>
                  <a:lnTo>
                    <a:pt x="17157" y="242664"/>
                  </a:lnTo>
                  <a:lnTo>
                    <a:pt x="19037" y="260674"/>
                  </a:lnTo>
                  <a:lnTo>
                    <a:pt x="21131" y="279383"/>
                  </a:lnTo>
                  <a:lnTo>
                    <a:pt x="23083" y="298716"/>
                  </a:lnTo>
                  <a:lnTo>
                    <a:pt x="24693" y="318535"/>
                  </a:lnTo>
                  <a:lnTo>
                    <a:pt x="25926" y="338388"/>
                  </a:lnTo>
                  <a:lnTo>
                    <a:pt x="26829" y="357557"/>
                  </a:lnTo>
                  <a:lnTo>
                    <a:pt x="27476" y="375694"/>
                  </a:lnTo>
                  <a:lnTo>
                    <a:pt x="28126" y="392594"/>
                  </a:lnTo>
                  <a:lnTo>
                    <a:pt x="29385" y="409878"/>
                  </a:lnTo>
                  <a:lnTo>
                    <a:pt x="32483" y="431296"/>
                  </a:lnTo>
                  <a:lnTo>
                    <a:pt x="3940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21714" y="493467"/>
              <a:ext cx="107342" cy="173406"/>
            </a:xfrm>
            <a:custGeom>
              <a:avLst/>
              <a:gdLst/>
              <a:ahLst/>
              <a:cxnLst/>
              <a:rect l="0" t="0" r="0" b="0"/>
              <a:pathLst>
                <a:path w="107342" h="173406">
                  <a:moveTo>
                    <a:pt x="5208" y="75071"/>
                  </a:moveTo>
                  <a:lnTo>
                    <a:pt x="14076" y="72205"/>
                  </a:lnTo>
                  <a:lnTo>
                    <a:pt x="23063" y="70063"/>
                  </a:lnTo>
                  <a:lnTo>
                    <a:pt x="33054" y="68455"/>
                  </a:lnTo>
                  <a:lnTo>
                    <a:pt x="43862" y="67102"/>
                  </a:lnTo>
                  <a:lnTo>
                    <a:pt x="55025" y="65605"/>
                  </a:lnTo>
                  <a:lnTo>
                    <a:pt x="66221" y="63745"/>
                  </a:lnTo>
                  <a:lnTo>
                    <a:pt x="76988" y="61159"/>
                  </a:lnTo>
                  <a:lnTo>
                    <a:pt x="86675" y="57282"/>
                  </a:lnTo>
                  <a:lnTo>
                    <a:pt x="95021" y="51926"/>
                  </a:lnTo>
                  <a:lnTo>
                    <a:pt x="101621" y="45226"/>
                  </a:lnTo>
                  <a:lnTo>
                    <a:pt x="105781" y="37440"/>
                  </a:lnTo>
                  <a:lnTo>
                    <a:pt x="107341" y="28849"/>
                  </a:lnTo>
                  <a:lnTo>
                    <a:pt x="106117" y="20167"/>
                  </a:lnTo>
                  <a:lnTo>
                    <a:pt x="101656" y="12493"/>
                  </a:lnTo>
                  <a:lnTo>
                    <a:pt x="94039" y="6350"/>
                  </a:lnTo>
                  <a:lnTo>
                    <a:pt x="84232" y="2061"/>
                  </a:lnTo>
                  <a:lnTo>
                    <a:pt x="73751" y="0"/>
                  </a:lnTo>
                  <a:lnTo>
                    <a:pt x="63530" y="134"/>
                  </a:lnTo>
                  <a:lnTo>
                    <a:pt x="53911" y="2138"/>
                  </a:lnTo>
                  <a:lnTo>
                    <a:pt x="44926" y="5601"/>
                  </a:lnTo>
                  <a:lnTo>
                    <a:pt x="36484" y="10157"/>
                  </a:lnTo>
                  <a:lnTo>
                    <a:pt x="28628" y="15991"/>
                  </a:lnTo>
                  <a:lnTo>
                    <a:pt x="21556" y="23794"/>
                  </a:lnTo>
                  <a:lnTo>
                    <a:pt x="15314" y="33781"/>
                  </a:lnTo>
                  <a:lnTo>
                    <a:pt x="9966" y="45573"/>
                  </a:lnTo>
                  <a:lnTo>
                    <a:pt x="5669" y="58476"/>
                  </a:lnTo>
                  <a:lnTo>
                    <a:pt x="2419" y="71966"/>
                  </a:lnTo>
                  <a:lnTo>
                    <a:pt x="389" y="85581"/>
                  </a:lnTo>
                  <a:lnTo>
                    <a:pt x="0" y="98862"/>
                  </a:lnTo>
                  <a:lnTo>
                    <a:pt x="1332" y="111598"/>
                  </a:lnTo>
                  <a:lnTo>
                    <a:pt x="4176" y="123622"/>
                  </a:lnTo>
                  <a:lnTo>
                    <a:pt x="8218" y="134712"/>
                  </a:lnTo>
                  <a:lnTo>
                    <a:pt x="13167" y="144832"/>
                  </a:lnTo>
                  <a:lnTo>
                    <a:pt x="19097" y="153783"/>
                  </a:lnTo>
                  <a:lnTo>
                    <a:pt x="26433" y="161126"/>
                  </a:lnTo>
                  <a:lnTo>
                    <a:pt x="35285" y="166765"/>
                  </a:lnTo>
                  <a:lnTo>
                    <a:pt x="45260" y="170719"/>
                  </a:lnTo>
                  <a:lnTo>
                    <a:pt x="56815" y="173231"/>
                  </a:lnTo>
                  <a:lnTo>
                    <a:pt x="73202" y="173405"/>
                  </a:lnTo>
                  <a:lnTo>
                    <a:pt x="99964" y="1698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67230" y="479711"/>
              <a:ext cx="130086" cy="194113"/>
            </a:xfrm>
            <a:custGeom>
              <a:avLst/>
              <a:gdLst/>
              <a:ahLst/>
              <a:cxnLst/>
              <a:rect l="0" t="0" r="0" b="0"/>
              <a:pathLst>
                <a:path w="130086" h="194113">
                  <a:moveTo>
                    <a:pt x="122904" y="4599"/>
                  </a:moveTo>
                  <a:lnTo>
                    <a:pt x="114036" y="1800"/>
                  </a:lnTo>
                  <a:lnTo>
                    <a:pt x="105049" y="298"/>
                  </a:lnTo>
                  <a:lnTo>
                    <a:pt x="95058" y="0"/>
                  </a:lnTo>
                  <a:lnTo>
                    <a:pt x="84250" y="1025"/>
                  </a:lnTo>
                  <a:lnTo>
                    <a:pt x="73088" y="3790"/>
                  </a:lnTo>
                  <a:lnTo>
                    <a:pt x="61887" y="8361"/>
                  </a:lnTo>
                  <a:lnTo>
                    <a:pt x="50948" y="14348"/>
                  </a:lnTo>
                  <a:lnTo>
                    <a:pt x="40611" y="21116"/>
                  </a:lnTo>
                  <a:lnTo>
                    <a:pt x="31003" y="28221"/>
                  </a:lnTo>
                  <a:lnTo>
                    <a:pt x="22232" y="35598"/>
                  </a:lnTo>
                  <a:lnTo>
                    <a:pt x="14479" y="43455"/>
                  </a:lnTo>
                  <a:lnTo>
                    <a:pt x="7762" y="51878"/>
                  </a:lnTo>
                  <a:lnTo>
                    <a:pt x="2589" y="60499"/>
                  </a:lnTo>
                  <a:lnTo>
                    <a:pt x="0" y="68608"/>
                  </a:lnTo>
                  <a:lnTo>
                    <a:pt x="343" y="75835"/>
                  </a:lnTo>
                  <a:lnTo>
                    <a:pt x="3506" y="81993"/>
                  </a:lnTo>
                  <a:lnTo>
                    <a:pt x="9284" y="86906"/>
                  </a:lnTo>
                  <a:lnTo>
                    <a:pt x="17281" y="90615"/>
                  </a:lnTo>
                  <a:lnTo>
                    <a:pt x="27020" y="93309"/>
                  </a:lnTo>
                  <a:lnTo>
                    <a:pt x="38057" y="95216"/>
                  </a:lnTo>
                  <a:lnTo>
                    <a:pt x="50022" y="96547"/>
                  </a:lnTo>
                  <a:lnTo>
                    <a:pt x="62475" y="97631"/>
                  </a:lnTo>
                  <a:lnTo>
                    <a:pt x="74908" y="98901"/>
                  </a:lnTo>
                  <a:lnTo>
                    <a:pt x="87037" y="100584"/>
                  </a:lnTo>
                  <a:lnTo>
                    <a:pt x="98469" y="103038"/>
                  </a:lnTo>
                  <a:lnTo>
                    <a:pt x="108622" y="106822"/>
                  </a:lnTo>
                  <a:lnTo>
                    <a:pt x="117288" y="112113"/>
                  </a:lnTo>
                  <a:lnTo>
                    <a:pt x="124108" y="118768"/>
                  </a:lnTo>
                  <a:lnTo>
                    <a:pt x="128416" y="126523"/>
                  </a:lnTo>
                  <a:lnTo>
                    <a:pt x="130085" y="135098"/>
                  </a:lnTo>
                  <a:lnTo>
                    <a:pt x="129275" y="143938"/>
                  </a:lnTo>
                  <a:lnTo>
                    <a:pt x="126156" y="152251"/>
                  </a:lnTo>
                  <a:lnTo>
                    <a:pt x="121062" y="159649"/>
                  </a:lnTo>
                  <a:lnTo>
                    <a:pt x="114408" y="166105"/>
                  </a:lnTo>
                  <a:lnTo>
                    <a:pt x="106589" y="171757"/>
                  </a:lnTo>
                  <a:lnTo>
                    <a:pt x="97924" y="176779"/>
                  </a:lnTo>
                  <a:lnTo>
                    <a:pt x="88499" y="181170"/>
                  </a:lnTo>
                  <a:lnTo>
                    <a:pt x="78188" y="184756"/>
                  </a:lnTo>
                  <a:lnTo>
                    <a:pt x="67010" y="187506"/>
                  </a:lnTo>
                  <a:lnTo>
                    <a:pt x="55696" y="189528"/>
                  </a:lnTo>
                  <a:lnTo>
                    <a:pt x="44502" y="191189"/>
                  </a:lnTo>
                  <a:lnTo>
                    <a:pt x="32445" y="192633"/>
                  </a:lnTo>
                  <a:lnTo>
                    <a:pt x="17619" y="1941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11191" y="442196"/>
              <a:ext cx="166342" cy="195550"/>
            </a:xfrm>
            <a:custGeom>
              <a:avLst/>
              <a:gdLst/>
              <a:ahLst/>
              <a:cxnLst/>
              <a:rect l="0" t="0" r="0" b="0"/>
              <a:pathLst>
                <a:path w="166342" h="195550">
                  <a:moveTo>
                    <a:pt x="126342" y="0"/>
                  </a:moveTo>
                  <a:lnTo>
                    <a:pt x="114674" y="134"/>
                  </a:lnTo>
                  <a:lnTo>
                    <a:pt x="104186" y="1415"/>
                  </a:lnTo>
                  <a:lnTo>
                    <a:pt x="93889" y="4008"/>
                  </a:lnTo>
                  <a:lnTo>
                    <a:pt x="83760" y="7727"/>
                  </a:lnTo>
                  <a:lnTo>
                    <a:pt x="74064" y="12360"/>
                  </a:lnTo>
                  <a:lnTo>
                    <a:pt x="64928" y="17693"/>
                  </a:lnTo>
                  <a:lnTo>
                    <a:pt x="56325" y="23541"/>
                  </a:lnTo>
                  <a:lnTo>
                    <a:pt x="48164" y="29755"/>
                  </a:lnTo>
                  <a:lnTo>
                    <a:pt x="40349" y="36235"/>
                  </a:lnTo>
                  <a:lnTo>
                    <a:pt x="33118" y="43228"/>
                  </a:lnTo>
                  <a:lnTo>
                    <a:pt x="27014" y="51294"/>
                  </a:lnTo>
                  <a:lnTo>
                    <a:pt x="22250" y="60642"/>
                  </a:lnTo>
                  <a:lnTo>
                    <a:pt x="19052" y="70853"/>
                  </a:lnTo>
                  <a:lnTo>
                    <a:pt x="17804" y="81093"/>
                  </a:lnTo>
                  <a:lnTo>
                    <a:pt x="18528" y="90853"/>
                  </a:lnTo>
                  <a:lnTo>
                    <a:pt x="21117" y="99506"/>
                  </a:lnTo>
                  <a:lnTo>
                    <a:pt x="25512" y="106173"/>
                  </a:lnTo>
                  <a:lnTo>
                    <a:pt x="31507" y="110578"/>
                  </a:lnTo>
                  <a:lnTo>
                    <a:pt x="38954" y="113093"/>
                  </a:lnTo>
                  <a:lnTo>
                    <a:pt x="47846" y="114423"/>
                  </a:lnTo>
                  <a:lnTo>
                    <a:pt x="58048" y="115105"/>
                  </a:lnTo>
                  <a:lnTo>
                    <a:pt x="69320" y="115451"/>
                  </a:lnTo>
                  <a:lnTo>
                    <a:pt x="81411" y="115627"/>
                  </a:lnTo>
                  <a:lnTo>
                    <a:pt x="94089" y="115725"/>
                  </a:lnTo>
                  <a:lnTo>
                    <a:pt x="106856" y="116117"/>
                  </a:lnTo>
                  <a:lnTo>
                    <a:pt x="118968" y="117437"/>
                  </a:lnTo>
                  <a:lnTo>
                    <a:pt x="130069" y="119961"/>
                  </a:lnTo>
                  <a:lnTo>
                    <a:pt x="139996" y="123791"/>
                  </a:lnTo>
                  <a:lnTo>
                    <a:pt x="148600" y="129037"/>
                  </a:lnTo>
                  <a:lnTo>
                    <a:pt x="155929" y="135599"/>
                  </a:lnTo>
                  <a:lnTo>
                    <a:pt x="161700" y="143090"/>
                  </a:lnTo>
                  <a:lnTo>
                    <a:pt x="165230" y="150948"/>
                  </a:lnTo>
                  <a:lnTo>
                    <a:pt x="166341" y="158814"/>
                  </a:lnTo>
                  <a:lnTo>
                    <a:pt x="165138" y="166381"/>
                  </a:lnTo>
                  <a:lnTo>
                    <a:pt x="161749" y="173309"/>
                  </a:lnTo>
                  <a:lnTo>
                    <a:pt x="156465" y="179480"/>
                  </a:lnTo>
                  <a:lnTo>
                    <a:pt x="149513" y="184793"/>
                  </a:lnTo>
                  <a:lnTo>
                    <a:pt x="140960" y="189071"/>
                  </a:lnTo>
                  <a:lnTo>
                    <a:pt x="130989" y="192316"/>
                  </a:lnTo>
                  <a:lnTo>
                    <a:pt x="119873" y="194515"/>
                  </a:lnTo>
                  <a:lnTo>
                    <a:pt x="107888" y="195549"/>
                  </a:lnTo>
                  <a:lnTo>
                    <a:pt x="95276" y="195469"/>
                  </a:lnTo>
                  <a:lnTo>
                    <a:pt x="82384" y="194450"/>
                  </a:lnTo>
                  <a:lnTo>
                    <a:pt x="69656" y="192704"/>
                  </a:lnTo>
                  <a:lnTo>
                    <a:pt x="57328" y="190426"/>
                  </a:lnTo>
                  <a:lnTo>
                    <a:pt x="45693" y="187921"/>
                  </a:lnTo>
                  <a:lnTo>
                    <a:pt x="33955" y="185363"/>
                  </a:lnTo>
                  <a:lnTo>
                    <a:pt x="19965" y="18253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63917" y="33691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4" y="74410"/>
                  </a:lnTo>
                  <a:lnTo>
                    <a:pt x="177" y="89242"/>
                  </a:lnTo>
                  <a:lnTo>
                    <a:pt x="825" y="103807"/>
                  </a:lnTo>
                  <a:lnTo>
                    <a:pt x="2074" y="117681"/>
                  </a:lnTo>
                  <a:lnTo>
                    <a:pt x="3726" y="131113"/>
                  </a:lnTo>
                  <a:lnTo>
                    <a:pt x="5375" y="144811"/>
                  </a:lnTo>
                  <a:lnTo>
                    <a:pt x="6782" y="159178"/>
                  </a:lnTo>
                  <a:lnTo>
                    <a:pt x="8048" y="174287"/>
                  </a:lnTo>
                  <a:lnTo>
                    <a:pt x="9505" y="190048"/>
                  </a:lnTo>
                  <a:lnTo>
                    <a:pt x="11331" y="206321"/>
                  </a:lnTo>
                  <a:lnTo>
                    <a:pt x="13389" y="222809"/>
                  </a:lnTo>
                  <a:lnTo>
                    <a:pt x="15316" y="239098"/>
                  </a:lnTo>
                  <a:lnTo>
                    <a:pt x="16910" y="254967"/>
                  </a:lnTo>
                  <a:lnTo>
                    <a:pt x="18135" y="270170"/>
                  </a:lnTo>
                  <a:lnTo>
                    <a:pt x="19165" y="286049"/>
                  </a:lnTo>
                  <a:lnTo>
                    <a:pt x="20087" y="306232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27046" y="494839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219892" y="0"/>
                  </a:lnTo>
                  <a:lnTo>
                    <a:pt x="208763" y="0"/>
                  </a:lnTo>
                  <a:lnTo>
                    <a:pt x="197165" y="4"/>
                  </a:lnTo>
                  <a:lnTo>
                    <a:pt x="185003" y="177"/>
                  </a:lnTo>
                  <a:lnTo>
                    <a:pt x="172344" y="826"/>
                  </a:lnTo>
                  <a:lnTo>
                    <a:pt x="159287" y="2074"/>
                  </a:lnTo>
                  <a:lnTo>
                    <a:pt x="145936" y="3727"/>
                  </a:lnTo>
                  <a:lnTo>
                    <a:pt x="132371" y="5375"/>
                  </a:lnTo>
                  <a:lnTo>
                    <a:pt x="118656" y="6778"/>
                  </a:lnTo>
                  <a:lnTo>
                    <a:pt x="104836" y="7871"/>
                  </a:lnTo>
                  <a:lnTo>
                    <a:pt x="90946" y="8679"/>
                  </a:lnTo>
                  <a:lnTo>
                    <a:pt x="77017" y="9257"/>
                  </a:lnTo>
                  <a:lnTo>
                    <a:pt x="63285" y="9662"/>
                  </a:lnTo>
                  <a:lnTo>
                    <a:pt x="48634" y="9987"/>
                  </a:lnTo>
                  <a:lnTo>
                    <a:pt x="29542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748145" y="273740"/>
              <a:ext cx="170876" cy="368499"/>
            </a:xfrm>
            <a:custGeom>
              <a:avLst/>
              <a:gdLst/>
              <a:ahLst/>
              <a:cxnLst/>
              <a:rect l="0" t="0" r="0" b="0"/>
              <a:pathLst>
                <a:path w="170876" h="368499">
                  <a:moveTo>
                    <a:pt x="0" y="0"/>
                  </a:moveTo>
                  <a:lnTo>
                    <a:pt x="2934" y="8869"/>
                  </a:lnTo>
                  <a:lnTo>
                    <a:pt x="5716" y="17856"/>
                  </a:lnTo>
                  <a:lnTo>
                    <a:pt x="8615" y="27856"/>
                  </a:lnTo>
                  <a:lnTo>
                    <a:pt x="11656" y="39009"/>
                  </a:lnTo>
                  <a:lnTo>
                    <a:pt x="14821" y="51469"/>
                  </a:lnTo>
                  <a:lnTo>
                    <a:pt x="18084" y="65181"/>
                  </a:lnTo>
                  <a:lnTo>
                    <a:pt x="21422" y="79944"/>
                  </a:lnTo>
                  <a:lnTo>
                    <a:pt x="24814" y="95521"/>
                  </a:lnTo>
                  <a:lnTo>
                    <a:pt x="28243" y="111699"/>
                  </a:lnTo>
                  <a:lnTo>
                    <a:pt x="31697" y="128305"/>
                  </a:lnTo>
                  <a:lnTo>
                    <a:pt x="35170" y="145212"/>
                  </a:lnTo>
                  <a:lnTo>
                    <a:pt x="38655" y="162325"/>
                  </a:lnTo>
                  <a:lnTo>
                    <a:pt x="42148" y="179580"/>
                  </a:lnTo>
                  <a:lnTo>
                    <a:pt x="45646" y="196931"/>
                  </a:lnTo>
                  <a:lnTo>
                    <a:pt x="49148" y="214346"/>
                  </a:lnTo>
                  <a:lnTo>
                    <a:pt x="52652" y="231805"/>
                  </a:lnTo>
                  <a:lnTo>
                    <a:pt x="56158" y="249294"/>
                  </a:lnTo>
                  <a:lnTo>
                    <a:pt x="59665" y="266797"/>
                  </a:lnTo>
                  <a:lnTo>
                    <a:pt x="63173" y="284145"/>
                  </a:lnTo>
                  <a:lnTo>
                    <a:pt x="66682" y="301027"/>
                  </a:lnTo>
                  <a:lnTo>
                    <a:pt x="70177" y="317277"/>
                  </a:lnTo>
                  <a:lnTo>
                    <a:pt x="73153" y="331770"/>
                  </a:lnTo>
                  <a:lnTo>
                    <a:pt x="74167" y="342043"/>
                  </a:lnTo>
                  <a:lnTo>
                    <a:pt x="72729" y="346535"/>
                  </a:lnTo>
                  <a:lnTo>
                    <a:pt x="70027" y="345335"/>
                  </a:lnTo>
                  <a:lnTo>
                    <a:pt x="66809" y="339462"/>
                  </a:lnTo>
                  <a:lnTo>
                    <a:pt x="63714" y="330069"/>
                  </a:lnTo>
                  <a:lnTo>
                    <a:pt x="61491" y="318138"/>
                  </a:lnTo>
                  <a:lnTo>
                    <a:pt x="60455" y="304433"/>
                  </a:lnTo>
                  <a:lnTo>
                    <a:pt x="60560" y="289830"/>
                  </a:lnTo>
                  <a:lnTo>
                    <a:pt x="61613" y="275333"/>
                  </a:lnTo>
                  <a:lnTo>
                    <a:pt x="63402" y="261481"/>
                  </a:lnTo>
                  <a:lnTo>
                    <a:pt x="66058" y="248722"/>
                  </a:lnTo>
                  <a:lnTo>
                    <a:pt x="70042" y="237594"/>
                  </a:lnTo>
                  <a:lnTo>
                    <a:pt x="75494" y="228233"/>
                  </a:lnTo>
                  <a:lnTo>
                    <a:pt x="82104" y="220929"/>
                  </a:lnTo>
                  <a:lnTo>
                    <a:pt x="89303" y="216287"/>
                  </a:lnTo>
                  <a:lnTo>
                    <a:pt x="96700" y="214390"/>
                  </a:lnTo>
                  <a:lnTo>
                    <a:pt x="104106" y="215045"/>
                  </a:lnTo>
                  <a:lnTo>
                    <a:pt x="111450" y="218060"/>
                  </a:lnTo>
                  <a:lnTo>
                    <a:pt x="118716" y="223084"/>
                  </a:lnTo>
                  <a:lnTo>
                    <a:pt x="125747" y="229690"/>
                  </a:lnTo>
                  <a:lnTo>
                    <a:pt x="132248" y="237478"/>
                  </a:lnTo>
                  <a:lnTo>
                    <a:pt x="138106" y="246117"/>
                  </a:lnTo>
                  <a:lnTo>
                    <a:pt x="143362" y="255355"/>
                  </a:lnTo>
                  <a:lnTo>
                    <a:pt x="148128" y="265008"/>
                  </a:lnTo>
                  <a:lnTo>
                    <a:pt x="152520" y="274945"/>
                  </a:lnTo>
                  <a:lnTo>
                    <a:pt x="156640" y="285076"/>
                  </a:lnTo>
                  <a:lnTo>
                    <a:pt x="160568" y="295338"/>
                  </a:lnTo>
                  <a:lnTo>
                    <a:pt x="164353" y="305683"/>
                  </a:lnTo>
                  <a:lnTo>
                    <a:pt x="167693" y="316013"/>
                  </a:lnTo>
                  <a:lnTo>
                    <a:pt x="170166" y="327397"/>
                  </a:lnTo>
                  <a:lnTo>
                    <a:pt x="170875" y="343072"/>
                  </a:lnTo>
                  <a:lnTo>
                    <a:pt x="168456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71794" y="475654"/>
              <a:ext cx="176435" cy="178242"/>
            </a:xfrm>
            <a:custGeom>
              <a:avLst/>
              <a:gdLst/>
              <a:ahLst/>
              <a:cxnLst/>
              <a:rect l="0" t="0" r="0" b="0"/>
              <a:pathLst>
                <a:path w="176435" h="178242">
                  <a:moveTo>
                    <a:pt x="81677" y="92884"/>
                  </a:moveTo>
                  <a:lnTo>
                    <a:pt x="87343" y="84016"/>
                  </a:lnTo>
                  <a:lnTo>
                    <a:pt x="90987" y="75029"/>
                  </a:lnTo>
                  <a:lnTo>
                    <a:pt x="92892" y="65043"/>
                  </a:lnTo>
                  <a:lnTo>
                    <a:pt x="93221" y="54408"/>
                  </a:lnTo>
                  <a:lnTo>
                    <a:pt x="91953" y="43893"/>
                  </a:lnTo>
                  <a:lnTo>
                    <a:pt x="89224" y="33946"/>
                  </a:lnTo>
                  <a:lnTo>
                    <a:pt x="85130" y="24832"/>
                  </a:lnTo>
                  <a:lnTo>
                    <a:pt x="79647" y="16792"/>
                  </a:lnTo>
                  <a:lnTo>
                    <a:pt x="72894" y="9850"/>
                  </a:lnTo>
                  <a:lnTo>
                    <a:pt x="65261" y="4342"/>
                  </a:lnTo>
                  <a:lnTo>
                    <a:pt x="57300" y="991"/>
                  </a:lnTo>
                  <a:lnTo>
                    <a:pt x="49356" y="0"/>
                  </a:lnTo>
                  <a:lnTo>
                    <a:pt x="41566" y="1282"/>
                  </a:lnTo>
                  <a:lnTo>
                    <a:pt x="33956" y="4726"/>
                  </a:lnTo>
                  <a:lnTo>
                    <a:pt x="26513" y="10051"/>
                  </a:lnTo>
                  <a:lnTo>
                    <a:pt x="19532" y="17200"/>
                  </a:lnTo>
                  <a:lnTo>
                    <a:pt x="13596" y="26417"/>
                  </a:lnTo>
                  <a:lnTo>
                    <a:pt x="8935" y="37648"/>
                  </a:lnTo>
                  <a:lnTo>
                    <a:pt x="5466" y="50424"/>
                  </a:lnTo>
                  <a:lnTo>
                    <a:pt x="2972" y="64061"/>
                  </a:lnTo>
                  <a:lnTo>
                    <a:pt x="1223" y="78080"/>
                  </a:lnTo>
                  <a:lnTo>
                    <a:pt x="183" y="92067"/>
                  </a:lnTo>
                  <a:lnTo>
                    <a:pt x="0" y="105604"/>
                  </a:lnTo>
                  <a:lnTo>
                    <a:pt x="694" y="118521"/>
                  </a:lnTo>
                  <a:lnTo>
                    <a:pt x="2310" y="130837"/>
                  </a:lnTo>
                  <a:lnTo>
                    <a:pt x="4998" y="142656"/>
                  </a:lnTo>
                  <a:lnTo>
                    <a:pt x="8734" y="154071"/>
                  </a:lnTo>
                  <a:lnTo>
                    <a:pt x="13362" y="164366"/>
                  </a:lnTo>
                  <a:lnTo>
                    <a:pt x="18686" y="172085"/>
                  </a:lnTo>
                  <a:lnTo>
                    <a:pt x="24524" y="176641"/>
                  </a:lnTo>
                  <a:lnTo>
                    <a:pt x="30731" y="178241"/>
                  </a:lnTo>
                  <a:lnTo>
                    <a:pt x="37196" y="177421"/>
                  </a:lnTo>
                  <a:lnTo>
                    <a:pt x="43836" y="174755"/>
                  </a:lnTo>
                  <a:lnTo>
                    <a:pt x="50429" y="170579"/>
                  </a:lnTo>
                  <a:lnTo>
                    <a:pt x="56629" y="164977"/>
                  </a:lnTo>
                  <a:lnTo>
                    <a:pt x="62281" y="158104"/>
                  </a:lnTo>
                  <a:lnTo>
                    <a:pt x="67398" y="150036"/>
                  </a:lnTo>
                  <a:lnTo>
                    <a:pt x="72070" y="140712"/>
                  </a:lnTo>
                  <a:lnTo>
                    <a:pt x="76412" y="130258"/>
                  </a:lnTo>
                  <a:lnTo>
                    <a:pt x="81005" y="120495"/>
                  </a:lnTo>
                  <a:lnTo>
                    <a:pt x="86033" y="114706"/>
                  </a:lnTo>
                  <a:lnTo>
                    <a:pt x="90859" y="113926"/>
                  </a:lnTo>
                  <a:lnTo>
                    <a:pt x="95699" y="117065"/>
                  </a:lnTo>
                  <a:lnTo>
                    <a:pt x="100845" y="122822"/>
                  </a:lnTo>
                  <a:lnTo>
                    <a:pt x="106558" y="129931"/>
                  </a:lnTo>
                  <a:lnTo>
                    <a:pt x="113123" y="137169"/>
                  </a:lnTo>
                  <a:lnTo>
                    <a:pt x="120600" y="143880"/>
                  </a:lnTo>
                  <a:lnTo>
                    <a:pt x="128805" y="149547"/>
                  </a:lnTo>
                  <a:lnTo>
                    <a:pt x="138438" y="154010"/>
                  </a:lnTo>
                  <a:lnTo>
                    <a:pt x="152582" y="156535"/>
                  </a:lnTo>
                  <a:lnTo>
                    <a:pt x="176434" y="1560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69285" y="480747"/>
              <a:ext cx="136871" cy="172020"/>
            </a:xfrm>
            <a:custGeom>
              <a:avLst/>
              <a:gdLst/>
              <a:ahLst/>
              <a:cxnLst/>
              <a:rect l="0" t="0" r="0" b="0"/>
              <a:pathLst>
                <a:path w="136871" h="172020">
                  <a:moveTo>
                    <a:pt x="0" y="45677"/>
                  </a:moveTo>
                  <a:lnTo>
                    <a:pt x="67" y="60279"/>
                  </a:lnTo>
                  <a:lnTo>
                    <a:pt x="706" y="73550"/>
                  </a:lnTo>
                  <a:lnTo>
                    <a:pt x="2003" y="86747"/>
                  </a:lnTo>
                  <a:lnTo>
                    <a:pt x="3863" y="99916"/>
                  </a:lnTo>
                  <a:lnTo>
                    <a:pt x="6180" y="112776"/>
                  </a:lnTo>
                  <a:lnTo>
                    <a:pt x="8825" y="125097"/>
                  </a:lnTo>
                  <a:lnTo>
                    <a:pt x="10970" y="134076"/>
                  </a:lnTo>
                  <a:lnTo>
                    <a:pt x="11812" y="136041"/>
                  </a:lnTo>
                  <a:lnTo>
                    <a:pt x="11905" y="131772"/>
                  </a:lnTo>
                  <a:lnTo>
                    <a:pt x="11879" y="123062"/>
                  </a:lnTo>
                  <a:lnTo>
                    <a:pt x="12265" y="111365"/>
                  </a:lnTo>
                  <a:lnTo>
                    <a:pt x="13278" y="97698"/>
                  </a:lnTo>
                  <a:lnTo>
                    <a:pt x="14911" y="83062"/>
                  </a:lnTo>
                  <a:lnTo>
                    <a:pt x="17064" y="68514"/>
                  </a:lnTo>
                  <a:lnTo>
                    <a:pt x="19620" y="54609"/>
                  </a:lnTo>
                  <a:lnTo>
                    <a:pt x="22638" y="41637"/>
                  </a:lnTo>
                  <a:lnTo>
                    <a:pt x="26341" y="29831"/>
                  </a:lnTo>
                  <a:lnTo>
                    <a:pt x="30793" y="19200"/>
                  </a:lnTo>
                  <a:lnTo>
                    <a:pt x="35918" y="10228"/>
                  </a:lnTo>
                  <a:lnTo>
                    <a:pt x="41583" y="3927"/>
                  </a:lnTo>
                  <a:lnTo>
                    <a:pt x="47653" y="615"/>
                  </a:lnTo>
                  <a:lnTo>
                    <a:pt x="54018" y="0"/>
                  </a:lnTo>
                  <a:lnTo>
                    <a:pt x="60589" y="1555"/>
                  </a:lnTo>
                  <a:lnTo>
                    <a:pt x="67304" y="4750"/>
                  </a:lnTo>
                  <a:lnTo>
                    <a:pt x="74118" y="9297"/>
                  </a:lnTo>
                  <a:lnTo>
                    <a:pt x="80998" y="15156"/>
                  </a:lnTo>
                  <a:lnTo>
                    <a:pt x="87920" y="22201"/>
                  </a:lnTo>
                  <a:lnTo>
                    <a:pt x="94704" y="30216"/>
                  </a:lnTo>
                  <a:lnTo>
                    <a:pt x="101033" y="38973"/>
                  </a:lnTo>
                  <a:lnTo>
                    <a:pt x="106766" y="48278"/>
                  </a:lnTo>
                  <a:lnTo>
                    <a:pt x="111769" y="58136"/>
                  </a:lnTo>
                  <a:lnTo>
                    <a:pt x="115830" y="68740"/>
                  </a:lnTo>
                  <a:lnTo>
                    <a:pt x="118936" y="80129"/>
                  </a:lnTo>
                  <a:lnTo>
                    <a:pt x="121379" y="92049"/>
                  </a:lnTo>
                  <a:lnTo>
                    <a:pt x="123641" y="104050"/>
                  </a:lnTo>
                  <a:lnTo>
                    <a:pt x="126016" y="115855"/>
                  </a:lnTo>
                  <a:lnTo>
                    <a:pt x="128455" y="127120"/>
                  </a:lnTo>
                  <a:lnTo>
                    <a:pt x="130896" y="138562"/>
                  </a:lnTo>
                  <a:lnTo>
                    <a:pt x="133560" y="152302"/>
                  </a:lnTo>
                  <a:lnTo>
                    <a:pt x="136870" y="1720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48311" y="274304"/>
              <a:ext cx="252254" cy="483748"/>
            </a:xfrm>
            <a:custGeom>
              <a:avLst/>
              <a:gdLst/>
              <a:ahLst/>
              <a:cxnLst/>
              <a:rect l="0" t="0" r="0" b="0"/>
              <a:pathLst>
                <a:path w="252254" h="483748">
                  <a:moveTo>
                    <a:pt x="0" y="52079"/>
                  </a:moveTo>
                  <a:lnTo>
                    <a:pt x="8935" y="49145"/>
                  </a:lnTo>
                  <a:lnTo>
                    <a:pt x="18562" y="46363"/>
                  </a:lnTo>
                  <a:lnTo>
                    <a:pt x="29850" y="43468"/>
                  </a:lnTo>
                  <a:lnTo>
                    <a:pt x="42517" y="40600"/>
                  </a:lnTo>
                  <a:lnTo>
                    <a:pt x="55997" y="38084"/>
                  </a:lnTo>
                  <a:lnTo>
                    <a:pt x="69864" y="36068"/>
                  </a:lnTo>
                  <a:lnTo>
                    <a:pt x="83727" y="34383"/>
                  </a:lnTo>
                  <a:lnTo>
                    <a:pt x="97170" y="32640"/>
                  </a:lnTo>
                  <a:lnTo>
                    <a:pt x="110018" y="30614"/>
                  </a:lnTo>
                  <a:lnTo>
                    <a:pt x="122286" y="28252"/>
                  </a:lnTo>
                  <a:lnTo>
                    <a:pt x="134072" y="25588"/>
                  </a:lnTo>
                  <a:lnTo>
                    <a:pt x="145486" y="22681"/>
                  </a:lnTo>
                  <a:lnTo>
                    <a:pt x="156629" y="19593"/>
                  </a:lnTo>
                  <a:lnTo>
                    <a:pt x="167579" y="16374"/>
                  </a:lnTo>
                  <a:lnTo>
                    <a:pt x="178399" y="13063"/>
                  </a:lnTo>
                  <a:lnTo>
                    <a:pt x="189294" y="9689"/>
                  </a:lnTo>
                  <a:lnTo>
                    <a:pt x="200601" y="6270"/>
                  </a:lnTo>
                  <a:lnTo>
                    <a:pt x="212452" y="2845"/>
                  </a:lnTo>
                  <a:lnTo>
                    <a:pt x="224174" y="240"/>
                  </a:lnTo>
                  <a:lnTo>
                    <a:pt x="234445" y="0"/>
                  </a:lnTo>
                  <a:lnTo>
                    <a:pt x="242634" y="2780"/>
                  </a:lnTo>
                  <a:lnTo>
                    <a:pt x="248451" y="8583"/>
                  </a:lnTo>
                  <a:lnTo>
                    <a:pt x="251613" y="17213"/>
                  </a:lnTo>
                  <a:lnTo>
                    <a:pt x="252253" y="28237"/>
                  </a:lnTo>
                  <a:lnTo>
                    <a:pt x="250786" y="40976"/>
                  </a:lnTo>
                  <a:lnTo>
                    <a:pt x="247691" y="54639"/>
                  </a:lnTo>
                  <a:lnTo>
                    <a:pt x="243398" y="68709"/>
                  </a:lnTo>
                  <a:lnTo>
                    <a:pt x="238251" y="83083"/>
                  </a:lnTo>
                  <a:lnTo>
                    <a:pt x="232508" y="97951"/>
                  </a:lnTo>
                  <a:lnTo>
                    <a:pt x="226356" y="113390"/>
                  </a:lnTo>
                  <a:lnTo>
                    <a:pt x="220092" y="129030"/>
                  </a:lnTo>
                  <a:lnTo>
                    <a:pt x="214113" y="144159"/>
                  </a:lnTo>
                  <a:lnTo>
                    <a:pt x="208610" y="158411"/>
                  </a:lnTo>
                  <a:lnTo>
                    <a:pt x="203592" y="171762"/>
                  </a:lnTo>
                  <a:lnTo>
                    <a:pt x="198987" y="184343"/>
                  </a:lnTo>
                  <a:lnTo>
                    <a:pt x="194702" y="196324"/>
                  </a:lnTo>
                  <a:lnTo>
                    <a:pt x="190654" y="207863"/>
                  </a:lnTo>
                  <a:lnTo>
                    <a:pt x="186775" y="219086"/>
                  </a:lnTo>
                  <a:lnTo>
                    <a:pt x="183013" y="230088"/>
                  </a:lnTo>
                  <a:lnTo>
                    <a:pt x="179333" y="240937"/>
                  </a:lnTo>
                  <a:lnTo>
                    <a:pt x="175709" y="251681"/>
                  </a:lnTo>
                  <a:lnTo>
                    <a:pt x="172122" y="262369"/>
                  </a:lnTo>
                  <a:lnTo>
                    <a:pt x="168561" y="273513"/>
                  </a:lnTo>
                  <a:lnTo>
                    <a:pt x="165017" y="286052"/>
                  </a:lnTo>
                  <a:lnTo>
                    <a:pt x="161484" y="300374"/>
                  </a:lnTo>
                  <a:lnTo>
                    <a:pt x="157959" y="316063"/>
                  </a:lnTo>
                  <a:lnTo>
                    <a:pt x="154439" y="332204"/>
                  </a:lnTo>
                  <a:lnTo>
                    <a:pt x="150922" y="348216"/>
                  </a:lnTo>
                  <a:lnTo>
                    <a:pt x="147408" y="364203"/>
                  </a:lnTo>
                  <a:lnTo>
                    <a:pt x="143895" y="380754"/>
                  </a:lnTo>
                  <a:lnTo>
                    <a:pt x="140388" y="398160"/>
                  </a:lnTo>
                  <a:lnTo>
                    <a:pt x="137038" y="415708"/>
                  </a:lnTo>
                  <a:lnTo>
                    <a:pt x="133812" y="433666"/>
                  </a:lnTo>
                  <a:lnTo>
                    <a:pt x="130427" y="454737"/>
                  </a:lnTo>
                  <a:lnTo>
                    <a:pt x="126342" y="4837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79067" y="2695193"/>
            <a:ext cx="9212437" cy="767642"/>
            <a:chOff x="579067" y="2695193"/>
            <a:chExt cx="9212437" cy="767642"/>
          </a:xfrm>
        </p:grpSpPr>
        <p:sp>
          <p:nvSpPr>
            <p:cNvPr id="33" name="Freeform 32"/>
            <p:cNvSpPr/>
            <p:nvPr/>
          </p:nvSpPr>
          <p:spPr>
            <a:xfrm>
              <a:off x="579067" y="3222773"/>
              <a:ext cx="1010737" cy="83176"/>
            </a:xfrm>
            <a:custGeom>
              <a:avLst/>
              <a:gdLst/>
              <a:ahLst/>
              <a:cxnLst/>
              <a:rect l="0" t="0" r="0" b="0"/>
              <a:pathLst>
                <a:path w="1010737" h="83176">
                  <a:moveTo>
                    <a:pt x="1010736" y="9475"/>
                  </a:moveTo>
                  <a:lnTo>
                    <a:pt x="1001867" y="6609"/>
                  </a:lnTo>
                  <a:lnTo>
                    <a:pt x="992880" y="4466"/>
                  </a:lnTo>
                  <a:lnTo>
                    <a:pt x="982881" y="2863"/>
                  </a:lnTo>
                  <a:lnTo>
                    <a:pt x="971727" y="1683"/>
                  </a:lnTo>
                  <a:lnTo>
                    <a:pt x="959267" y="835"/>
                  </a:lnTo>
                  <a:lnTo>
                    <a:pt x="945565" y="241"/>
                  </a:lnTo>
                  <a:lnTo>
                    <a:pt x="931147" y="0"/>
                  </a:lnTo>
                  <a:lnTo>
                    <a:pt x="916866" y="364"/>
                  </a:lnTo>
                  <a:lnTo>
                    <a:pt x="903181" y="1419"/>
                  </a:lnTo>
                  <a:lnTo>
                    <a:pt x="889707" y="2941"/>
                  </a:lnTo>
                  <a:lnTo>
                    <a:pt x="875449" y="4501"/>
                  </a:lnTo>
                  <a:lnTo>
                    <a:pt x="859897" y="5849"/>
                  </a:lnTo>
                  <a:lnTo>
                    <a:pt x="843348" y="7075"/>
                  </a:lnTo>
                  <a:lnTo>
                    <a:pt x="826614" y="8505"/>
                  </a:lnTo>
                  <a:lnTo>
                    <a:pt x="810205" y="10314"/>
                  </a:lnTo>
                  <a:lnTo>
                    <a:pt x="794288" y="12360"/>
                  </a:lnTo>
                  <a:lnTo>
                    <a:pt x="778847" y="14279"/>
                  </a:lnTo>
                  <a:lnTo>
                    <a:pt x="763799" y="15868"/>
                  </a:lnTo>
                  <a:lnTo>
                    <a:pt x="749051" y="17087"/>
                  </a:lnTo>
                  <a:lnTo>
                    <a:pt x="734522" y="17980"/>
                  </a:lnTo>
                  <a:lnTo>
                    <a:pt x="720142" y="18616"/>
                  </a:lnTo>
                  <a:lnTo>
                    <a:pt x="705702" y="19059"/>
                  </a:lnTo>
                  <a:lnTo>
                    <a:pt x="690861" y="19365"/>
                  </a:lnTo>
                  <a:lnTo>
                    <a:pt x="675470" y="19573"/>
                  </a:lnTo>
                  <a:lnTo>
                    <a:pt x="659710" y="19714"/>
                  </a:lnTo>
                  <a:lnTo>
                    <a:pt x="643977" y="19810"/>
                  </a:lnTo>
                  <a:lnTo>
                    <a:pt x="628495" y="19879"/>
                  </a:lnTo>
                  <a:lnTo>
                    <a:pt x="612998" y="20094"/>
                  </a:lnTo>
                  <a:lnTo>
                    <a:pt x="596841" y="20772"/>
                  </a:lnTo>
                  <a:lnTo>
                    <a:pt x="579714" y="22039"/>
                  </a:lnTo>
                  <a:lnTo>
                    <a:pt x="561787" y="23705"/>
                  </a:lnTo>
                  <a:lnTo>
                    <a:pt x="543520" y="25362"/>
                  </a:lnTo>
                  <a:lnTo>
                    <a:pt x="525225" y="26775"/>
                  </a:lnTo>
                  <a:lnTo>
                    <a:pt x="506871" y="28044"/>
                  </a:lnTo>
                  <a:lnTo>
                    <a:pt x="488184" y="29503"/>
                  </a:lnTo>
                  <a:lnTo>
                    <a:pt x="469020" y="31332"/>
                  </a:lnTo>
                  <a:lnTo>
                    <a:pt x="449388" y="33391"/>
                  </a:lnTo>
                  <a:lnTo>
                    <a:pt x="429363" y="35319"/>
                  </a:lnTo>
                  <a:lnTo>
                    <a:pt x="409040" y="36918"/>
                  </a:lnTo>
                  <a:lnTo>
                    <a:pt x="388661" y="38314"/>
                  </a:lnTo>
                  <a:lnTo>
                    <a:pt x="368600" y="39858"/>
                  </a:lnTo>
                  <a:lnTo>
                    <a:pt x="349028" y="41744"/>
                  </a:lnTo>
                  <a:lnTo>
                    <a:pt x="329784" y="43841"/>
                  </a:lnTo>
                  <a:lnTo>
                    <a:pt x="310483" y="45796"/>
                  </a:lnTo>
                  <a:lnTo>
                    <a:pt x="290896" y="47412"/>
                  </a:lnTo>
                  <a:lnTo>
                    <a:pt x="270808" y="48819"/>
                  </a:lnTo>
                  <a:lnTo>
                    <a:pt x="249943" y="50371"/>
                  </a:lnTo>
                  <a:lnTo>
                    <a:pt x="228242" y="52267"/>
                  </a:lnTo>
                  <a:lnTo>
                    <a:pt x="206124" y="54540"/>
                  </a:lnTo>
                  <a:lnTo>
                    <a:pt x="184357" y="57145"/>
                  </a:lnTo>
                  <a:lnTo>
                    <a:pt x="163348" y="60012"/>
                  </a:lnTo>
                  <a:lnTo>
                    <a:pt x="143158" y="63073"/>
                  </a:lnTo>
                  <a:lnTo>
                    <a:pt x="123680" y="66273"/>
                  </a:lnTo>
                  <a:lnTo>
                    <a:pt x="104771" y="69567"/>
                  </a:lnTo>
                  <a:lnTo>
                    <a:pt x="86464" y="72773"/>
                  </a:lnTo>
                  <a:lnTo>
                    <a:pt x="66873" y="75886"/>
                  </a:lnTo>
                  <a:lnTo>
                    <a:pt x="40918" y="79178"/>
                  </a:lnTo>
                  <a:lnTo>
                    <a:pt x="0" y="83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061722" y="2990093"/>
              <a:ext cx="260268" cy="250082"/>
            </a:xfrm>
            <a:custGeom>
              <a:avLst/>
              <a:gdLst/>
              <a:ahLst/>
              <a:cxnLst/>
              <a:rect l="0" t="0" r="0" b="0"/>
              <a:pathLst>
                <a:path w="260268" h="250082">
                  <a:moveTo>
                    <a:pt x="138733" y="0"/>
                  </a:moveTo>
                  <a:lnTo>
                    <a:pt x="127065" y="67"/>
                  </a:lnTo>
                  <a:lnTo>
                    <a:pt x="116577" y="707"/>
                  </a:lnTo>
                  <a:lnTo>
                    <a:pt x="106280" y="2008"/>
                  </a:lnTo>
                  <a:lnTo>
                    <a:pt x="96151" y="4041"/>
                  </a:lnTo>
                  <a:lnTo>
                    <a:pt x="86456" y="7006"/>
                  </a:lnTo>
                  <a:lnTo>
                    <a:pt x="77315" y="10930"/>
                  </a:lnTo>
                  <a:lnTo>
                    <a:pt x="68539" y="15852"/>
                  </a:lnTo>
                  <a:lnTo>
                    <a:pt x="59729" y="21904"/>
                  </a:lnTo>
                  <a:lnTo>
                    <a:pt x="50661" y="29053"/>
                  </a:lnTo>
                  <a:lnTo>
                    <a:pt x="41605" y="37294"/>
                  </a:lnTo>
                  <a:lnTo>
                    <a:pt x="33204" y="46727"/>
                  </a:lnTo>
                  <a:lnTo>
                    <a:pt x="25775" y="57291"/>
                  </a:lnTo>
                  <a:lnTo>
                    <a:pt x="19313" y="68639"/>
                  </a:lnTo>
                  <a:lnTo>
                    <a:pt x="13664" y="80247"/>
                  </a:lnTo>
                  <a:lnTo>
                    <a:pt x="8652" y="91798"/>
                  </a:lnTo>
                  <a:lnTo>
                    <a:pt x="4439" y="103333"/>
                  </a:lnTo>
                  <a:lnTo>
                    <a:pt x="1506" y="115143"/>
                  </a:lnTo>
                  <a:lnTo>
                    <a:pt x="17" y="127381"/>
                  </a:lnTo>
                  <a:lnTo>
                    <a:pt x="0" y="139888"/>
                  </a:lnTo>
                  <a:lnTo>
                    <a:pt x="1508" y="152292"/>
                  </a:lnTo>
                  <a:lnTo>
                    <a:pt x="4413" y="164375"/>
                  </a:lnTo>
                  <a:lnTo>
                    <a:pt x="8465" y="175930"/>
                  </a:lnTo>
                  <a:lnTo>
                    <a:pt x="13393" y="186690"/>
                  </a:lnTo>
                  <a:lnTo>
                    <a:pt x="18963" y="196592"/>
                  </a:lnTo>
                  <a:lnTo>
                    <a:pt x="24988" y="205733"/>
                  </a:lnTo>
                  <a:lnTo>
                    <a:pt x="31331" y="214266"/>
                  </a:lnTo>
                  <a:lnTo>
                    <a:pt x="37901" y="222335"/>
                  </a:lnTo>
                  <a:lnTo>
                    <a:pt x="44958" y="229739"/>
                  </a:lnTo>
                  <a:lnTo>
                    <a:pt x="53067" y="235961"/>
                  </a:lnTo>
                  <a:lnTo>
                    <a:pt x="62458" y="240812"/>
                  </a:lnTo>
                  <a:lnTo>
                    <a:pt x="73208" y="244409"/>
                  </a:lnTo>
                  <a:lnTo>
                    <a:pt x="85406" y="246989"/>
                  </a:lnTo>
                  <a:lnTo>
                    <a:pt x="98939" y="248795"/>
                  </a:lnTo>
                  <a:lnTo>
                    <a:pt x="113247" y="249873"/>
                  </a:lnTo>
                  <a:lnTo>
                    <a:pt x="127456" y="250081"/>
                  </a:lnTo>
                  <a:lnTo>
                    <a:pt x="141076" y="249405"/>
                  </a:lnTo>
                  <a:lnTo>
                    <a:pt x="153828" y="247800"/>
                  </a:lnTo>
                  <a:lnTo>
                    <a:pt x="165472" y="245120"/>
                  </a:lnTo>
                  <a:lnTo>
                    <a:pt x="176012" y="241389"/>
                  </a:lnTo>
                  <a:lnTo>
                    <a:pt x="185768" y="236764"/>
                  </a:lnTo>
                  <a:lnTo>
                    <a:pt x="195256" y="231442"/>
                  </a:lnTo>
                  <a:lnTo>
                    <a:pt x="204787" y="225601"/>
                  </a:lnTo>
                  <a:lnTo>
                    <a:pt x="214159" y="219223"/>
                  </a:lnTo>
                  <a:lnTo>
                    <a:pt x="222773" y="212110"/>
                  </a:lnTo>
                  <a:lnTo>
                    <a:pt x="230344" y="204213"/>
                  </a:lnTo>
                  <a:lnTo>
                    <a:pt x="236903" y="195622"/>
                  </a:lnTo>
                  <a:lnTo>
                    <a:pt x="242616" y="186477"/>
                  </a:lnTo>
                  <a:lnTo>
                    <a:pt x="247675" y="176907"/>
                  </a:lnTo>
                  <a:lnTo>
                    <a:pt x="252090" y="166700"/>
                  </a:lnTo>
                  <a:lnTo>
                    <a:pt x="255691" y="155331"/>
                  </a:lnTo>
                  <a:lnTo>
                    <a:pt x="258442" y="142619"/>
                  </a:lnTo>
                  <a:lnTo>
                    <a:pt x="260120" y="129167"/>
                  </a:lnTo>
                  <a:lnTo>
                    <a:pt x="260267" y="116132"/>
                  </a:lnTo>
                  <a:lnTo>
                    <a:pt x="258768" y="104145"/>
                  </a:lnTo>
                  <a:lnTo>
                    <a:pt x="255811" y="93320"/>
                  </a:lnTo>
                  <a:lnTo>
                    <a:pt x="251692" y="83514"/>
                  </a:lnTo>
                  <a:lnTo>
                    <a:pt x="246697" y="74519"/>
                  </a:lnTo>
                  <a:lnTo>
                    <a:pt x="240905" y="66291"/>
                  </a:lnTo>
                  <a:lnTo>
                    <a:pt x="234194" y="58968"/>
                  </a:lnTo>
                  <a:lnTo>
                    <a:pt x="226571" y="52553"/>
                  </a:lnTo>
                  <a:lnTo>
                    <a:pt x="218164" y="46920"/>
                  </a:lnTo>
                  <a:lnTo>
                    <a:pt x="209144" y="41900"/>
                  </a:lnTo>
                  <a:lnTo>
                    <a:pt x="199662" y="37342"/>
                  </a:lnTo>
                  <a:lnTo>
                    <a:pt x="189685" y="33280"/>
                  </a:lnTo>
                  <a:lnTo>
                    <a:pt x="179002" y="29924"/>
                  </a:lnTo>
                  <a:lnTo>
                    <a:pt x="167573" y="27332"/>
                  </a:lnTo>
                  <a:lnTo>
                    <a:pt x="156091" y="25418"/>
                  </a:lnTo>
                  <a:lnTo>
                    <a:pt x="144767" y="23842"/>
                  </a:lnTo>
                  <a:lnTo>
                    <a:pt x="132604" y="22468"/>
                  </a:lnTo>
                  <a:lnTo>
                    <a:pt x="11767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61825" y="2990093"/>
              <a:ext cx="171746" cy="223579"/>
            </a:xfrm>
            <a:custGeom>
              <a:avLst/>
              <a:gdLst/>
              <a:ahLst/>
              <a:cxnLst/>
              <a:rect l="0" t="0" r="0" b="0"/>
              <a:pathLst>
                <a:path w="171746" h="223579">
                  <a:moveTo>
                    <a:pt x="28144" y="42114"/>
                  </a:moveTo>
                  <a:lnTo>
                    <a:pt x="25210" y="50915"/>
                  </a:lnTo>
                  <a:lnTo>
                    <a:pt x="22427" y="59262"/>
                  </a:lnTo>
                  <a:lnTo>
                    <a:pt x="19528" y="67961"/>
                  </a:lnTo>
                  <a:lnTo>
                    <a:pt x="16487" y="77082"/>
                  </a:lnTo>
                  <a:lnTo>
                    <a:pt x="13322" y="86576"/>
                  </a:lnTo>
                  <a:lnTo>
                    <a:pt x="10063" y="96373"/>
                  </a:lnTo>
                  <a:lnTo>
                    <a:pt x="6898" y="106560"/>
                  </a:lnTo>
                  <a:lnTo>
                    <a:pt x="4155" y="117382"/>
                  </a:lnTo>
                  <a:lnTo>
                    <a:pt x="1984" y="128917"/>
                  </a:lnTo>
                  <a:lnTo>
                    <a:pt x="528" y="140934"/>
                  </a:lnTo>
                  <a:lnTo>
                    <a:pt x="0" y="153000"/>
                  </a:lnTo>
                  <a:lnTo>
                    <a:pt x="434" y="164852"/>
                  </a:lnTo>
                  <a:lnTo>
                    <a:pt x="2031" y="176250"/>
                  </a:lnTo>
                  <a:lnTo>
                    <a:pt x="5230" y="186905"/>
                  </a:lnTo>
                  <a:lnTo>
                    <a:pt x="10129" y="196727"/>
                  </a:lnTo>
                  <a:lnTo>
                    <a:pt x="16690" y="205474"/>
                  </a:lnTo>
                  <a:lnTo>
                    <a:pt x="24914" y="212679"/>
                  </a:lnTo>
                  <a:lnTo>
                    <a:pt x="34626" y="218220"/>
                  </a:lnTo>
                  <a:lnTo>
                    <a:pt x="45384" y="221959"/>
                  </a:lnTo>
                  <a:lnTo>
                    <a:pt x="56588" y="223578"/>
                  </a:lnTo>
                  <a:lnTo>
                    <a:pt x="67855" y="223111"/>
                  </a:lnTo>
                  <a:lnTo>
                    <a:pt x="78858" y="220867"/>
                  </a:lnTo>
                  <a:lnTo>
                    <a:pt x="89247" y="217235"/>
                  </a:lnTo>
                  <a:lnTo>
                    <a:pt x="98899" y="212570"/>
                  </a:lnTo>
                  <a:lnTo>
                    <a:pt x="107872" y="207001"/>
                  </a:lnTo>
                  <a:lnTo>
                    <a:pt x="116293" y="200441"/>
                  </a:lnTo>
                  <a:lnTo>
                    <a:pt x="124292" y="192918"/>
                  </a:lnTo>
                  <a:lnTo>
                    <a:pt x="131819" y="184580"/>
                  </a:lnTo>
                  <a:lnTo>
                    <a:pt x="138655" y="175604"/>
                  </a:lnTo>
                  <a:lnTo>
                    <a:pt x="144737" y="166157"/>
                  </a:lnTo>
                  <a:lnTo>
                    <a:pt x="150145" y="156373"/>
                  </a:lnTo>
                  <a:lnTo>
                    <a:pt x="155011" y="146352"/>
                  </a:lnTo>
                  <a:lnTo>
                    <a:pt x="159467" y="136158"/>
                  </a:lnTo>
                  <a:lnTo>
                    <a:pt x="163459" y="125515"/>
                  </a:lnTo>
                  <a:lnTo>
                    <a:pt x="166769" y="113846"/>
                  </a:lnTo>
                  <a:lnTo>
                    <a:pt x="169325" y="100925"/>
                  </a:lnTo>
                  <a:lnTo>
                    <a:pt x="171042" y="87161"/>
                  </a:lnTo>
                  <a:lnTo>
                    <a:pt x="171745" y="73383"/>
                  </a:lnTo>
                  <a:lnTo>
                    <a:pt x="171438" y="60090"/>
                  </a:lnTo>
                  <a:lnTo>
                    <a:pt x="170229" y="47671"/>
                  </a:lnTo>
                  <a:lnTo>
                    <a:pt x="168020" y="35256"/>
                  </a:lnTo>
                  <a:lnTo>
                    <a:pt x="163498" y="20640"/>
                  </a:lnTo>
                  <a:lnTo>
                    <a:pt x="1544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51095" y="2705823"/>
              <a:ext cx="33672" cy="484312"/>
            </a:xfrm>
            <a:custGeom>
              <a:avLst/>
              <a:gdLst/>
              <a:ahLst/>
              <a:cxnLst/>
              <a:rect l="0" t="0" r="0" b="0"/>
              <a:pathLst>
                <a:path w="33672" h="484312">
                  <a:moveTo>
                    <a:pt x="12614" y="0"/>
                  </a:moveTo>
                  <a:lnTo>
                    <a:pt x="9815" y="11870"/>
                  </a:lnTo>
                  <a:lnTo>
                    <a:pt x="8313" y="24279"/>
                  </a:lnTo>
                  <a:lnTo>
                    <a:pt x="7993" y="38471"/>
                  </a:lnTo>
                  <a:lnTo>
                    <a:pt x="8153" y="54351"/>
                  </a:lnTo>
                  <a:lnTo>
                    <a:pt x="7676" y="71644"/>
                  </a:lnTo>
                  <a:lnTo>
                    <a:pt x="5999" y="90024"/>
                  </a:lnTo>
                  <a:lnTo>
                    <a:pt x="3551" y="108877"/>
                  </a:lnTo>
                  <a:lnTo>
                    <a:pt x="1429" y="127360"/>
                  </a:lnTo>
                  <a:lnTo>
                    <a:pt x="258" y="145053"/>
                  </a:lnTo>
                  <a:lnTo>
                    <a:pt x="0" y="162388"/>
                  </a:lnTo>
                  <a:lnTo>
                    <a:pt x="224" y="180399"/>
                  </a:lnTo>
                  <a:lnTo>
                    <a:pt x="602" y="199631"/>
                  </a:lnTo>
                  <a:lnTo>
                    <a:pt x="975" y="219975"/>
                  </a:lnTo>
                  <a:lnTo>
                    <a:pt x="1285" y="240944"/>
                  </a:lnTo>
                  <a:lnTo>
                    <a:pt x="1527" y="262154"/>
                  </a:lnTo>
                  <a:lnTo>
                    <a:pt x="1873" y="282922"/>
                  </a:lnTo>
                  <a:lnTo>
                    <a:pt x="2644" y="302246"/>
                  </a:lnTo>
                  <a:lnTo>
                    <a:pt x="3983" y="319725"/>
                  </a:lnTo>
                  <a:lnTo>
                    <a:pt x="5868" y="335780"/>
                  </a:lnTo>
                  <a:lnTo>
                    <a:pt x="8204" y="351338"/>
                  </a:lnTo>
                  <a:lnTo>
                    <a:pt x="10883" y="366999"/>
                  </a:lnTo>
                  <a:lnTo>
                    <a:pt x="13646" y="382998"/>
                  </a:lnTo>
                  <a:lnTo>
                    <a:pt x="16115" y="399366"/>
                  </a:lnTo>
                  <a:lnTo>
                    <a:pt x="18109" y="416031"/>
                  </a:lnTo>
                  <a:lnTo>
                    <a:pt x="19817" y="432166"/>
                  </a:lnTo>
                  <a:lnTo>
                    <a:pt x="21975" y="447799"/>
                  </a:lnTo>
                  <a:lnTo>
                    <a:pt x="25888" y="464304"/>
                  </a:lnTo>
                  <a:lnTo>
                    <a:pt x="33671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58383" y="2885125"/>
              <a:ext cx="452726" cy="10212"/>
            </a:xfrm>
            <a:custGeom>
              <a:avLst/>
              <a:gdLst/>
              <a:ahLst/>
              <a:cxnLst/>
              <a:rect l="0" t="0" r="0" b="0"/>
              <a:pathLst>
                <a:path w="452726" h="10212">
                  <a:moveTo>
                    <a:pt x="452725" y="10211"/>
                  </a:moveTo>
                  <a:lnTo>
                    <a:pt x="440924" y="10144"/>
                  </a:lnTo>
                  <a:lnTo>
                    <a:pt x="429154" y="9504"/>
                  </a:lnTo>
                  <a:lnTo>
                    <a:pt x="416268" y="8217"/>
                  </a:lnTo>
                  <a:lnTo>
                    <a:pt x="402593" y="6703"/>
                  </a:lnTo>
                  <a:lnTo>
                    <a:pt x="388913" y="5683"/>
                  </a:lnTo>
                  <a:lnTo>
                    <a:pt x="375684" y="5514"/>
                  </a:lnTo>
                  <a:lnTo>
                    <a:pt x="362541" y="5895"/>
                  </a:lnTo>
                  <a:lnTo>
                    <a:pt x="348516" y="6085"/>
                  </a:lnTo>
                  <a:lnTo>
                    <a:pt x="333118" y="5659"/>
                  </a:lnTo>
                  <a:lnTo>
                    <a:pt x="316335" y="4694"/>
                  </a:lnTo>
                  <a:lnTo>
                    <a:pt x="298380" y="3574"/>
                  </a:lnTo>
                  <a:lnTo>
                    <a:pt x="279525" y="2558"/>
                  </a:lnTo>
                  <a:lnTo>
                    <a:pt x="260338" y="1740"/>
                  </a:lnTo>
                  <a:lnTo>
                    <a:pt x="241625" y="1124"/>
                  </a:lnTo>
                  <a:lnTo>
                    <a:pt x="223773" y="678"/>
                  </a:lnTo>
                  <a:lnTo>
                    <a:pt x="206331" y="364"/>
                  </a:lnTo>
                  <a:lnTo>
                    <a:pt x="188248" y="145"/>
                  </a:lnTo>
                  <a:lnTo>
                    <a:pt x="168967" y="0"/>
                  </a:lnTo>
                  <a:lnTo>
                    <a:pt x="148589" y="70"/>
                  </a:lnTo>
                  <a:lnTo>
                    <a:pt x="127598" y="650"/>
                  </a:lnTo>
                  <a:lnTo>
                    <a:pt x="106379" y="1852"/>
                  </a:lnTo>
                  <a:lnTo>
                    <a:pt x="85642" y="3482"/>
                  </a:lnTo>
                  <a:lnTo>
                    <a:pt x="64244" y="5284"/>
                  </a:lnTo>
                  <a:lnTo>
                    <a:pt x="38075" y="7418"/>
                  </a:lnTo>
                  <a:lnTo>
                    <a:pt x="0" y="102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38169" y="3032207"/>
              <a:ext cx="174244" cy="181814"/>
            </a:xfrm>
            <a:custGeom>
              <a:avLst/>
              <a:gdLst/>
              <a:ahLst/>
              <a:cxnLst/>
              <a:rect l="0" t="0" r="0" b="0"/>
              <a:pathLst>
                <a:path w="174244" h="181814">
                  <a:moveTo>
                    <a:pt x="109893" y="10528"/>
                  </a:moveTo>
                  <a:lnTo>
                    <a:pt x="98225" y="10663"/>
                  </a:lnTo>
                  <a:lnTo>
                    <a:pt x="87736" y="11943"/>
                  </a:lnTo>
                  <a:lnTo>
                    <a:pt x="77439" y="14536"/>
                  </a:lnTo>
                  <a:lnTo>
                    <a:pt x="67311" y="18256"/>
                  </a:lnTo>
                  <a:lnTo>
                    <a:pt x="57615" y="22888"/>
                  </a:lnTo>
                  <a:lnTo>
                    <a:pt x="48479" y="28226"/>
                  </a:lnTo>
                  <a:lnTo>
                    <a:pt x="39876" y="34246"/>
                  </a:lnTo>
                  <a:lnTo>
                    <a:pt x="31714" y="41108"/>
                  </a:lnTo>
                  <a:lnTo>
                    <a:pt x="23900" y="48837"/>
                  </a:lnTo>
                  <a:lnTo>
                    <a:pt x="16668" y="57483"/>
                  </a:lnTo>
                  <a:lnTo>
                    <a:pt x="10564" y="67197"/>
                  </a:lnTo>
                  <a:lnTo>
                    <a:pt x="5796" y="77952"/>
                  </a:lnTo>
                  <a:lnTo>
                    <a:pt x="2425" y="89429"/>
                  </a:lnTo>
                  <a:lnTo>
                    <a:pt x="529" y="101125"/>
                  </a:lnTo>
                  <a:lnTo>
                    <a:pt x="0" y="112731"/>
                  </a:lnTo>
                  <a:lnTo>
                    <a:pt x="762" y="124132"/>
                  </a:lnTo>
                  <a:lnTo>
                    <a:pt x="2862" y="135321"/>
                  </a:lnTo>
                  <a:lnTo>
                    <a:pt x="6206" y="146314"/>
                  </a:lnTo>
                  <a:lnTo>
                    <a:pt x="10906" y="156663"/>
                  </a:lnTo>
                  <a:lnTo>
                    <a:pt x="17342" y="165481"/>
                  </a:lnTo>
                  <a:lnTo>
                    <a:pt x="25559" y="172407"/>
                  </a:lnTo>
                  <a:lnTo>
                    <a:pt x="35161" y="177396"/>
                  </a:lnTo>
                  <a:lnTo>
                    <a:pt x="45515" y="180461"/>
                  </a:lnTo>
                  <a:lnTo>
                    <a:pt x="56180" y="181813"/>
                  </a:lnTo>
                  <a:lnTo>
                    <a:pt x="66933" y="181622"/>
                  </a:lnTo>
                  <a:lnTo>
                    <a:pt x="77677" y="179915"/>
                  </a:lnTo>
                  <a:lnTo>
                    <a:pt x="88378" y="176843"/>
                  </a:lnTo>
                  <a:lnTo>
                    <a:pt x="98869" y="172495"/>
                  </a:lnTo>
                  <a:lnTo>
                    <a:pt x="108847" y="166829"/>
                  </a:lnTo>
                  <a:lnTo>
                    <a:pt x="118192" y="159947"/>
                  </a:lnTo>
                  <a:lnTo>
                    <a:pt x="126943" y="152226"/>
                  </a:lnTo>
                  <a:lnTo>
                    <a:pt x="135208" y="144204"/>
                  </a:lnTo>
                  <a:lnTo>
                    <a:pt x="143099" y="136215"/>
                  </a:lnTo>
                  <a:lnTo>
                    <a:pt x="150552" y="128225"/>
                  </a:lnTo>
                  <a:lnTo>
                    <a:pt x="157338" y="119947"/>
                  </a:lnTo>
                  <a:lnTo>
                    <a:pt x="163376" y="111225"/>
                  </a:lnTo>
                  <a:lnTo>
                    <a:pt x="168415" y="101891"/>
                  </a:lnTo>
                  <a:lnTo>
                    <a:pt x="171970" y="91707"/>
                  </a:lnTo>
                  <a:lnTo>
                    <a:pt x="173908" y="80632"/>
                  </a:lnTo>
                  <a:lnTo>
                    <a:pt x="174243" y="68939"/>
                  </a:lnTo>
                  <a:lnTo>
                    <a:pt x="172955" y="57097"/>
                  </a:lnTo>
                  <a:lnTo>
                    <a:pt x="170200" y="45408"/>
                  </a:lnTo>
                  <a:lnTo>
                    <a:pt x="166175" y="34420"/>
                  </a:lnTo>
                  <a:lnTo>
                    <a:pt x="160420" y="23939"/>
                  </a:lnTo>
                  <a:lnTo>
                    <a:pt x="150198" y="13047"/>
                  </a:lnTo>
                  <a:lnTo>
                    <a:pt x="1309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20729" y="2695193"/>
              <a:ext cx="180018" cy="547585"/>
            </a:xfrm>
            <a:custGeom>
              <a:avLst/>
              <a:gdLst/>
              <a:ahLst/>
              <a:cxnLst/>
              <a:rect l="0" t="0" r="0" b="0"/>
              <a:pathLst>
                <a:path w="180018" h="547585">
                  <a:moveTo>
                    <a:pt x="74732" y="547584"/>
                  </a:moveTo>
                  <a:lnTo>
                    <a:pt x="71798" y="538783"/>
                  </a:lnTo>
                  <a:lnTo>
                    <a:pt x="69016" y="530436"/>
                  </a:lnTo>
                  <a:lnTo>
                    <a:pt x="66116" y="521733"/>
                  </a:lnTo>
                  <a:lnTo>
                    <a:pt x="63076" y="512439"/>
                  </a:lnTo>
                  <a:lnTo>
                    <a:pt x="59911" y="502295"/>
                  </a:lnTo>
                  <a:lnTo>
                    <a:pt x="56647" y="491250"/>
                  </a:lnTo>
                  <a:lnTo>
                    <a:pt x="53309" y="479411"/>
                  </a:lnTo>
                  <a:lnTo>
                    <a:pt x="49918" y="466940"/>
                  </a:lnTo>
                  <a:lnTo>
                    <a:pt x="46488" y="453998"/>
                  </a:lnTo>
                  <a:lnTo>
                    <a:pt x="43034" y="440715"/>
                  </a:lnTo>
                  <a:lnTo>
                    <a:pt x="39562" y="427193"/>
                  </a:lnTo>
                  <a:lnTo>
                    <a:pt x="36077" y="413501"/>
                  </a:lnTo>
                  <a:lnTo>
                    <a:pt x="32584" y="399526"/>
                  </a:lnTo>
                  <a:lnTo>
                    <a:pt x="29086" y="384999"/>
                  </a:lnTo>
                  <a:lnTo>
                    <a:pt x="25583" y="369815"/>
                  </a:lnTo>
                  <a:lnTo>
                    <a:pt x="22079" y="354023"/>
                  </a:lnTo>
                  <a:lnTo>
                    <a:pt x="18573" y="337736"/>
                  </a:lnTo>
                  <a:lnTo>
                    <a:pt x="15065" y="321074"/>
                  </a:lnTo>
                  <a:lnTo>
                    <a:pt x="11558" y="304139"/>
                  </a:lnTo>
                  <a:lnTo>
                    <a:pt x="8050" y="287010"/>
                  </a:lnTo>
                  <a:lnTo>
                    <a:pt x="4554" y="269748"/>
                  </a:lnTo>
                  <a:lnTo>
                    <a:pt x="1564" y="252393"/>
                  </a:lnTo>
                  <a:lnTo>
                    <a:pt x="0" y="234975"/>
                  </a:lnTo>
                  <a:lnTo>
                    <a:pt x="236" y="217519"/>
                  </a:lnTo>
                  <a:lnTo>
                    <a:pt x="1685" y="200203"/>
                  </a:lnTo>
                  <a:lnTo>
                    <a:pt x="3120" y="183343"/>
                  </a:lnTo>
                  <a:lnTo>
                    <a:pt x="3828" y="167075"/>
                  </a:lnTo>
                  <a:lnTo>
                    <a:pt x="3942" y="151370"/>
                  </a:lnTo>
                  <a:lnTo>
                    <a:pt x="4154" y="136131"/>
                  </a:lnTo>
                  <a:lnTo>
                    <a:pt x="4885" y="121252"/>
                  </a:lnTo>
                  <a:lnTo>
                    <a:pt x="6241" y="106801"/>
                  </a:lnTo>
                  <a:lnTo>
                    <a:pt x="8164" y="93010"/>
                  </a:lnTo>
                  <a:lnTo>
                    <a:pt x="10544" y="79952"/>
                  </a:lnTo>
                  <a:lnTo>
                    <a:pt x="13433" y="67555"/>
                  </a:lnTo>
                  <a:lnTo>
                    <a:pt x="17044" y="55689"/>
                  </a:lnTo>
                  <a:lnTo>
                    <a:pt x="21437" y="44232"/>
                  </a:lnTo>
                  <a:lnTo>
                    <a:pt x="26691" y="33402"/>
                  </a:lnTo>
                  <a:lnTo>
                    <a:pt x="32975" y="23728"/>
                  </a:lnTo>
                  <a:lnTo>
                    <a:pt x="40287" y="15414"/>
                  </a:lnTo>
                  <a:lnTo>
                    <a:pt x="48809" y="8679"/>
                  </a:lnTo>
                  <a:lnTo>
                    <a:pt x="58964" y="3904"/>
                  </a:lnTo>
                  <a:lnTo>
                    <a:pt x="70831" y="1102"/>
                  </a:lnTo>
                  <a:lnTo>
                    <a:pt x="84037" y="0"/>
                  </a:lnTo>
                  <a:lnTo>
                    <a:pt x="97964" y="232"/>
                  </a:lnTo>
                  <a:lnTo>
                    <a:pt x="112168" y="1466"/>
                  </a:lnTo>
                  <a:lnTo>
                    <a:pt x="125939" y="3748"/>
                  </a:lnTo>
                  <a:lnTo>
                    <a:pt x="138267" y="7480"/>
                  </a:lnTo>
                  <a:lnTo>
                    <a:pt x="148731" y="12755"/>
                  </a:lnTo>
                  <a:lnTo>
                    <a:pt x="157286" y="18935"/>
                  </a:lnTo>
                  <a:lnTo>
                    <a:pt x="164825" y="25429"/>
                  </a:lnTo>
                  <a:lnTo>
                    <a:pt x="172005" y="32808"/>
                  </a:lnTo>
                  <a:lnTo>
                    <a:pt x="180017" y="42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05948" y="300062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201768" y="2934"/>
                  </a:lnTo>
                  <a:lnTo>
                    <a:pt x="193422" y="5716"/>
                  </a:lnTo>
                  <a:lnTo>
                    <a:pt x="184718" y="8611"/>
                  </a:lnTo>
                  <a:lnTo>
                    <a:pt x="175425" y="11479"/>
                  </a:lnTo>
                  <a:lnTo>
                    <a:pt x="165281" y="13995"/>
                  </a:lnTo>
                  <a:lnTo>
                    <a:pt x="154236" y="16006"/>
                  </a:lnTo>
                  <a:lnTo>
                    <a:pt x="142396" y="17519"/>
                  </a:lnTo>
                  <a:lnTo>
                    <a:pt x="129926" y="18613"/>
                  </a:lnTo>
                  <a:lnTo>
                    <a:pt x="116984" y="19386"/>
                  </a:lnTo>
                  <a:lnTo>
                    <a:pt x="103701" y="19923"/>
                  </a:lnTo>
                  <a:lnTo>
                    <a:pt x="90179" y="20291"/>
                  </a:lnTo>
                  <a:lnTo>
                    <a:pt x="76501" y="20541"/>
                  </a:lnTo>
                  <a:lnTo>
                    <a:pt x="62939" y="20711"/>
                  </a:lnTo>
                  <a:lnTo>
                    <a:pt x="48421" y="20844"/>
                  </a:lnTo>
                  <a:lnTo>
                    <a:pt x="29437" y="209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990300" y="3284891"/>
              <a:ext cx="989680" cy="25761"/>
            </a:xfrm>
            <a:custGeom>
              <a:avLst/>
              <a:gdLst/>
              <a:ahLst/>
              <a:cxnLst/>
              <a:rect l="0" t="0" r="0" b="0"/>
              <a:pathLst>
                <a:path w="989680" h="25761">
                  <a:moveTo>
                    <a:pt x="0" y="0"/>
                  </a:moveTo>
                  <a:lnTo>
                    <a:pt x="8869" y="2867"/>
                  </a:lnTo>
                  <a:lnTo>
                    <a:pt x="17856" y="5008"/>
                  </a:lnTo>
                  <a:lnTo>
                    <a:pt x="27851" y="6611"/>
                  </a:lnTo>
                  <a:lnTo>
                    <a:pt x="38831" y="7792"/>
                  </a:lnTo>
                  <a:lnTo>
                    <a:pt x="50643" y="8640"/>
                  </a:lnTo>
                  <a:lnTo>
                    <a:pt x="63101" y="9238"/>
                  </a:lnTo>
                  <a:lnTo>
                    <a:pt x="76039" y="9653"/>
                  </a:lnTo>
                  <a:lnTo>
                    <a:pt x="89320" y="9936"/>
                  </a:lnTo>
                  <a:lnTo>
                    <a:pt x="102847" y="10130"/>
                  </a:lnTo>
                  <a:lnTo>
                    <a:pt x="116707" y="10261"/>
                  </a:lnTo>
                  <a:lnTo>
                    <a:pt x="131158" y="10349"/>
                  </a:lnTo>
                  <a:lnTo>
                    <a:pt x="146290" y="10413"/>
                  </a:lnTo>
                  <a:lnTo>
                    <a:pt x="162046" y="10626"/>
                  </a:lnTo>
                  <a:lnTo>
                    <a:pt x="178310" y="11301"/>
                  </a:lnTo>
                  <a:lnTo>
                    <a:pt x="194952" y="12567"/>
                  </a:lnTo>
                  <a:lnTo>
                    <a:pt x="211704" y="14232"/>
                  </a:lnTo>
                  <a:lnTo>
                    <a:pt x="228177" y="15888"/>
                  </a:lnTo>
                  <a:lnTo>
                    <a:pt x="244195" y="17296"/>
                  </a:lnTo>
                  <a:lnTo>
                    <a:pt x="260239" y="18392"/>
                  </a:lnTo>
                  <a:lnTo>
                    <a:pt x="277304" y="19202"/>
                  </a:lnTo>
                  <a:lnTo>
                    <a:pt x="295867" y="19782"/>
                  </a:lnTo>
                  <a:lnTo>
                    <a:pt x="315913" y="20188"/>
                  </a:lnTo>
                  <a:lnTo>
                    <a:pt x="337206" y="20468"/>
                  </a:lnTo>
                  <a:lnTo>
                    <a:pt x="359446" y="20659"/>
                  </a:lnTo>
                  <a:lnTo>
                    <a:pt x="381890" y="20790"/>
                  </a:lnTo>
                  <a:lnTo>
                    <a:pt x="403410" y="20877"/>
                  </a:lnTo>
                  <a:lnTo>
                    <a:pt x="423467" y="20937"/>
                  </a:lnTo>
                  <a:lnTo>
                    <a:pt x="442049" y="20976"/>
                  </a:lnTo>
                  <a:lnTo>
                    <a:pt x="459384" y="21003"/>
                  </a:lnTo>
                  <a:lnTo>
                    <a:pt x="475752" y="21021"/>
                  </a:lnTo>
                  <a:lnTo>
                    <a:pt x="491410" y="21033"/>
                  </a:lnTo>
                  <a:lnTo>
                    <a:pt x="506560" y="21040"/>
                  </a:lnTo>
                  <a:lnTo>
                    <a:pt x="521355" y="21046"/>
                  </a:lnTo>
                  <a:lnTo>
                    <a:pt x="535905" y="21049"/>
                  </a:lnTo>
                  <a:lnTo>
                    <a:pt x="550289" y="21052"/>
                  </a:lnTo>
                  <a:lnTo>
                    <a:pt x="564559" y="21053"/>
                  </a:lnTo>
                  <a:lnTo>
                    <a:pt x="578753" y="21054"/>
                  </a:lnTo>
                  <a:lnTo>
                    <a:pt x="592895" y="21055"/>
                  </a:lnTo>
                  <a:lnTo>
                    <a:pt x="607003" y="21056"/>
                  </a:lnTo>
                  <a:lnTo>
                    <a:pt x="621088" y="21056"/>
                  </a:lnTo>
                  <a:lnTo>
                    <a:pt x="635157" y="21056"/>
                  </a:lnTo>
                  <a:lnTo>
                    <a:pt x="649216" y="21061"/>
                  </a:lnTo>
                  <a:lnTo>
                    <a:pt x="663268" y="21234"/>
                  </a:lnTo>
                  <a:lnTo>
                    <a:pt x="677315" y="21882"/>
                  </a:lnTo>
                  <a:lnTo>
                    <a:pt x="691373" y="23126"/>
                  </a:lnTo>
                  <a:lnTo>
                    <a:pt x="705934" y="24606"/>
                  </a:lnTo>
                  <a:lnTo>
                    <a:pt x="721920" y="25606"/>
                  </a:lnTo>
                  <a:lnTo>
                    <a:pt x="739719" y="25760"/>
                  </a:lnTo>
                  <a:lnTo>
                    <a:pt x="759235" y="25200"/>
                  </a:lnTo>
                  <a:lnTo>
                    <a:pt x="780163" y="24360"/>
                  </a:lnTo>
                  <a:lnTo>
                    <a:pt x="802165" y="23536"/>
                  </a:lnTo>
                  <a:lnTo>
                    <a:pt x="824786" y="22848"/>
                  </a:lnTo>
                  <a:lnTo>
                    <a:pt x="847489" y="22319"/>
                  </a:lnTo>
                  <a:lnTo>
                    <a:pt x="869963" y="21932"/>
                  </a:lnTo>
                  <a:lnTo>
                    <a:pt x="891789" y="21657"/>
                  </a:lnTo>
                  <a:lnTo>
                    <a:pt x="914803" y="21434"/>
                  </a:lnTo>
                  <a:lnTo>
                    <a:pt x="944376" y="21245"/>
                  </a:lnTo>
                  <a:lnTo>
                    <a:pt x="98967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91949" y="3024902"/>
              <a:ext cx="150187" cy="437933"/>
            </a:xfrm>
            <a:custGeom>
              <a:avLst/>
              <a:gdLst/>
              <a:ahLst/>
              <a:cxnLst/>
              <a:rect l="0" t="0" r="0" b="0"/>
              <a:pathLst>
                <a:path w="150187" h="437933">
                  <a:moveTo>
                    <a:pt x="51242" y="196818"/>
                  </a:moveTo>
                  <a:lnTo>
                    <a:pt x="48376" y="205686"/>
                  </a:lnTo>
                  <a:lnTo>
                    <a:pt x="46233" y="214673"/>
                  </a:lnTo>
                  <a:lnTo>
                    <a:pt x="44635" y="224668"/>
                  </a:lnTo>
                  <a:lnTo>
                    <a:pt x="43628" y="235649"/>
                  </a:lnTo>
                  <a:lnTo>
                    <a:pt x="43427" y="247460"/>
                  </a:lnTo>
                  <a:lnTo>
                    <a:pt x="44078" y="259919"/>
                  </a:lnTo>
                  <a:lnTo>
                    <a:pt x="45317" y="272856"/>
                  </a:lnTo>
                  <a:lnTo>
                    <a:pt x="46681" y="286138"/>
                  </a:lnTo>
                  <a:lnTo>
                    <a:pt x="47891" y="299659"/>
                  </a:lnTo>
                  <a:lnTo>
                    <a:pt x="48853" y="313348"/>
                  </a:lnTo>
                  <a:lnTo>
                    <a:pt x="49573" y="327149"/>
                  </a:lnTo>
                  <a:lnTo>
                    <a:pt x="50096" y="341029"/>
                  </a:lnTo>
                  <a:lnTo>
                    <a:pt x="50634" y="354961"/>
                  </a:lnTo>
                  <a:lnTo>
                    <a:pt x="51535" y="368928"/>
                  </a:lnTo>
                  <a:lnTo>
                    <a:pt x="52957" y="382918"/>
                  </a:lnTo>
                  <a:lnTo>
                    <a:pt x="54728" y="396924"/>
                  </a:lnTo>
                  <a:lnTo>
                    <a:pt x="56455" y="410940"/>
                  </a:lnTo>
                  <a:lnTo>
                    <a:pt x="57882" y="424866"/>
                  </a:lnTo>
                  <a:lnTo>
                    <a:pt x="57910" y="435249"/>
                  </a:lnTo>
                  <a:lnTo>
                    <a:pt x="55873" y="437932"/>
                  </a:lnTo>
                  <a:lnTo>
                    <a:pt x="53065" y="434484"/>
                  </a:lnTo>
                  <a:lnTo>
                    <a:pt x="50022" y="426924"/>
                  </a:lnTo>
                  <a:lnTo>
                    <a:pt x="46862" y="416437"/>
                  </a:lnTo>
                  <a:lnTo>
                    <a:pt x="43616" y="403820"/>
                  </a:lnTo>
                  <a:lnTo>
                    <a:pt x="40467" y="389508"/>
                  </a:lnTo>
                  <a:lnTo>
                    <a:pt x="37739" y="373645"/>
                  </a:lnTo>
                  <a:lnTo>
                    <a:pt x="35571" y="356433"/>
                  </a:lnTo>
                  <a:lnTo>
                    <a:pt x="33778" y="338304"/>
                  </a:lnTo>
                  <a:lnTo>
                    <a:pt x="31960" y="319830"/>
                  </a:lnTo>
                  <a:lnTo>
                    <a:pt x="29884" y="301373"/>
                  </a:lnTo>
                  <a:lnTo>
                    <a:pt x="27487" y="283403"/>
                  </a:lnTo>
                  <a:lnTo>
                    <a:pt x="24799" y="266562"/>
                  </a:lnTo>
                  <a:lnTo>
                    <a:pt x="21877" y="251079"/>
                  </a:lnTo>
                  <a:lnTo>
                    <a:pt x="18778" y="236529"/>
                  </a:lnTo>
                  <a:lnTo>
                    <a:pt x="15552" y="222063"/>
                  </a:lnTo>
                  <a:lnTo>
                    <a:pt x="12241" y="207173"/>
                  </a:lnTo>
                  <a:lnTo>
                    <a:pt x="9036" y="191711"/>
                  </a:lnTo>
                  <a:lnTo>
                    <a:pt x="6263" y="175711"/>
                  </a:lnTo>
                  <a:lnTo>
                    <a:pt x="4067" y="159273"/>
                  </a:lnTo>
                  <a:lnTo>
                    <a:pt x="2423" y="142505"/>
                  </a:lnTo>
                  <a:lnTo>
                    <a:pt x="1237" y="125496"/>
                  </a:lnTo>
                  <a:lnTo>
                    <a:pt x="406" y="108326"/>
                  </a:lnTo>
                  <a:lnTo>
                    <a:pt x="0" y="91374"/>
                  </a:lnTo>
                  <a:lnTo>
                    <a:pt x="251" y="75292"/>
                  </a:lnTo>
                  <a:lnTo>
                    <a:pt x="1239" y="60369"/>
                  </a:lnTo>
                  <a:lnTo>
                    <a:pt x="3055" y="46722"/>
                  </a:lnTo>
                  <a:lnTo>
                    <a:pt x="5877" y="34467"/>
                  </a:lnTo>
                  <a:lnTo>
                    <a:pt x="9712" y="23533"/>
                  </a:lnTo>
                  <a:lnTo>
                    <a:pt x="14746" y="14189"/>
                  </a:lnTo>
                  <a:lnTo>
                    <a:pt x="21407" y="7107"/>
                  </a:lnTo>
                  <a:lnTo>
                    <a:pt x="29774" y="2458"/>
                  </a:lnTo>
                  <a:lnTo>
                    <a:pt x="39477" y="132"/>
                  </a:lnTo>
                  <a:lnTo>
                    <a:pt x="49899" y="0"/>
                  </a:lnTo>
                  <a:lnTo>
                    <a:pt x="60610" y="1766"/>
                  </a:lnTo>
                  <a:lnTo>
                    <a:pt x="71393" y="5203"/>
                  </a:lnTo>
                  <a:lnTo>
                    <a:pt x="82158" y="10242"/>
                  </a:lnTo>
                  <a:lnTo>
                    <a:pt x="92873" y="16706"/>
                  </a:lnTo>
                  <a:lnTo>
                    <a:pt x="103372" y="24483"/>
                  </a:lnTo>
                  <a:lnTo>
                    <a:pt x="113356" y="33606"/>
                  </a:lnTo>
                  <a:lnTo>
                    <a:pt x="122695" y="43966"/>
                  </a:lnTo>
                  <a:lnTo>
                    <a:pt x="131103" y="55346"/>
                  </a:lnTo>
                  <a:lnTo>
                    <a:pt x="138074" y="67509"/>
                  </a:lnTo>
                  <a:lnTo>
                    <a:pt x="143459" y="80241"/>
                  </a:lnTo>
                  <a:lnTo>
                    <a:pt x="147261" y="93214"/>
                  </a:lnTo>
                  <a:lnTo>
                    <a:pt x="149455" y="105996"/>
                  </a:lnTo>
                  <a:lnTo>
                    <a:pt x="150186" y="118365"/>
                  </a:lnTo>
                  <a:lnTo>
                    <a:pt x="149562" y="130128"/>
                  </a:lnTo>
                  <a:lnTo>
                    <a:pt x="147556" y="141035"/>
                  </a:lnTo>
                  <a:lnTo>
                    <a:pt x="144279" y="151039"/>
                  </a:lnTo>
                  <a:lnTo>
                    <a:pt x="139793" y="160249"/>
                  </a:lnTo>
                  <a:lnTo>
                    <a:pt x="134033" y="168830"/>
                  </a:lnTo>
                  <a:lnTo>
                    <a:pt x="127098" y="176932"/>
                  </a:lnTo>
                  <a:lnTo>
                    <a:pt x="119648" y="184383"/>
                  </a:lnTo>
                  <a:lnTo>
                    <a:pt x="112090" y="191430"/>
                  </a:lnTo>
                  <a:lnTo>
                    <a:pt x="103760" y="198693"/>
                  </a:lnTo>
                  <a:lnTo>
                    <a:pt x="93357" y="207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05978" y="3084849"/>
              <a:ext cx="100403" cy="128460"/>
            </a:xfrm>
            <a:custGeom>
              <a:avLst/>
              <a:gdLst/>
              <a:ahLst/>
              <a:cxnLst/>
              <a:rect l="0" t="0" r="0" b="0"/>
              <a:pathLst>
                <a:path w="100403" h="128460">
                  <a:moveTo>
                    <a:pt x="47783" y="0"/>
                  </a:moveTo>
                  <a:lnTo>
                    <a:pt x="39116" y="3068"/>
                  </a:lnTo>
                  <a:lnTo>
                    <a:pt x="32050" y="7131"/>
                  </a:lnTo>
                  <a:lnTo>
                    <a:pt x="25944" y="12623"/>
                  </a:lnTo>
                  <a:lnTo>
                    <a:pt x="20543" y="19383"/>
                  </a:lnTo>
                  <a:lnTo>
                    <a:pt x="15680" y="27181"/>
                  </a:lnTo>
                  <a:lnTo>
                    <a:pt x="11226" y="35783"/>
                  </a:lnTo>
                  <a:lnTo>
                    <a:pt x="7232" y="45141"/>
                  </a:lnTo>
                  <a:lnTo>
                    <a:pt x="3921" y="55395"/>
                  </a:lnTo>
                  <a:lnTo>
                    <a:pt x="1372" y="66538"/>
                  </a:lnTo>
                  <a:lnTo>
                    <a:pt x="0" y="78121"/>
                  </a:lnTo>
                  <a:lnTo>
                    <a:pt x="592" y="89362"/>
                  </a:lnTo>
                  <a:lnTo>
                    <a:pt x="3410" y="99837"/>
                  </a:lnTo>
                  <a:lnTo>
                    <a:pt x="8405" y="109158"/>
                  </a:lnTo>
                  <a:lnTo>
                    <a:pt x="15496" y="116815"/>
                  </a:lnTo>
                  <a:lnTo>
                    <a:pt x="24404" y="122692"/>
                  </a:lnTo>
                  <a:lnTo>
                    <a:pt x="34434" y="126671"/>
                  </a:lnTo>
                  <a:lnTo>
                    <a:pt x="44610" y="128459"/>
                  </a:lnTo>
                  <a:lnTo>
                    <a:pt x="54364" y="128105"/>
                  </a:lnTo>
                  <a:lnTo>
                    <a:pt x="63366" y="125768"/>
                  </a:lnTo>
                  <a:lnTo>
                    <a:pt x="71340" y="121541"/>
                  </a:lnTo>
                  <a:lnTo>
                    <a:pt x="78257" y="115665"/>
                  </a:lnTo>
                  <a:lnTo>
                    <a:pt x="84258" y="108468"/>
                  </a:lnTo>
                  <a:lnTo>
                    <a:pt x="89539" y="100276"/>
                  </a:lnTo>
                  <a:lnTo>
                    <a:pt x="94271" y="91362"/>
                  </a:lnTo>
                  <a:lnTo>
                    <a:pt x="98113" y="81938"/>
                  </a:lnTo>
                  <a:lnTo>
                    <a:pt x="100258" y="72159"/>
                  </a:lnTo>
                  <a:lnTo>
                    <a:pt x="100402" y="62142"/>
                  </a:lnTo>
                  <a:lnTo>
                    <a:pt x="98700" y="52128"/>
                  </a:lnTo>
                  <a:lnTo>
                    <a:pt x="95499" y="42477"/>
                  </a:lnTo>
                  <a:lnTo>
                    <a:pt x="91169" y="33364"/>
                  </a:lnTo>
                  <a:lnTo>
                    <a:pt x="86329" y="25082"/>
                  </a:lnTo>
                  <a:lnTo>
                    <a:pt x="81352" y="17314"/>
                  </a:lnTo>
                  <a:lnTo>
                    <a:pt x="75809" y="9380"/>
                  </a:lnTo>
                  <a:lnTo>
                    <a:pt x="688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72914" y="3032207"/>
              <a:ext cx="109489" cy="189514"/>
            </a:xfrm>
            <a:custGeom>
              <a:avLst/>
              <a:gdLst/>
              <a:ahLst/>
              <a:cxnLst/>
              <a:rect l="0" t="0" r="0" b="0"/>
              <a:pathLst>
                <a:path w="109489" h="189514">
                  <a:moveTo>
                    <a:pt x="70360" y="0"/>
                  </a:moveTo>
                  <a:lnTo>
                    <a:pt x="61626" y="3001"/>
                  </a:lnTo>
                  <a:lnTo>
                    <a:pt x="53920" y="6423"/>
                  </a:lnTo>
                  <a:lnTo>
                    <a:pt x="46518" y="10619"/>
                  </a:lnTo>
                  <a:lnTo>
                    <a:pt x="39256" y="15519"/>
                  </a:lnTo>
                  <a:lnTo>
                    <a:pt x="32077" y="21001"/>
                  </a:lnTo>
                  <a:lnTo>
                    <a:pt x="24957" y="26936"/>
                  </a:lnTo>
                  <a:lnTo>
                    <a:pt x="18040" y="33370"/>
                  </a:lnTo>
                  <a:lnTo>
                    <a:pt x="11621" y="40517"/>
                  </a:lnTo>
                  <a:lnTo>
                    <a:pt x="5846" y="48421"/>
                  </a:lnTo>
                  <a:lnTo>
                    <a:pt x="1495" y="56506"/>
                  </a:lnTo>
                  <a:lnTo>
                    <a:pt x="0" y="63715"/>
                  </a:lnTo>
                  <a:lnTo>
                    <a:pt x="1894" y="69521"/>
                  </a:lnTo>
                  <a:lnTo>
                    <a:pt x="6915" y="73909"/>
                  </a:lnTo>
                  <a:lnTo>
                    <a:pt x="14479" y="77094"/>
                  </a:lnTo>
                  <a:lnTo>
                    <a:pt x="23966" y="79351"/>
                  </a:lnTo>
                  <a:lnTo>
                    <a:pt x="34687" y="81089"/>
                  </a:lnTo>
                  <a:lnTo>
                    <a:pt x="45925" y="82812"/>
                  </a:lnTo>
                  <a:lnTo>
                    <a:pt x="57243" y="84802"/>
                  </a:lnTo>
                  <a:lnTo>
                    <a:pt x="68294" y="87296"/>
                  </a:lnTo>
                  <a:lnTo>
                    <a:pt x="78722" y="90575"/>
                  </a:lnTo>
                  <a:lnTo>
                    <a:pt x="88390" y="94714"/>
                  </a:lnTo>
                  <a:lnTo>
                    <a:pt x="96866" y="99781"/>
                  </a:lnTo>
                  <a:lnTo>
                    <a:pt x="103358" y="105931"/>
                  </a:lnTo>
                  <a:lnTo>
                    <a:pt x="107603" y="113138"/>
                  </a:lnTo>
                  <a:lnTo>
                    <a:pt x="109488" y="121077"/>
                  </a:lnTo>
                  <a:lnTo>
                    <a:pt x="108791" y="129244"/>
                  </a:lnTo>
                  <a:lnTo>
                    <a:pt x="105656" y="137322"/>
                  </a:lnTo>
                  <a:lnTo>
                    <a:pt x="100485" y="145031"/>
                  </a:lnTo>
                  <a:lnTo>
                    <a:pt x="93743" y="152055"/>
                  </a:lnTo>
                  <a:lnTo>
                    <a:pt x="85845" y="158296"/>
                  </a:lnTo>
                  <a:lnTo>
                    <a:pt x="77123" y="163825"/>
                  </a:lnTo>
                  <a:lnTo>
                    <a:pt x="67825" y="168780"/>
                  </a:lnTo>
                  <a:lnTo>
                    <a:pt x="58143" y="173299"/>
                  </a:lnTo>
                  <a:lnTo>
                    <a:pt x="48659" y="177349"/>
                  </a:lnTo>
                  <a:lnTo>
                    <a:pt x="39423" y="181129"/>
                  </a:lnTo>
                  <a:lnTo>
                    <a:pt x="29628" y="184976"/>
                  </a:lnTo>
                  <a:lnTo>
                    <a:pt x="1771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29952" y="3032207"/>
              <a:ext cx="138386" cy="172896"/>
            </a:xfrm>
            <a:custGeom>
              <a:avLst/>
              <a:gdLst/>
              <a:ahLst/>
              <a:cxnLst/>
              <a:rect l="0" t="0" r="0" b="0"/>
              <a:pathLst>
                <a:path w="138386" h="172896">
                  <a:moveTo>
                    <a:pt x="71250" y="0"/>
                  </a:moveTo>
                  <a:lnTo>
                    <a:pt x="62449" y="5800"/>
                  </a:lnTo>
                  <a:lnTo>
                    <a:pt x="54101" y="10725"/>
                  </a:lnTo>
                  <a:lnTo>
                    <a:pt x="45408" y="15232"/>
                  </a:lnTo>
                  <a:lnTo>
                    <a:pt x="36459" y="19626"/>
                  </a:lnTo>
                  <a:lnTo>
                    <a:pt x="27613" y="24288"/>
                  </a:lnTo>
                  <a:lnTo>
                    <a:pt x="19088" y="29407"/>
                  </a:lnTo>
                  <a:lnTo>
                    <a:pt x="11418" y="35157"/>
                  </a:lnTo>
                  <a:lnTo>
                    <a:pt x="5486" y="41778"/>
                  </a:lnTo>
                  <a:lnTo>
                    <a:pt x="1624" y="49300"/>
                  </a:lnTo>
                  <a:lnTo>
                    <a:pt x="0" y="57284"/>
                  </a:lnTo>
                  <a:lnTo>
                    <a:pt x="873" y="64949"/>
                  </a:lnTo>
                  <a:lnTo>
                    <a:pt x="4132" y="71867"/>
                  </a:lnTo>
                  <a:lnTo>
                    <a:pt x="9556" y="77645"/>
                  </a:lnTo>
                  <a:lnTo>
                    <a:pt x="17000" y="81769"/>
                  </a:lnTo>
                  <a:lnTo>
                    <a:pt x="26183" y="84138"/>
                  </a:lnTo>
                  <a:lnTo>
                    <a:pt x="36581" y="85289"/>
                  </a:lnTo>
                  <a:lnTo>
                    <a:pt x="47544" y="86153"/>
                  </a:lnTo>
                  <a:lnTo>
                    <a:pt x="58653" y="87302"/>
                  </a:lnTo>
                  <a:lnTo>
                    <a:pt x="69719" y="88926"/>
                  </a:lnTo>
                  <a:lnTo>
                    <a:pt x="80683" y="91023"/>
                  </a:lnTo>
                  <a:lnTo>
                    <a:pt x="91535" y="93518"/>
                  </a:lnTo>
                  <a:lnTo>
                    <a:pt x="102128" y="96482"/>
                  </a:lnTo>
                  <a:lnTo>
                    <a:pt x="112176" y="100142"/>
                  </a:lnTo>
                  <a:lnTo>
                    <a:pt x="121548" y="104568"/>
                  </a:lnTo>
                  <a:lnTo>
                    <a:pt x="129641" y="109844"/>
                  </a:lnTo>
                  <a:lnTo>
                    <a:pt x="135333" y="116142"/>
                  </a:lnTo>
                  <a:lnTo>
                    <a:pt x="138225" y="123450"/>
                  </a:lnTo>
                  <a:lnTo>
                    <a:pt x="138385" y="131459"/>
                  </a:lnTo>
                  <a:lnTo>
                    <a:pt x="135992" y="139674"/>
                  </a:lnTo>
                  <a:lnTo>
                    <a:pt x="131415" y="147780"/>
                  </a:lnTo>
                  <a:lnTo>
                    <a:pt x="124957" y="155338"/>
                  </a:lnTo>
                  <a:lnTo>
                    <a:pt x="116743" y="161729"/>
                  </a:lnTo>
                  <a:lnTo>
                    <a:pt x="107009" y="166721"/>
                  </a:lnTo>
                  <a:lnTo>
                    <a:pt x="96223" y="170258"/>
                  </a:lnTo>
                  <a:lnTo>
                    <a:pt x="84992" y="172273"/>
                  </a:lnTo>
                  <a:lnTo>
                    <a:pt x="73713" y="172895"/>
                  </a:lnTo>
                  <a:lnTo>
                    <a:pt x="63001" y="172529"/>
                  </a:lnTo>
                  <a:lnTo>
                    <a:pt x="52735" y="171730"/>
                  </a:lnTo>
                  <a:lnTo>
                    <a:pt x="42017" y="170430"/>
                  </a:lnTo>
                  <a:lnTo>
                    <a:pt x="2913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906487" y="3095378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6" y="27846"/>
                  </a:lnTo>
                  <a:lnTo>
                    <a:pt x="2734" y="38782"/>
                  </a:lnTo>
                  <a:lnTo>
                    <a:pt x="1755" y="51824"/>
                  </a:lnTo>
                  <a:lnTo>
                    <a:pt x="894" y="7147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95958" y="292692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996635" y="2874279"/>
              <a:ext cx="174181" cy="309601"/>
            </a:xfrm>
            <a:custGeom>
              <a:avLst/>
              <a:gdLst/>
              <a:ahLst/>
              <a:cxnLst/>
              <a:rect l="0" t="0" r="0" b="0"/>
              <a:pathLst>
                <a:path w="174181" h="309601">
                  <a:moveTo>
                    <a:pt x="4608" y="0"/>
                  </a:moveTo>
                  <a:lnTo>
                    <a:pt x="1808" y="8802"/>
                  </a:lnTo>
                  <a:lnTo>
                    <a:pt x="307" y="17148"/>
                  </a:lnTo>
                  <a:lnTo>
                    <a:pt x="0" y="25852"/>
                  </a:lnTo>
                  <a:lnTo>
                    <a:pt x="679" y="35145"/>
                  </a:lnTo>
                  <a:lnTo>
                    <a:pt x="2147" y="45289"/>
                  </a:lnTo>
                  <a:lnTo>
                    <a:pt x="4216" y="56339"/>
                  </a:lnTo>
                  <a:lnTo>
                    <a:pt x="6726" y="68351"/>
                  </a:lnTo>
                  <a:lnTo>
                    <a:pt x="9549" y="81470"/>
                  </a:lnTo>
                  <a:lnTo>
                    <a:pt x="12590" y="95661"/>
                  </a:lnTo>
                  <a:lnTo>
                    <a:pt x="15784" y="110596"/>
                  </a:lnTo>
                  <a:lnTo>
                    <a:pt x="19080" y="125766"/>
                  </a:lnTo>
                  <a:lnTo>
                    <a:pt x="22442" y="140857"/>
                  </a:lnTo>
                  <a:lnTo>
                    <a:pt x="25682" y="155752"/>
                  </a:lnTo>
                  <a:lnTo>
                    <a:pt x="28479" y="170439"/>
                  </a:lnTo>
                  <a:lnTo>
                    <a:pt x="30697" y="184943"/>
                  </a:lnTo>
                  <a:lnTo>
                    <a:pt x="32525" y="199142"/>
                  </a:lnTo>
                  <a:lnTo>
                    <a:pt x="34367" y="212763"/>
                  </a:lnTo>
                  <a:lnTo>
                    <a:pt x="36456" y="225712"/>
                  </a:lnTo>
                  <a:lnTo>
                    <a:pt x="38691" y="238205"/>
                  </a:lnTo>
                  <a:lnTo>
                    <a:pt x="40739" y="250668"/>
                  </a:lnTo>
                  <a:lnTo>
                    <a:pt x="42404" y="263326"/>
                  </a:lnTo>
                  <a:lnTo>
                    <a:pt x="43316" y="275264"/>
                  </a:lnTo>
                  <a:lnTo>
                    <a:pt x="42286" y="284437"/>
                  </a:lnTo>
                  <a:lnTo>
                    <a:pt x="38924" y="288278"/>
                  </a:lnTo>
                  <a:lnTo>
                    <a:pt x="35017" y="285778"/>
                  </a:lnTo>
                  <a:lnTo>
                    <a:pt x="32110" y="279435"/>
                  </a:lnTo>
                  <a:lnTo>
                    <a:pt x="30634" y="271099"/>
                  </a:lnTo>
                  <a:lnTo>
                    <a:pt x="30481" y="261742"/>
                  </a:lnTo>
                  <a:lnTo>
                    <a:pt x="31551" y="252018"/>
                  </a:lnTo>
                  <a:lnTo>
                    <a:pt x="33886" y="242488"/>
                  </a:lnTo>
                  <a:lnTo>
                    <a:pt x="37397" y="233416"/>
                  </a:lnTo>
                  <a:lnTo>
                    <a:pt x="42047" y="225001"/>
                  </a:lnTo>
                  <a:lnTo>
                    <a:pt x="47921" y="217486"/>
                  </a:lnTo>
                  <a:lnTo>
                    <a:pt x="54952" y="210912"/>
                  </a:lnTo>
                  <a:lnTo>
                    <a:pt x="63114" y="205326"/>
                  </a:lnTo>
                  <a:lnTo>
                    <a:pt x="72496" y="200863"/>
                  </a:lnTo>
                  <a:lnTo>
                    <a:pt x="83021" y="197497"/>
                  </a:lnTo>
                  <a:lnTo>
                    <a:pt x="94173" y="195387"/>
                  </a:lnTo>
                  <a:lnTo>
                    <a:pt x="105117" y="194945"/>
                  </a:lnTo>
                  <a:lnTo>
                    <a:pt x="115400" y="196241"/>
                  </a:lnTo>
                  <a:lnTo>
                    <a:pt x="124930" y="199060"/>
                  </a:lnTo>
                  <a:lnTo>
                    <a:pt x="133791" y="203086"/>
                  </a:lnTo>
                  <a:lnTo>
                    <a:pt x="142117" y="208018"/>
                  </a:lnTo>
                  <a:lnTo>
                    <a:pt x="149878" y="213768"/>
                  </a:lnTo>
                  <a:lnTo>
                    <a:pt x="156880" y="220451"/>
                  </a:lnTo>
                  <a:lnTo>
                    <a:pt x="163067" y="228056"/>
                  </a:lnTo>
                  <a:lnTo>
                    <a:pt x="168207" y="236450"/>
                  </a:lnTo>
                  <a:lnTo>
                    <a:pt x="171830" y="245462"/>
                  </a:lnTo>
                  <a:lnTo>
                    <a:pt x="173814" y="254929"/>
                  </a:lnTo>
                  <a:lnTo>
                    <a:pt x="174180" y="264557"/>
                  </a:lnTo>
                  <a:lnTo>
                    <a:pt x="172913" y="273941"/>
                  </a:lnTo>
                  <a:lnTo>
                    <a:pt x="170163" y="282871"/>
                  </a:lnTo>
                  <a:lnTo>
                    <a:pt x="165877" y="291001"/>
                  </a:lnTo>
                  <a:lnTo>
                    <a:pt x="159728" y="297784"/>
                  </a:lnTo>
                  <a:lnTo>
                    <a:pt x="151703" y="303043"/>
                  </a:lnTo>
                  <a:lnTo>
                    <a:pt x="142061" y="306760"/>
                  </a:lnTo>
                  <a:lnTo>
                    <a:pt x="131148" y="308897"/>
                  </a:lnTo>
                  <a:lnTo>
                    <a:pt x="119304" y="309600"/>
                  </a:lnTo>
                  <a:lnTo>
                    <a:pt x="107211" y="309289"/>
                  </a:lnTo>
                  <a:lnTo>
                    <a:pt x="94598" y="308533"/>
                  </a:lnTo>
                  <a:lnTo>
                    <a:pt x="79249" y="307268"/>
                  </a:lnTo>
                  <a:lnTo>
                    <a:pt x="57251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80228" y="2895336"/>
              <a:ext cx="52643" cy="315856"/>
            </a:xfrm>
            <a:custGeom>
              <a:avLst/>
              <a:gdLst/>
              <a:ahLst/>
              <a:cxnLst/>
              <a:rect l="0" t="0" r="0" b="0"/>
              <a:pathLst>
                <a:path w="52643" h="315856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57"/>
                  </a:lnTo>
                  <a:lnTo>
                    <a:pt x="177" y="50133"/>
                  </a:lnTo>
                  <a:lnTo>
                    <a:pt x="826" y="63813"/>
                  </a:lnTo>
                  <a:lnTo>
                    <a:pt x="2079" y="77042"/>
                  </a:lnTo>
                  <a:lnTo>
                    <a:pt x="3904" y="90185"/>
                  </a:lnTo>
                  <a:lnTo>
                    <a:pt x="6201" y="104210"/>
                  </a:lnTo>
                  <a:lnTo>
                    <a:pt x="8857" y="119599"/>
                  </a:lnTo>
                  <a:lnTo>
                    <a:pt x="11775" y="136036"/>
                  </a:lnTo>
                  <a:lnTo>
                    <a:pt x="14879" y="152694"/>
                  </a:lnTo>
                  <a:lnTo>
                    <a:pt x="18113" y="169051"/>
                  </a:lnTo>
                  <a:lnTo>
                    <a:pt x="21437" y="184933"/>
                  </a:lnTo>
                  <a:lnTo>
                    <a:pt x="24821" y="200351"/>
                  </a:lnTo>
                  <a:lnTo>
                    <a:pt x="28246" y="215378"/>
                  </a:lnTo>
                  <a:lnTo>
                    <a:pt x="31699" y="229943"/>
                  </a:lnTo>
                  <a:lnTo>
                    <a:pt x="35171" y="243817"/>
                  </a:lnTo>
                  <a:lnTo>
                    <a:pt x="38650" y="256925"/>
                  </a:lnTo>
                  <a:lnTo>
                    <a:pt x="41982" y="269087"/>
                  </a:lnTo>
                  <a:lnTo>
                    <a:pt x="45194" y="281239"/>
                  </a:lnTo>
                  <a:lnTo>
                    <a:pt x="48568" y="295566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46223" y="3029233"/>
              <a:ext cx="123519" cy="182062"/>
            </a:xfrm>
            <a:custGeom>
              <a:avLst/>
              <a:gdLst/>
              <a:ahLst/>
              <a:cxnLst/>
              <a:rect l="0" t="0" r="0" b="0"/>
              <a:pathLst>
                <a:path w="123519" h="182062">
                  <a:moveTo>
                    <a:pt x="18233" y="97730"/>
                  </a:moveTo>
                  <a:lnTo>
                    <a:pt x="24302" y="91930"/>
                  </a:lnTo>
                  <a:lnTo>
                    <a:pt x="31786" y="87006"/>
                  </a:lnTo>
                  <a:lnTo>
                    <a:pt x="41462" y="82499"/>
                  </a:lnTo>
                  <a:lnTo>
                    <a:pt x="52603" y="78105"/>
                  </a:lnTo>
                  <a:lnTo>
                    <a:pt x="63937" y="73443"/>
                  </a:lnTo>
                  <a:lnTo>
                    <a:pt x="74701" y="68324"/>
                  </a:lnTo>
                  <a:lnTo>
                    <a:pt x="84498" y="62573"/>
                  </a:lnTo>
                  <a:lnTo>
                    <a:pt x="93064" y="55953"/>
                  </a:lnTo>
                  <a:lnTo>
                    <a:pt x="100393" y="48426"/>
                  </a:lnTo>
                  <a:lnTo>
                    <a:pt x="106176" y="40269"/>
                  </a:lnTo>
                  <a:lnTo>
                    <a:pt x="109719" y="31956"/>
                  </a:lnTo>
                  <a:lnTo>
                    <a:pt x="110832" y="23784"/>
                  </a:lnTo>
                  <a:lnTo>
                    <a:pt x="109294" y="16181"/>
                  </a:lnTo>
                  <a:lnTo>
                    <a:pt x="104614" y="9761"/>
                  </a:lnTo>
                  <a:lnTo>
                    <a:pt x="96843" y="4753"/>
                  </a:lnTo>
                  <a:lnTo>
                    <a:pt x="86762" y="1376"/>
                  </a:lnTo>
                  <a:lnTo>
                    <a:pt x="75563" y="0"/>
                  </a:lnTo>
                  <a:lnTo>
                    <a:pt x="64046" y="630"/>
                  </a:lnTo>
                  <a:lnTo>
                    <a:pt x="52744" y="2984"/>
                  </a:lnTo>
                  <a:lnTo>
                    <a:pt x="42089" y="6690"/>
                  </a:lnTo>
                  <a:lnTo>
                    <a:pt x="32234" y="11407"/>
                  </a:lnTo>
                  <a:lnTo>
                    <a:pt x="23450" y="17182"/>
                  </a:lnTo>
                  <a:lnTo>
                    <a:pt x="16212" y="24413"/>
                  </a:lnTo>
                  <a:lnTo>
                    <a:pt x="10636" y="33204"/>
                  </a:lnTo>
                  <a:lnTo>
                    <a:pt x="6532" y="43378"/>
                  </a:lnTo>
                  <a:lnTo>
                    <a:pt x="3603" y="54656"/>
                  </a:lnTo>
                  <a:lnTo>
                    <a:pt x="1559" y="66759"/>
                  </a:lnTo>
                  <a:lnTo>
                    <a:pt x="318" y="79292"/>
                  </a:lnTo>
                  <a:lnTo>
                    <a:pt x="0" y="91771"/>
                  </a:lnTo>
                  <a:lnTo>
                    <a:pt x="603" y="103938"/>
                  </a:lnTo>
                  <a:lnTo>
                    <a:pt x="2159" y="115733"/>
                  </a:lnTo>
                  <a:lnTo>
                    <a:pt x="4806" y="127194"/>
                  </a:lnTo>
                  <a:lnTo>
                    <a:pt x="8520" y="138378"/>
                  </a:lnTo>
                  <a:lnTo>
                    <a:pt x="13303" y="149026"/>
                  </a:lnTo>
                  <a:lnTo>
                    <a:pt x="19262" y="158578"/>
                  </a:lnTo>
                  <a:lnTo>
                    <a:pt x="26350" y="166810"/>
                  </a:lnTo>
                  <a:lnTo>
                    <a:pt x="34550" y="173490"/>
                  </a:lnTo>
                  <a:lnTo>
                    <a:pt x="43957" y="178229"/>
                  </a:lnTo>
                  <a:lnTo>
                    <a:pt x="54499" y="181007"/>
                  </a:lnTo>
                  <a:lnTo>
                    <a:pt x="65763" y="182061"/>
                  </a:lnTo>
                  <a:lnTo>
                    <a:pt x="78397" y="181706"/>
                  </a:lnTo>
                  <a:lnTo>
                    <a:pt x="95748" y="178796"/>
                  </a:lnTo>
                  <a:lnTo>
                    <a:pt x="123518" y="1714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64803" y="3088118"/>
              <a:ext cx="105690" cy="143679"/>
            </a:xfrm>
            <a:custGeom>
              <a:avLst/>
              <a:gdLst/>
              <a:ahLst/>
              <a:cxnLst/>
              <a:rect l="0" t="0" r="0" b="0"/>
              <a:pathLst>
                <a:path w="105690" h="143679">
                  <a:moveTo>
                    <a:pt x="99735" y="7260"/>
                  </a:moveTo>
                  <a:lnTo>
                    <a:pt x="90866" y="4393"/>
                  </a:lnTo>
                  <a:lnTo>
                    <a:pt x="81879" y="2251"/>
                  </a:lnTo>
                  <a:lnTo>
                    <a:pt x="71893" y="662"/>
                  </a:lnTo>
                  <a:lnTo>
                    <a:pt x="61259" y="0"/>
                  </a:lnTo>
                  <a:lnTo>
                    <a:pt x="50744" y="1096"/>
                  </a:lnTo>
                  <a:lnTo>
                    <a:pt x="40796" y="4258"/>
                  </a:lnTo>
                  <a:lnTo>
                    <a:pt x="31683" y="9320"/>
                  </a:lnTo>
                  <a:lnTo>
                    <a:pt x="23643" y="15926"/>
                  </a:lnTo>
                  <a:lnTo>
                    <a:pt x="16691" y="23710"/>
                  </a:lnTo>
                  <a:lnTo>
                    <a:pt x="10839" y="32680"/>
                  </a:lnTo>
                  <a:lnTo>
                    <a:pt x="6190" y="43201"/>
                  </a:lnTo>
                  <a:lnTo>
                    <a:pt x="2697" y="55342"/>
                  </a:lnTo>
                  <a:lnTo>
                    <a:pt x="502" y="68577"/>
                  </a:lnTo>
                  <a:lnTo>
                    <a:pt x="0" y="81999"/>
                  </a:lnTo>
                  <a:lnTo>
                    <a:pt x="1262" y="95053"/>
                  </a:lnTo>
                  <a:lnTo>
                    <a:pt x="4228" y="107241"/>
                  </a:lnTo>
                  <a:lnTo>
                    <a:pt x="8884" y="117967"/>
                  </a:lnTo>
                  <a:lnTo>
                    <a:pt x="15054" y="127054"/>
                  </a:lnTo>
                  <a:lnTo>
                    <a:pt x="22449" y="134342"/>
                  </a:lnTo>
                  <a:lnTo>
                    <a:pt x="30775" y="139504"/>
                  </a:lnTo>
                  <a:lnTo>
                    <a:pt x="39774" y="142567"/>
                  </a:lnTo>
                  <a:lnTo>
                    <a:pt x="49086" y="143678"/>
                  </a:lnTo>
                  <a:lnTo>
                    <a:pt x="58255" y="142921"/>
                  </a:lnTo>
                  <a:lnTo>
                    <a:pt x="67046" y="140523"/>
                  </a:lnTo>
                  <a:lnTo>
                    <a:pt x="75252" y="136644"/>
                  </a:lnTo>
                  <a:lnTo>
                    <a:pt x="82619" y="131301"/>
                  </a:lnTo>
                  <a:lnTo>
                    <a:pt x="89089" y="124625"/>
                  </a:lnTo>
                  <a:lnTo>
                    <a:pt x="94603" y="116535"/>
                  </a:lnTo>
                  <a:lnTo>
                    <a:pt x="99017" y="106669"/>
                  </a:lnTo>
                  <a:lnTo>
                    <a:pt x="102354" y="95001"/>
                  </a:lnTo>
                  <a:lnTo>
                    <a:pt x="104613" y="82098"/>
                  </a:lnTo>
                  <a:lnTo>
                    <a:pt x="105689" y="68906"/>
                  </a:lnTo>
                  <a:lnTo>
                    <a:pt x="105636" y="56014"/>
                  </a:lnTo>
                  <a:lnTo>
                    <a:pt x="104599" y="44066"/>
                  </a:lnTo>
                  <a:lnTo>
                    <a:pt x="102524" y="32760"/>
                  </a:lnTo>
                  <a:lnTo>
                    <a:pt x="98113" y="21115"/>
                  </a:lnTo>
                  <a:lnTo>
                    <a:pt x="89207" y="72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712606" y="3095378"/>
              <a:ext cx="130918" cy="133974"/>
            </a:xfrm>
            <a:custGeom>
              <a:avLst/>
              <a:gdLst/>
              <a:ahLst/>
              <a:cxnLst/>
              <a:rect l="0" t="0" r="0" b="0"/>
              <a:pathLst>
                <a:path w="130918" h="133974">
                  <a:moveTo>
                    <a:pt x="25632" y="21057"/>
                  </a:moveTo>
                  <a:lnTo>
                    <a:pt x="17032" y="24192"/>
                  </a:lnTo>
                  <a:lnTo>
                    <a:pt x="10606" y="28895"/>
                  </a:lnTo>
                  <a:lnTo>
                    <a:pt x="5801" y="35679"/>
                  </a:lnTo>
                  <a:lnTo>
                    <a:pt x="2432" y="44126"/>
                  </a:lnTo>
                  <a:lnTo>
                    <a:pt x="535" y="53592"/>
                  </a:lnTo>
                  <a:lnTo>
                    <a:pt x="0" y="63602"/>
                  </a:lnTo>
                  <a:lnTo>
                    <a:pt x="756" y="73886"/>
                  </a:lnTo>
                  <a:lnTo>
                    <a:pt x="2848" y="84302"/>
                  </a:lnTo>
                  <a:lnTo>
                    <a:pt x="6181" y="94771"/>
                  </a:lnTo>
                  <a:lnTo>
                    <a:pt x="10706" y="104934"/>
                  </a:lnTo>
                  <a:lnTo>
                    <a:pt x="16491" y="114159"/>
                  </a:lnTo>
                  <a:lnTo>
                    <a:pt x="23456" y="122165"/>
                  </a:lnTo>
                  <a:lnTo>
                    <a:pt x="31404" y="128524"/>
                  </a:lnTo>
                  <a:lnTo>
                    <a:pt x="40109" y="132515"/>
                  </a:lnTo>
                  <a:lnTo>
                    <a:pt x="49367" y="133973"/>
                  </a:lnTo>
                  <a:lnTo>
                    <a:pt x="58853" y="133190"/>
                  </a:lnTo>
                  <a:lnTo>
                    <a:pt x="68141" y="130620"/>
                  </a:lnTo>
                  <a:lnTo>
                    <a:pt x="77011" y="126708"/>
                  </a:lnTo>
                  <a:lnTo>
                    <a:pt x="85271" y="121663"/>
                  </a:lnTo>
                  <a:lnTo>
                    <a:pt x="92672" y="115462"/>
                  </a:lnTo>
                  <a:lnTo>
                    <a:pt x="99170" y="108184"/>
                  </a:lnTo>
                  <a:lnTo>
                    <a:pt x="104872" y="100012"/>
                  </a:lnTo>
                  <a:lnTo>
                    <a:pt x="109946" y="91148"/>
                  </a:lnTo>
                  <a:lnTo>
                    <a:pt x="114543" y="81772"/>
                  </a:lnTo>
                  <a:lnTo>
                    <a:pt x="118634" y="71866"/>
                  </a:lnTo>
                  <a:lnTo>
                    <a:pt x="122009" y="61230"/>
                  </a:lnTo>
                  <a:lnTo>
                    <a:pt x="124614" y="49833"/>
                  </a:lnTo>
                  <a:lnTo>
                    <a:pt x="126537" y="38372"/>
                  </a:lnTo>
                  <a:lnTo>
                    <a:pt x="128119" y="27064"/>
                  </a:lnTo>
                  <a:lnTo>
                    <a:pt x="129500" y="14914"/>
                  </a:lnTo>
                  <a:lnTo>
                    <a:pt x="1309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885637" y="2832165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58"/>
                  </a:lnTo>
                  <a:lnTo>
                    <a:pt x="177" y="50133"/>
                  </a:lnTo>
                  <a:lnTo>
                    <a:pt x="825" y="63813"/>
                  </a:lnTo>
                  <a:lnTo>
                    <a:pt x="2074" y="77042"/>
                  </a:lnTo>
                  <a:lnTo>
                    <a:pt x="3727" y="90185"/>
                  </a:lnTo>
                  <a:lnTo>
                    <a:pt x="5375" y="104210"/>
                  </a:lnTo>
                  <a:lnTo>
                    <a:pt x="6782" y="119608"/>
                  </a:lnTo>
                  <a:lnTo>
                    <a:pt x="8049" y="136391"/>
                  </a:lnTo>
                  <a:lnTo>
                    <a:pt x="9504" y="154346"/>
                  </a:lnTo>
                  <a:lnTo>
                    <a:pt x="11336" y="173209"/>
                  </a:lnTo>
                  <a:lnTo>
                    <a:pt x="13566" y="192742"/>
                  </a:lnTo>
                  <a:lnTo>
                    <a:pt x="16143" y="212753"/>
                  </a:lnTo>
                  <a:lnTo>
                    <a:pt x="18989" y="233088"/>
                  </a:lnTo>
                  <a:lnTo>
                    <a:pt x="22038" y="253316"/>
                  </a:lnTo>
                  <a:lnTo>
                    <a:pt x="25229" y="272751"/>
                  </a:lnTo>
                  <a:lnTo>
                    <a:pt x="28522" y="291079"/>
                  </a:lnTo>
                  <a:lnTo>
                    <a:pt x="31886" y="308165"/>
                  </a:lnTo>
                  <a:lnTo>
                    <a:pt x="35296" y="323882"/>
                  </a:lnTo>
                  <a:lnTo>
                    <a:pt x="38734" y="338299"/>
                  </a:lnTo>
                  <a:lnTo>
                    <a:pt x="42040" y="351375"/>
                  </a:lnTo>
                  <a:lnTo>
                    <a:pt x="45229" y="364256"/>
                  </a:lnTo>
                  <a:lnTo>
                    <a:pt x="48586" y="379193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717181" y="2947979"/>
              <a:ext cx="326385" cy="63172"/>
            </a:xfrm>
            <a:custGeom>
              <a:avLst/>
              <a:gdLst/>
              <a:ahLst/>
              <a:cxnLst/>
              <a:rect l="0" t="0" r="0" b="0"/>
              <a:pathLst>
                <a:path w="326385" h="63172">
                  <a:moveTo>
                    <a:pt x="326384" y="63171"/>
                  </a:moveTo>
                  <a:lnTo>
                    <a:pt x="317515" y="60237"/>
                  </a:lnTo>
                  <a:lnTo>
                    <a:pt x="308528" y="57455"/>
                  </a:lnTo>
                  <a:lnTo>
                    <a:pt x="298527" y="54555"/>
                  </a:lnTo>
                  <a:lnTo>
                    <a:pt x="287375" y="51515"/>
                  </a:lnTo>
                  <a:lnTo>
                    <a:pt x="274915" y="48350"/>
                  </a:lnTo>
                  <a:lnTo>
                    <a:pt x="261199" y="45086"/>
                  </a:lnTo>
                  <a:lnTo>
                    <a:pt x="246262" y="41748"/>
                  </a:lnTo>
                  <a:lnTo>
                    <a:pt x="230036" y="38357"/>
                  </a:lnTo>
                  <a:lnTo>
                    <a:pt x="212620" y="34928"/>
                  </a:lnTo>
                  <a:lnTo>
                    <a:pt x="194705" y="31473"/>
                  </a:lnTo>
                  <a:lnTo>
                    <a:pt x="177447" y="28001"/>
                  </a:lnTo>
                  <a:lnTo>
                    <a:pt x="161419" y="24520"/>
                  </a:lnTo>
                  <a:lnTo>
                    <a:pt x="146032" y="21201"/>
                  </a:lnTo>
                  <a:lnTo>
                    <a:pt x="129873" y="18351"/>
                  </a:lnTo>
                  <a:lnTo>
                    <a:pt x="112197" y="16097"/>
                  </a:lnTo>
                  <a:lnTo>
                    <a:pt x="93559" y="14246"/>
                  </a:lnTo>
                  <a:lnTo>
                    <a:pt x="75406" y="12387"/>
                  </a:lnTo>
                  <a:lnTo>
                    <a:pt x="58579" y="10287"/>
                  </a:lnTo>
                  <a:lnTo>
                    <a:pt x="43674" y="8036"/>
                  </a:lnTo>
                  <a:lnTo>
                    <a:pt x="29914" y="5740"/>
                  </a:lnTo>
                  <a:lnTo>
                    <a:pt x="16102" y="3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69538" y="3090774"/>
              <a:ext cx="95085" cy="131725"/>
            </a:xfrm>
            <a:custGeom>
              <a:avLst/>
              <a:gdLst/>
              <a:ahLst/>
              <a:cxnLst/>
              <a:rect l="0" t="0" r="0" b="0"/>
              <a:pathLst>
                <a:path w="95085" h="131725">
                  <a:moveTo>
                    <a:pt x="95084" y="4604"/>
                  </a:moveTo>
                  <a:lnTo>
                    <a:pt x="86282" y="1804"/>
                  </a:lnTo>
                  <a:lnTo>
                    <a:pt x="77936" y="302"/>
                  </a:lnTo>
                  <a:lnTo>
                    <a:pt x="69237" y="0"/>
                  </a:lnTo>
                  <a:lnTo>
                    <a:pt x="60116" y="852"/>
                  </a:lnTo>
                  <a:lnTo>
                    <a:pt x="50621" y="2969"/>
                  </a:lnTo>
                  <a:lnTo>
                    <a:pt x="40838" y="6295"/>
                  </a:lnTo>
                  <a:lnTo>
                    <a:pt x="31170" y="10803"/>
                  </a:lnTo>
                  <a:lnTo>
                    <a:pt x="22291" y="16571"/>
                  </a:lnTo>
                  <a:lnTo>
                    <a:pt x="14521" y="23527"/>
                  </a:lnTo>
                  <a:lnTo>
                    <a:pt x="8153" y="31636"/>
                  </a:lnTo>
                  <a:lnTo>
                    <a:pt x="3626" y="40982"/>
                  </a:lnTo>
                  <a:lnTo>
                    <a:pt x="990" y="51487"/>
                  </a:lnTo>
                  <a:lnTo>
                    <a:pt x="0" y="62794"/>
                  </a:lnTo>
                  <a:lnTo>
                    <a:pt x="307" y="74376"/>
                  </a:lnTo>
                  <a:lnTo>
                    <a:pt x="1590" y="85896"/>
                  </a:lnTo>
                  <a:lnTo>
                    <a:pt x="3906" y="96900"/>
                  </a:lnTo>
                  <a:lnTo>
                    <a:pt x="7660" y="106757"/>
                  </a:lnTo>
                  <a:lnTo>
                    <a:pt x="12964" y="115226"/>
                  </a:lnTo>
                  <a:lnTo>
                    <a:pt x="19643" y="122080"/>
                  </a:lnTo>
                  <a:lnTo>
                    <a:pt x="27423" y="126944"/>
                  </a:lnTo>
                  <a:lnTo>
                    <a:pt x="36013" y="129813"/>
                  </a:lnTo>
                  <a:lnTo>
                    <a:pt x="44730" y="131129"/>
                  </a:lnTo>
                  <a:lnTo>
                    <a:pt x="53351" y="131724"/>
                  </a:lnTo>
                  <a:lnTo>
                    <a:pt x="62629" y="131651"/>
                  </a:lnTo>
                  <a:lnTo>
                    <a:pt x="74027" y="1309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13506" y="3126963"/>
              <a:ext cx="67918" cy="104707"/>
            </a:xfrm>
            <a:custGeom>
              <a:avLst/>
              <a:gdLst/>
              <a:ahLst/>
              <a:cxnLst/>
              <a:rect l="0" t="0" r="0" b="0"/>
              <a:pathLst>
                <a:path w="67918" h="104707">
                  <a:moveTo>
                    <a:pt x="66929" y="0"/>
                  </a:moveTo>
                  <a:lnTo>
                    <a:pt x="58128" y="3001"/>
                  </a:lnTo>
                  <a:lnTo>
                    <a:pt x="49781" y="6424"/>
                  </a:lnTo>
                  <a:lnTo>
                    <a:pt x="41091" y="10629"/>
                  </a:lnTo>
                  <a:lnTo>
                    <a:pt x="32316" y="15875"/>
                  </a:lnTo>
                  <a:lnTo>
                    <a:pt x="24118" y="22652"/>
                  </a:lnTo>
                  <a:lnTo>
                    <a:pt x="16837" y="31090"/>
                  </a:lnTo>
                  <a:lnTo>
                    <a:pt x="10646" y="41002"/>
                  </a:lnTo>
                  <a:lnTo>
                    <a:pt x="5713" y="52094"/>
                  </a:lnTo>
                  <a:lnTo>
                    <a:pt x="2011" y="64052"/>
                  </a:lnTo>
                  <a:lnTo>
                    <a:pt x="0" y="75976"/>
                  </a:lnTo>
                  <a:lnTo>
                    <a:pt x="681" y="86448"/>
                  </a:lnTo>
                  <a:lnTo>
                    <a:pt x="4360" y="94805"/>
                  </a:lnTo>
                  <a:lnTo>
                    <a:pt x="10576" y="100749"/>
                  </a:lnTo>
                  <a:lnTo>
                    <a:pt x="18492" y="104005"/>
                  </a:lnTo>
                  <a:lnTo>
                    <a:pt x="27431" y="104706"/>
                  </a:lnTo>
                  <a:lnTo>
                    <a:pt x="36649" y="103112"/>
                  </a:lnTo>
                  <a:lnTo>
                    <a:pt x="45284" y="99400"/>
                  </a:lnTo>
                  <a:lnTo>
                    <a:pt x="52920" y="93872"/>
                  </a:lnTo>
                  <a:lnTo>
                    <a:pt x="59212" y="86741"/>
                  </a:lnTo>
                  <a:lnTo>
                    <a:pt x="63696" y="78063"/>
                  </a:lnTo>
                  <a:lnTo>
                    <a:pt x="66310" y="68018"/>
                  </a:lnTo>
                  <a:lnTo>
                    <a:pt x="67456" y="57288"/>
                  </a:lnTo>
                  <a:lnTo>
                    <a:pt x="67917" y="45814"/>
                  </a:lnTo>
                  <a:lnTo>
                    <a:pt x="67737" y="31474"/>
                  </a:lnTo>
                  <a:lnTo>
                    <a:pt x="6692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43606" y="3076445"/>
              <a:ext cx="315856" cy="132808"/>
            </a:xfrm>
            <a:custGeom>
              <a:avLst/>
              <a:gdLst/>
              <a:ahLst/>
              <a:cxnLst/>
              <a:rect l="0" t="0" r="0" b="0"/>
              <a:pathLst>
                <a:path w="315856" h="132808">
                  <a:moveTo>
                    <a:pt x="0" y="82104"/>
                  </a:moveTo>
                  <a:lnTo>
                    <a:pt x="2934" y="90972"/>
                  </a:lnTo>
                  <a:lnTo>
                    <a:pt x="5716" y="99959"/>
                  </a:lnTo>
                  <a:lnTo>
                    <a:pt x="8590" y="109854"/>
                  </a:lnTo>
                  <a:lnTo>
                    <a:pt x="10678" y="117105"/>
                  </a:lnTo>
                  <a:lnTo>
                    <a:pt x="10931" y="117733"/>
                  </a:lnTo>
                  <a:lnTo>
                    <a:pt x="9803" y="113760"/>
                  </a:lnTo>
                  <a:lnTo>
                    <a:pt x="8139" y="106978"/>
                  </a:lnTo>
                  <a:lnTo>
                    <a:pt x="6883" y="98193"/>
                  </a:lnTo>
                  <a:lnTo>
                    <a:pt x="6496" y="87901"/>
                  </a:lnTo>
                  <a:lnTo>
                    <a:pt x="7039" y="76657"/>
                  </a:lnTo>
                  <a:lnTo>
                    <a:pt x="8385" y="65079"/>
                  </a:lnTo>
                  <a:lnTo>
                    <a:pt x="10368" y="53557"/>
                  </a:lnTo>
                  <a:lnTo>
                    <a:pt x="13154" y="43051"/>
                  </a:lnTo>
                  <a:lnTo>
                    <a:pt x="17226" y="35120"/>
                  </a:lnTo>
                  <a:lnTo>
                    <a:pt x="22735" y="30388"/>
                  </a:lnTo>
                  <a:lnTo>
                    <a:pt x="29384" y="28653"/>
                  </a:lnTo>
                  <a:lnTo>
                    <a:pt x="36609" y="29375"/>
                  </a:lnTo>
                  <a:lnTo>
                    <a:pt x="44023" y="31971"/>
                  </a:lnTo>
                  <a:lnTo>
                    <a:pt x="51441" y="36098"/>
                  </a:lnTo>
                  <a:lnTo>
                    <a:pt x="58794" y="41666"/>
                  </a:lnTo>
                  <a:lnTo>
                    <a:pt x="66071" y="48465"/>
                  </a:lnTo>
                  <a:lnTo>
                    <a:pt x="73376" y="54586"/>
                  </a:lnTo>
                  <a:lnTo>
                    <a:pt x="80073" y="57049"/>
                  </a:lnTo>
                  <a:lnTo>
                    <a:pt x="85375" y="55366"/>
                  </a:lnTo>
                  <a:lnTo>
                    <a:pt x="90015" y="50567"/>
                  </a:lnTo>
                  <a:lnTo>
                    <a:pt x="94722" y="43734"/>
                  </a:lnTo>
                  <a:lnTo>
                    <a:pt x="99980" y="36432"/>
                  </a:lnTo>
                  <a:lnTo>
                    <a:pt x="106161" y="30673"/>
                  </a:lnTo>
                  <a:lnTo>
                    <a:pt x="113339" y="27415"/>
                  </a:lnTo>
                  <a:lnTo>
                    <a:pt x="121235" y="27012"/>
                  </a:lnTo>
                  <a:lnTo>
                    <a:pt x="129361" y="29691"/>
                  </a:lnTo>
                  <a:lnTo>
                    <a:pt x="137410" y="35228"/>
                  </a:lnTo>
                  <a:lnTo>
                    <a:pt x="145267" y="42957"/>
                  </a:lnTo>
                  <a:lnTo>
                    <a:pt x="152921" y="52019"/>
                  </a:lnTo>
                  <a:lnTo>
                    <a:pt x="160397" y="61807"/>
                  </a:lnTo>
                  <a:lnTo>
                    <a:pt x="167570" y="72134"/>
                  </a:lnTo>
                  <a:lnTo>
                    <a:pt x="174168" y="83122"/>
                  </a:lnTo>
                  <a:lnTo>
                    <a:pt x="180105" y="94765"/>
                  </a:lnTo>
                  <a:lnTo>
                    <a:pt x="185969" y="105388"/>
                  </a:lnTo>
                  <a:lnTo>
                    <a:pt x="191985" y="111807"/>
                  </a:lnTo>
                  <a:lnTo>
                    <a:pt x="197487" y="113173"/>
                  </a:lnTo>
                  <a:lnTo>
                    <a:pt x="202761" y="110943"/>
                  </a:lnTo>
                  <a:lnTo>
                    <a:pt x="208182" y="106597"/>
                  </a:lnTo>
                  <a:lnTo>
                    <a:pt x="214070" y="101242"/>
                  </a:lnTo>
                  <a:lnTo>
                    <a:pt x="220749" y="95718"/>
                  </a:lnTo>
                  <a:lnTo>
                    <a:pt x="228301" y="90442"/>
                  </a:lnTo>
                  <a:lnTo>
                    <a:pt x="236637" y="85537"/>
                  </a:lnTo>
                  <a:lnTo>
                    <a:pt x="245599" y="80990"/>
                  </a:lnTo>
                  <a:lnTo>
                    <a:pt x="255026" y="76730"/>
                  </a:lnTo>
                  <a:lnTo>
                    <a:pt x="264624" y="72523"/>
                  </a:lnTo>
                  <a:lnTo>
                    <a:pt x="273987" y="68003"/>
                  </a:lnTo>
                  <a:lnTo>
                    <a:pt x="282897" y="62988"/>
                  </a:lnTo>
                  <a:lnTo>
                    <a:pt x="290844" y="57311"/>
                  </a:lnTo>
                  <a:lnTo>
                    <a:pt x="296971" y="50743"/>
                  </a:lnTo>
                  <a:lnTo>
                    <a:pt x="300969" y="43252"/>
                  </a:lnTo>
                  <a:lnTo>
                    <a:pt x="302685" y="35120"/>
                  </a:lnTo>
                  <a:lnTo>
                    <a:pt x="301875" y="26823"/>
                  </a:lnTo>
                  <a:lnTo>
                    <a:pt x="298662" y="18668"/>
                  </a:lnTo>
                  <a:lnTo>
                    <a:pt x="293439" y="11245"/>
                  </a:lnTo>
                  <a:lnTo>
                    <a:pt x="286663" y="5478"/>
                  </a:lnTo>
                  <a:lnTo>
                    <a:pt x="278747" y="1723"/>
                  </a:lnTo>
                  <a:lnTo>
                    <a:pt x="270183" y="0"/>
                  </a:lnTo>
                  <a:lnTo>
                    <a:pt x="261523" y="274"/>
                  </a:lnTo>
                  <a:lnTo>
                    <a:pt x="253078" y="2318"/>
                  </a:lnTo>
                  <a:lnTo>
                    <a:pt x="245105" y="6111"/>
                  </a:lnTo>
                  <a:lnTo>
                    <a:pt x="237897" y="11921"/>
                  </a:lnTo>
                  <a:lnTo>
                    <a:pt x="231536" y="19710"/>
                  </a:lnTo>
                  <a:lnTo>
                    <a:pt x="226265" y="29023"/>
                  </a:lnTo>
                  <a:lnTo>
                    <a:pt x="222549" y="39182"/>
                  </a:lnTo>
                  <a:lnTo>
                    <a:pt x="220491" y="49715"/>
                  </a:lnTo>
                  <a:lnTo>
                    <a:pt x="219906" y="60379"/>
                  </a:lnTo>
                  <a:lnTo>
                    <a:pt x="220492" y="71065"/>
                  </a:lnTo>
                  <a:lnTo>
                    <a:pt x="221962" y="81727"/>
                  </a:lnTo>
                  <a:lnTo>
                    <a:pt x="224234" y="92190"/>
                  </a:lnTo>
                  <a:lnTo>
                    <a:pt x="227428" y="102151"/>
                  </a:lnTo>
                  <a:lnTo>
                    <a:pt x="231547" y="111470"/>
                  </a:lnTo>
                  <a:lnTo>
                    <a:pt x="236786" y="119695"/>
                  </a:lnTo>
                  <a:lnTo>
                    <a:pt x="243592" y="126010"/>
                  </a:lnTo>
                  <a:lnTo>
                    <a:pt x="252055" y="130142"/>
                  </a:lnTo>
                  <a:lnTo>
                    <a:pt x="261752" y="132259"/>
                  </a:lnTo>
                  <a:lnTo>
                    <a:pt x="273084" y="132807"/>
                  </a:lnTo>
                  <a:lnTo>
                    <a:pt x="289283" y="130714"/>
                  </a:lnTo>
                  <a:lnTo>
                    <a:pt x="315855" y="1242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91046" y="3053264"/>
              <a:ext cx="154319" cy="180229"/>
            </a:xfrm>
            <a:custGeom>
              <a:avLst/>
              <a:gdLst/>
              <a:ahLst/>
              <a:cxnLst/>
              <a:rect l="0" t="0" r="0" b="0"/>
              <a:pathLst>
                <a:path w="154319" h="180229">
                  <a:moveTo>
                    <a:pt x="105285" y="0"/>
                  </a:moveTo>
                  <a:lnTo>
                    <a:pt x="96484" y="3001"/>
                  </a:lnTo>
                  <a:lnTo>
                    <a:pt x="88137" y="6423"/>
                  </a:lnTo>
                  <a:lnTo>
                    <a:pt x="79442" y="10619"/>
                  </a:lnTo>
                  <a:lnTo>
                    <a:pt x="70494" y="15520"/>
                  </a:lnTo>
                  <a:lnTo>
                    <a:pt x="61648" y="21001"/>
                  </a:lnTo>
                  <a:lnTo>
                    <a:pt x="53114" y="26936"/>
                  </a:lnTo>
                  <a:lnTo>
                    <a:pt x="45097" y="33370"/>
                  </a:lnTo>
                  <a:lnTo>
                    <a:pt x="37869" y="40517"/>
                  </a:lnTo>
                  <a:lnTo>
                    <a:pt x="31511" y="48426"/>
                  </a:lnTo>
                  <a:lnTo>
                    <a:pt x="26582" y="56684"/>
                  </a:lnTo>
                  <a:lnTo>
                    <a:pt x="24158" y="64541"/>
                  </a:lnTo>
                  <a:lnTo>
                    <a:pt x="24607" y="71591"/>
                  </a:lnTo>
                  <a:lnTo>
                    <a:pt x="27673" y="77459"/>
                  </a:lnTo>
                  <a:lnTo>
                    <a:pt x="32852" y="81643"/>
                  </a:lnTo>
                  <a:lnTo>
                    <a:pt x="39630" y="84055"/>
                  </a:lnTo>
                  <a:lnTo>
                    <a:pt x="47566" y="85233"/>
                  </a:lnTo>
                  <a:lnTo>
                    <a:pt x="56321" y="86116"/>
                  </a:lnTo>
                  <a:lnTo>
                    <a:pt x="65650" y="87277"/>
                  </a:lnTo>
                  <a:lnTo>
                    <a:pt x="75537" y="88910"/>
                  </a:lnTo>
                  <a:lnTo>
                    <a:pt x="86166" y="91012"/>
                  </a:lnTo>
                  <a:lnTo>
                    <a:pt x="97569" y="93510"/>
                  </a:lnTo>
                  <a:lnTo>
                    <a:pt x="109332" y="96477"/>
                  </a:lnTo>
                  <a:lnTo>
                    <a:pt x="120696" y="100139"/>
                  </a:lnTo>
                  <a:lnTo>
                    <a:pt x="131250" y="104566"/>
                  </a:lnTo>
                  <a:lnTo>
                    <a:pt x="140453" y="109843"/>
                  </a:lnTo>
                  <a:lnTo>
                    <a:pt x="147499" y="116140"/>
                  </a:lnTo>
                  <a:lnTo>
                    <a:pt x="152148" y="123450"/>
                  </a:lnTo>
                  <a:lnTo>
                    <a:pt x="154318" y="131459"/>
                  </a:lnTo>
                  <a:lnTo>
                    <a:pt x="153821" y="139674"/>
                  </a:lnTo>
                  <a:lnTo>
                    <a:pt x="150823" y="147784"/>
                  </a:lnTo>
                  <a:lnTo>
                    <a:pt x="145746" y="155515"/>
                  </a:lnTo>
                  <a:lnTo>
                    <a:pt x="139066" y="162554"/>
                  </a:lnTo>
                  <a:lnTo>
                    <a:pt x="131212" y="168795"/>
                  </a:lnTo>
                  <a:lnTo>
                    <a:pt x="122518" y="173985"/>
                  </a:lnTo>
                  <a:lnTo>
                    <a:pt x="113240" y="177648"/>
                  </a:lnTo>
                  <a:lnTo>
                    <a:pt x="103553" y="179668"/>
                  </a:lnTo>
                  <a:lnTo>
                    <a:pt x="93421" y="180228"/>
                  </a:lnTo>
                  <a:lnTo>
                    <a:pt x="82628" y="179625"/>
                  </a:lnTo>
                  <a:lnTo>
                    <a:pt x="71112" y="178153"/>
                  </a:lnTo>
                  <a:lnTo>
                    <a:pt x="59173" y="176210"/>
                  </a:lnTo>
                  <a:lnTo>
                    <a:pt x="46002" y="174097"/>
                  </a:lnTo>
                  <a:lnTo>
                    <a:pt x="28207" y="17163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954887" y="3074321"/>
              <a:ext cx="236285" cy="163417"/>
            </a:xfrm>
            <a:custGeom>
              <a:avLst/>
              <a:gdLst/>
              <a:ahLst/>
              <a:cxnLst/>
              <a:rect l="0" t="0" r="0" b="0"/>
              <a:pathLst>
                <a:path w="236285" h="163417">
                  <a:moveTo>
                    <a:pt x="109942" y="126342"/>
                  </a:moveTo>
                  <a:lnTo>
                    <a:pt x="107009" y="117540"/>
                  </a:lnTo>
                  <a:lnTo>
                    <a:pt x="104226" y="109194"/>
                  </a:lnTo>
                  <a:lnTo>
                    <a:pt x="101322" y="100500"/>
                  </a:lnTo>
                  <a:lnTo>
                    <a:pt x="98108" y="91552"/>
                  </a:lnTo>
                  <a:lnTo>
                    <a:pt x="94295" y="82705"/>
                  </a:lnTo>
                  <a:lnTo>
                    <a:pt x="89773" y="74180"/>
                  </a:lnTo>
                  <a:lnTo>
                    <a:pt x="84437" y="66510"/>
                  </a:lnTo>
                  <a:lnTo>
                    <a:pt x="78102" y="60577"/>
                  </a:lnTo>
                  <a:lnTo>
                    <a:pt x="70768" y="56711"/>
                  </a:lnTo>
                  <a:lnTo>
                    <a:pt x="62742" y="54915"/>
                  </a:lnTo>
                  <a:lnTo>
                    <a:pt x="54517" y="55140"/>
                  </a:lnTo>
                  <a:lnTo>
                    <a:pt x="46395" y="57146"/>
                  </a:lnTo>
                  <a:lnTo>
                    <a:pt x="38487" y="60744"/>
                  </a:lnTo>
                  <a:lnTo>
                    <a:pt x="30797" y="65891"/>
                  </a:lnTo>
                  <a:lnTo>
                    <a:pt x="23300" y="72427"/>
                  </a:lnTo>
                  <a:lnTo>
                    <a:pt x="16283" y="80252"/>
                  </a:lnTo>
                  <a:lnTo>
                    <a:pt x="10322" y="89407"/>
                  </a:lnTo>
                  <a:lnTo>
                    <a:pt x="5651" y="99784"/>
                  </a:lnTo>
                  <a:lnTo>
                    <a:pt x="2344" y="111006"/>
                  </a:lnTo>
                  <a:lnTo>
                    <a:pt x="491" y="122530"/>
                  </a:lnTo>
                  <a:lnTo>
                    <a:pt x="0" y="134002"/>
                  </a:lnTo>
                  <a:lnTo>
                    <a:pt x="1128" y="144635"/>
                  </a:lnTo>
                  <a:lnTo>
                    <a:pt x="4536" y="153178"/>
                  </a:lnTo>
                  <a:lnTo>
                    <a:pt x="10376" y="159134"/>
                  </a:lnTo>
                  <a:lnTo>
                    <a:pt x="18043" y="162503"/>
                  </a:lnTo>
                  <a:lnTo>
                    <a:pt x="26483" y="163416"/>
                  </a:lnTo>
                  <a:lnTo>
                    <a:pt x="35000" y="162214"/>
                  </a:lnTo>
                  <a:lnTo>
                    <a:pt x="43139" y="159174"/>
                  </a:lnTo>
                  <a:lnTo>
                    <a:pt x="50518" y="154410"/>
                  </a:lnTo>
                  <a:lnTo>
                    <a:pt x="57033" y="148162"/>
                  </a:lnTo>
                  <a:lnTo>
                    <a:pt x="62955" y="141559"/>
                  </a:lnTo>
                  <a:lnTo>
                    <a:pt x="69600" y="136749"/>
                  </a:lnTo>
                  <a:lnTo>
                    <a:pt x="77485" y="134915"/>
                  </a:lnTo>
                  <a:lnTo>
                    <a:pt x="85243" y="135736"/>
                  </a:lnTo>
                  <a:lnTo>
                    <a:pt x="92610" y="138519"/>
                  </a:lnTo>
                  <a:lnTo>
                    <a:pt x="99897" y="142505"/>
                  </a:lnTo>
                  <a:lnTo>
                    <a:pt x="107548" y="146953"/>
                  </a:lnTo>
                  <a:lnTo>
                    <a:pt x="115744" y="151395"/>
                  </a:lnTo>
                  <a:lnTo>
                    <a:pt x="123698" y="154460"/>
                  </a:lnTo>
                  <a:lnTo>
                    <a:pt x="129483" y="154454"/>
                  </a:lnTo>
                  <a:lnTo>
                    <a:pt x="132627" y="151548"/>
                  </a:lnTo>
                  <a:lnTo>
                    <a:pt x="134784" y="146386"/>
                  </a:lnTo>
                  <a:lnTo>
                    <a:pt x="137257" y="139607"/>
                  </a:lnTo>
                  <a:lnTo>
                    <a:pt x="140940" y="132943"/>
                  </a:lnTo>
                  <a:lnTo>
                    <a:pt x="146349" y="129936"/>
                  </a:lnTo>
                  <a:lnTo>
                    <a:pt x="152732" y="131959"/>
                  </a:lnTo>
                  <a:lnTo>
                    <a:pt x="159075" y="137017"/>
                  </a:lnTo>
                  <a:lnTo>
                    <a:pt x="164595" y="141031"/>
                  </a:lnTo>
                  <a:lnTo>
                    <a:pt x="168054" y="140244"/>
                  </a:lnTo>
                  <a:lnTo>
                    <a:pt x="169139" y="135886"/>
                  </a:lnTo>
                  <a:lnTo>
                    <a:pt x="168640" y="129150"/>
                  </a:lnTo>
                  <a:lnTo>
                    <a:pt x="167512" y="120549"/>
                  </a:lnTo>
                  <a:lnTo>
                    <a:pt x="166326" y="110457"/>
                  </a:lnTo>
                  <a:lnTo>
                    <a:pt x="165478" y="99384"/>
                  </a:lnTo>
                  <a:lnTo>
                    <a:pt x="165332" y="87939"/>
                  </a:lnTo>
                  <a:lnTo>
                    <a:pt x="166004" y="76497"/>
                  </a:lnTo>
                  <a:lnTo>
                    <a:pt x="167583" y="65369"/>
                  </a:lnTo>
                  <a:lnTo>
                    <a:pt x="170236" y="54894"/>
                  </a:lnTo>
                  <a:lnTo>
                    <a:pt x="173948" y="45187"/>
                  </a:lnTo>
                  <a:lnTo>
                    <a:pt x="178727" y="36346"/>
                  </a:lnTo>
                  <a:lnTo>
                    <a:pt x="184683" y="28545"/>
                  </a:lnTo>
                  <a:lnTo>
                    <a:pt x="191754" y="21782"/>
                  </a:lnTo>
                  <a:lnTo>
                    <a:pt x="199493" y="16051"/>
                  </a:lnTo>
                  <a:lnTo>
                    <a:pt x="208022" y="10877"/>
                  </a:lnTo>
                  <a:lnTo>
                    <a:pt x="219206" y="5805"/>
                  </a:lnTo>
                  <a:lnTo>
                    <a:pt x="2362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196089" y="3115687"/>
              <a:ext cx="113135" cy="148907"/>
            </a:xfrm>
            <a:custGeom>
              <a:avLst/>
              <a:gdLst/>
              <a:ahLst/>
              <a:cxnLst/>
              <a:rect l="0" t="0" r="0" b="0"/>
              <a:pathLst>
                <a:path w="113135" h="148907">
                  <a:moveTo>
                    <a:pt x="16139" y="42862"/>
                  </a:moveTo>
                  <a:lnTo>
                    <a:pt x="19207" y="51529"/>
                  </a:lnTo>
                  <a:lnTo>
                    <a:pt x="23269" y="58595"/>
                  </a:lnTo>
                  <a:lnTo>
                    <a:pt x="28767" y="64696"/>
                  </a:lnTo>
                  <a:lnTo>
                    <a:pt x="35700" y="69925"/>
                  </a:lnTo>
                  <a:lnTo>
                    <a:pt x="44146" y="74139"/>
                  </a:lnTo>
                  <a:lnTo>
                    <a:pt x="53987" y="77335"/>
                  </a:lnTo>
                  <a:lnTo>
                    <a:pt x="64651" y="79331"/>
                  </a:lnTo>
                  <a:lnTo>
                    <a:pt x="75258" y="79697"/>
                  </a:lnTo>
                  <a:lnTo>
                    <a:pt x="85297" y="78341"/>
                  </a:lnTo>
                  <a:lnTo>
                    <a:pt x="94322" y="75143"/>
                  </a:lnTo>
                  <a:lnTo>
                    <a:pt x="101777" y="69797"/>
                  </a:lnTo>
                  <a:lnTo>
                    <a:pt x="107519" y="62353"/>
                  </a:lnTo>
                  <a:lnTo>
                    <a:pt x="111408" y="53287"/>
                  </a:lnTo>
                  <a:lnTo>
                    <a:pt x="113134" y="43301"/>
                  </a:lnTo>
                  <a:lnTo>
                    <a:pt x="112730" y="32900"/>
                  </a:lnTo>
                  <a:lnTo>
                    <a:pt x="110021" y="22836"/>
                  </a:lnTo>
                  <a:lnTo>
                    <a:pt x="104481" y="14151"/>
                  </a:lnTo>
                  <a:lnTo>
                    <a:pt x="96094" y="7291"/>
                  </a:lnTo>
                  <a:lnTo>
                    <a:pt x="85583" y="2501"/>
                  </a:lnTo>
                  <a:lnTo>
                    <a:pt x="74089" y="96"/>
                  </a:lnTo>
                  <a:lnTo>
                    <a:pt x="62375" y="0"/>
                  </a:lnTo>
                  <a:lnTo>
                    <a:pt x="51109" y="2018"/>
                  </a:lnTo>
                  <a:lnTo>
                    <a:pt x="41009" y="6021"/>
                  </a:lnTo>
                  <a:lnTo>
                    <a:pt x="32337" y="11744"/>
                  </a:lnTo>
                  <a:lnTo>
                    <a:pt x="24990" y="18837"/>
                  </a:lnTo>
                  <a:lnTo>
                    <a:pt x="18725" y="26959"/>
                  </a:lnTo>
                  <a:lnTo>
                    <a:pt x="13285" y="35830"/>
                  </a:lnTo>
                  <a:lnTo>
                    <a:pt x="8607" y="45395"/>
                  </a:lnTo>
                  <a:lnTo>
                    <a:pt x="4830" y="55800"/>
                  </a:lnTo>
                  <a:lnTo>
                    <a:pt x="1960" y="67056"/>
                  </a:lnTo>
                  <a:lnTo>
                    <a:pt x="199" y="78886"/>
                  </a:lnTo>
                  <a:lnTo>
                    <a:pt x="0" y="90827"/>
                  </a:lnTo>
                  <a:lnTo>
                    <a:pt x="1467" y="102591"/>
                  </a:lnTo>
                  <a:lnTo>
                    <a:pt x="4572" y="113762"/>
                  </a:lnTo>
                  <a:lnTo>
                    <a:pt x="9323" y="123730"/>
                  </a:lnTo>
                  <a:lnTo>
                    <a:pt x="15560" y="132274"/>
                  </a:lnTo>
                  <a:lnTo>
                    <a:pt x="23171" y="139180"/>
                  </a:lnTo>
                  <a:lnTo>
                    <a:pt x="32173" y="144077"/>
                  </a:lnTo>
                  <a:lnTo>
                    <a:pt x="42441" y="146969"/>
                  </a:lnTo>
                  <a:lnTo>
                    <a:pt x="53519" y="148300"/>
                  </a:lnTo>
                  <a:lnTo>
                    <a:pt x="66008" y="148906"/>
                  </a:lnTo>
                  <a:lnTo>
                    <a:pt x="83239" y="148843"/>
                  </a:lnTo>
                  <a:lnTo>
                    <a:pt x="110895" y="1481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489486" y="2710507"/>
              <a:ext cx="207053" cy="540931"/>
            </a:xfrm>
            <a:custGeom>
              <a:avLst/>
              <a:gdLst/>
              <a:ahLst/>
              <a:cxnLst/>
              <a:rect l="0" t="0" r="0" b="0"/>
              <a:pathLst>
                <a:path w="207053" h="540931">
                  <a:moveTo>
                    <a:pt x="91239" y="532270"/>
                  </a:moveTo>
                  <a:lnTo>
                    <a:pt x="88318" y="540193"/>
                  </a:lnTo>
                  <a:lnTo>
                    <a:pt x="85895" y="540930"/>
                  </a:lnTo>
                  <a:lnTo>
                    <a:pt x="84130" y="536099"/>
                  </a:lnTo>
                  <a:lnTo>
                    <a:pt x="82948" y="527956"/>
                  </a:lnTo>
                  <a:lnTo>
                    <a:pt x="82171" y="517756"/>
                  </a:lnTo>
                  <a:lnTo>
                    <a:pt x="81496" y="506072"/>
                  </a:lnTo>
                  <a:lnTo>
                    <a:pt x="80520" y="493054"/>
                  </a:lnTo>
                  <a:lnTo>
                    <a:pt x="79056" y="478868"/>
                  </a:lnTo>
                  <a:lnTo>
                    <a:pt x="77262" y="463738"/>
                  </a:lnTo>
                  <a:lnTo>
                    <a:pt x="75520" y="447891"/>
                  </a:lnTo>
                  <a:lnTo>
                    <a:pt x="74051" y="431530"/>
                  </a:lnTo>
                  <a:lnTo>
                    <a:pt x="72744" y="415134"/>
                  </a:lnTo>
                  <a:lnTo>
                    <a:pt x="71261" y="399432"/>
                  </a:lnTo>
                  <a:lnTo>
                    <a:pt x="69411" y="384749"/>
                  </a:lnTo>
                  <a:lnTo>
                    <a:pt x="67170" y="370583"/>
                  </a:lnTo>
                  <a:lnTo>
                    <a:pt x="64584" y="355852"/>
                  </a:lnTo>
                  <a:lnTo>
                    <a:pt x="61732" y="339983"/>
                  </a:lnTo>
                  <a:lnTo>
                    <a:pt x="58679" y="323389"/>
                  </a:lnTo>
                  <a:lnTo>
                    <a:pt x="55486" y="307157"/>
                  </a:lnTo>
                  <a:lnTo>
                    <a:pt x="52191" y="291903"/>
                  </a:lnTo>
                  <a:lnTo>
                    <a:pt x="48826" y="277746"/>
                  </a:lnTo>
                  <a:lnTo>
                    <a:pt x="45416" y="264557"/>
                  </a:lnTo>
                  <a:lnTo>
                    <a:pt x="41973" y="252136"/>
                  </a:lnTo>
                  <a:lnTo>
                    <a:pt x="38507" y="240286"/>
                  </a:lnTo>
                  <a:lnTo>
                    <a:pt x="35027" y="228848"/>
                  </a:lnTo>
                  <a:lnTo>
                    <a:pt x="31538" y="217699"/>
                  </a:lnTo>
                  <a:lnTo>
                    <a:pt x="28041" y="206749"/>
                  </a:lnTo>
                  <a:lnTo>
                    <a:pt x="24540" y="195936"/>
                  </a:lnTo>
                  <a:lnTo>
                    <a:pt x="21037" y="185212"/>
                  </a:lnTo>
                  <a:lnTo>
                    <a:pt x="17532" y="174382"/>
                  </a:lnTo>
                  <a:lnTo>
                    <a:pt x="14025" y="163120"/>
                  </a:lnTo>
                  <a:lnTo>
                    <a:pt x="10523" y="151281"/>
                  </a:lnTo>
                  <a:lnTo>
                    <a:pt x="7187" y="138888"/>
                  </a:lnTo>
                  <a:lnTo>
                    <a:pt x="4326" y="126038"/>
                  </a:lnTo>
                  <a:lnTo>
                    <a:pt x="2075" y="112840"/>
                  </a:lnTo>
                  <a:lnTo>
                    <a:pt x="564" y="99555"/>
                  </a:lnTo>
                  <a:lnTo>
                    <a:pt x="0" y="86562"/>
                  </a:lnTo>
                  <a:lnTo>
                    <a:pt x="405" y="74053"/>
                  </a:lnTo>
                  <a:lnTo>
                    <a:pt x="1812" y="62196"/>
                  </a:lnTo>
                  <a:lnTo>
                    <a:pt x="4352" y="51226"/>
                  </a:lnTo>
                  <a:lnTo>
                    <a:pt x="7989" y="41185"/>
                  </a:lnTo>
                  <a:lnTo>
                    <a:pt x="12720" y="32119"/>
                  </a:lnTo>
                  <a:lnTo>
                    <a:pt x="18644" y="24167"/>
                  </a:lnTo>
                  <a:lnTo>
                    <a:pt x="25712" y="17302"/>
                  </a:lnTo>
                  <a:lnTo>
                    <a:pt x="34068" y="11520"/>
                  </a:lnTo>
                  <a:lnTo>
                    <a:pt x="44112" y="6927"/>
                  </a:lnTo>
                  <a:lnTo>
                    <a:pt x="55904" y="3470"/>
                  </a:lnTo>
                  <a:lnTo>
                    <a:pt x="69060" y="1130"/>
                  </a:lnTo>
                  <a:lnTo>
                    <a:pt x="82953" y="0"/>
                  </a:lnTo>
                  <a:lnTo>
                    <a:pt x="97139" y="21"/>
                  </a:lnTo>
                  <a:lnTo>
                    <a:pt x="111068" y="1170"/>
                  </a:lnTo>
                  <a:lnTo>
                    <a:pt x="124034" y="3537"/>
                  </a:lnTo>
                  <a:lnTo>
                    <a:pt x="135750" y="7054"/>
                  </a:lnTo>
                  <a:lnTo>
                    <a:pt x="146276" y="11534"/>
                  </a:lnTo>
                  <a:lnTo>
                    <a:pt x="155821" y="16757"/>
                  </a:lnTo>
                  <a:lnTo>
                    <a:pt x="164613" y="22523"/>
                  </a:lnTo>
                  <a:lnTo>
                    <a:pt x="172747" y="28564"/>
                  </a:lnTo>
                  <a:lnTo>
                    <a:pt x="181078" y="35237"/>
                  </a:lnTo>
                  <a:lnTo>
                    <a:pt x="191461" y="44243"/>
                  </a:lnTo>
                  <a:lnTo>
                    <a:pt x="207052" y="58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464911" y="3021678"/>
              <a:ext cx="168458" cy="42115"/>
            </a:xfrm>
            <a:custGeom>
              <a:avLst/>
              <a:gdLst/>
              <a:ahLst/>
              <a:cxnLst/>
              <a:rect l="0" t="0" r="0" b="0"/>
              <a:pathLst>
                <a:path w="168458" h="42115">
                  <a:moveTo>
                    <a:pt x="168457" y="0"/>
                  </a:moveTo>
                  <a:lnTo>
                    <a:pt x="162456" y="8668"/>
                  </a:lnTo>
                  <a:lnTo>
                    <a:pt x="155611" y="15734"/>
                  </a:lnTo>
                  <a:lnTo>
                    <a:pt x="147219" y="21835"/>
                  </a:lnTo>
                  <a:lnTo>
                    <a:pt x="137418" y="27064"/>
                  </a:lnTo>
                  <a:lnTo>
                    <a:pt x="126456" y="31278"/>
                  </a:lnTo>
                  <a:lnTo>
                    <a:pt x="114594" y="34483"/>
                  </a:lnTo>
                  <a:lnTo>
                    <a:pt x="102072" y="36825"/>
                  </a:lnTo>
                  <a:lnTo>
                    <a:pt x="89074" y="38488"/>
                  </a:lnTo>
                  <a:lnTo>
                    <a:pt x="75755" y="39647"/>
                  </a:lnTo>
                  <a:lnTo>
                    <a:pt x="62438" y="40447"/>
                  </a:lnTo>
                  <a:lnTo>
                    <a:pt x="48112" y="41079"/>
                  </a:lnTo>
                  <a:lnTo>
                    <a:pt x="29286" y="4160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649392" y="3139213"/>
              <a:ext cx="152432" cy="100091"/>
            </a:xfrm>
            <a:custGeom>
              <a:avLst/>
              <a:gdLst/>
              <a:ahLst/>
              <a:cxnLst/>
              <a:rect l="0" t="0" r="0" b="0"/>
              <a:pathLst>
                <a:path w="152432" h="100091">
                  <a:moveTo>
                    <a:pt x="89261" y="19336"/>
                  </a:moveTo>
                  <a:lnTo>
                    <a:pt x="83259" y="10803"/>
                  </a:lnTo>
                  <a:lnTo>
                    <a:pt x="76414" y="5017"/>
                  </a:lnTo>
                  <a:lnTo>
                    <a:pt x="68030" y="1509"/>
                  </a:lnTo>
                  <a:lnTo>
                    <a:pt x="58576" y="0"/>
                  </a:lnTo>
                  <a:lnTo>
                    <a:pt x="48911" y="419"/>
                  </a:lnTo>
                  <a:lnTo>
                    <a:pt x="39561" y="2551"/>
                  </a:lnTo>
                  <a:lnTo>
                    <a:pt x="30861" y="6229"/>
                  </a:lnTo>
                  <a:lnTo>
                    <a:pt x="23105" y="11429"/>
                  </a:lnTo>
                  <a:lnTo>
                    <a:pt x="16348" y="17998"/>
                  </a:lnTo>
                  <a:lnTo>
                    <a:pt x="10625" y="25846"/>
                  </a:lnTo>
                  <a:lnTo>
                    <a:pt x="6064" y="35015"/>
                  </a:lnTo>
                  <a:lnTo>
                    <a:pt x="2631" y="45397"/>
                  </a:lnTo>
                  <a:lnTo>
                    <a:pt x="476" y="56452"/>
                  </a:lnTo>
                  <a:lnTo>
                    <a:pt x="0" y="67333"/>
                  </a:lnTo>
                  <a:lnTo>
                    <a:pt x="1284" y="77558"/>
                  </a:lnTo>
                  <a:lnTo>
                    <a:pt x="4435" y="86541"/>
                  </a:lnTo>
                  <a:lnTo>
                    <a:pt x="9748" y="93437"/>
                  </a:lnTo>
                  <a:lnTo>
                    <a:pt x="17162" y="97986"/>
                  </a:lnTo>
                  <a:lnTo>
                    <a:pt x="25868" y="100090"/>
                  </a:lnTo>
                  <a:lnTo>
                    <a:pt x="34548" y="99547"/>
                  </a:lnTo>
                  <a:lnTo>
                    <a:pt x="42449" y="96519"/>
                  </a:lnTo>
                  <a:lnTo>
                    <a:pt x="49376" y="91421"/>
                  </a:lnTo>
                  <a:lnTo>
                    <a:pt x="55410" y="84729"/>
                  </a:lnTo>
                  <a:lnTo>
                    <a:pt x="60730" y="76888"/>
                  </a:lnTo>
                  <a:lnTo>
                    <a:pt x="65700" y="69061"/>
                  </a:lnTo>
                  <a:lnTo>
                    <a:pt x="71605" y="63322"/>
                  </a:lnTo>
                  <a:lnTo>
                    <a:pt x="78924" y="60790"/>
                  </a:lnTo>
                  <a:lnTo>
                    <a:pt x="86298" y="61141"/>
                  </a:lnTo>
                  <a:lnTo>
                    <a:pt x="93420" y="63624"/>
                  </a:lnTo>
                  <a:lnTo>
                    <a:pt x="100551" y="67422"/>
                  </a:lnTo>
                  <a:lnTo>
                    <a:pt x="108105" y="71750"/>
                  </a:lnTo>
                  <a:lnTo>
                    <a:pt x="116246" y="76146"/>
                  </a:lnTo>
                  <a:lnTo>
                    <a:pt x="124508" y="80268"/>
                  </a:lnTo>
                  <a:lnTo>
                    <a:pt x="132697" y="84182"/>
                  </a:lnTo>
                  <a:lnTo>
                    <a:pt x="141539" y="88223"/>
                  </a:lnTo>
                  <a:lnTo>
                    <a:pt x="152431" y="930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780767" y="3084849"/>
              <a:ext cx="105286" cy="117064"/>
            </a:xfrm>
            <a:custGeom>
              <a:avLst/>
              <a:gdLst/>
              <a:ahLst/>
              <a:cxnLst/>
              <a:rect l="0" t="0" r="0" b="0"/>
              <a:pathLst>
                <a:path w="105286" h="117064">
                  <a:moveTo>
                    <a:pt x="0" y="31586"/>
                  </a:moveTo>
                  <a:lnTo>
                    <a:pt x="2934" y="43254"/>
                  </a:lnTo>
                  <a:lnTo>
                    <a:pt x="5716" y="53743"/>
                  </a:lnTo>
                  <a:lnTo>
                    <a:pt x="8620" y="64045"/>
                  </a:lnTo>
                  <a:lnTo>
                    <a:pt x="11833" y="74346"/>
                  </a:lnTo>
                  <a:lnTo>
                    <a:pt x="15646" y="84690"/>
                  </a:lnTo>
                  <a:lnTo>
                    <a:pt x="20164" y="95056"/>
                  </a:lnTo>
                  <a:lnTo>
                    <a:pt x="25328" y="104621"/>
                  </a:lnTo>
                  <a:lnTo>
                    <a:pt x="31016" y="111837"/>
                  </a:lnTo>
                  <a:lnTo>
                    <a:pt x="37095" y="116041"/>
                  </a:lnTo>
                  <a:lnTo>
                    <a:pt x="43295" y="117063"/>
                  </a:lnTo>
                  <a:lnTo>
                    <a:pt x="49225" y="114789"/>
                  </a:lnTo>
                  <a:lnTo>
                    <a:pt x="54690" y="109516"/>
                  </a:lnTo>
                  <a:lnTo>
                    <a:pt x="59680" y="101791"/>
                  </a:lnTo>
                  <a:lnTo>
                    <a:pt x="64267" y="92198"/>
                  </a:lnTo>
                  <a:lnTo>
                    <a:pt x="68542" y="81244"/>
                  </a:lnTo>
                  <a:lnTo>
                    <a:pt x="72753" y="69489"/>
                  </a:lnTo>
                  <a:lnTo>
                    <a:pt x="77276" y="57535"/>
                  </a:lnTo>
                  <a:lnTo>
                    <a:pt x="82277" y="45734"/>
                  </a:lnTo>
                  <a:lnTo>
                    <a:pt x="87456" y="34655"/>
                  </a:lnTo>
                  <a:lnTo>
                    <a:pt x="92638" y="24094"/>
                  </a:lnTo>
                  <a:lnTo>
                    <a:pt x="98285" y="1312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890910" y="3105906"/>
              <a:ext cx="101335" cy="175969"/>
            </a:xfrm>
            <a:custGeom>
              <a:avLst/>
              <a:gdLst/>
              <a:ahLst/>
              <a:cxnLst/>
              <a:rect l="0" t="0" r="0" b="0"/>
              <a:pathLst>
                <a:path w="101335" h="175969">
                  <a:moveTo>
                    <a:pt x="79370" y="0"/>
                  </a:moveTo>
                  <a:lnTo>
                    <a:pt x="73502" y="5868"/>
                  </a:lnTo>
                  <a:lnTo>
                    <a:pt x="67938" y="11432"/>
                  </a:lnTo>
                  <a:lnTo>
                    <a:pt x="62134" y="17231"/>
                  </a:lnTo>
                  <a:lnTo>
                    <a:pt x="55881" y="23312"/>
                  </a:lnTo>
                  <a:lnTo>
                    <a:pt x="48903" y="29642"/>
                  </a:lnTo>
                  <a:lnTo>
                    <a:pt x="41130" y="36175"/>
                  </a:lnTo>
                  <a:lnTo>
                    <a:pt x="32975" y="43024"/>
                  </a:lnTo>
                  <a:lnTo>
                    <a:pt x="25193" y="50454"/>
                  </a:lnTo>
                  <a:lnTo>
                    <a:pt x="18189" y="58570"/>
                  </a:lnTo>
                  <a:lnTo>
                    <a:pt x="12186" y="67478"/>
                  </a:lnTo>
                  <a:lnTo>
                    <a:pt x="7377" y="77368"/>
                  </a:lnTo>
                  <a:lnTo>
                    <a:pt x="3743" y="88241"/>
                  </a:lnTo>
                  <a:lnTo>
                    <a:pt x="1270" y="99798"/>
                  </a:lnTo>
                  <a:lnTo>
                    <a:pt x="42" y="111547"/>
                  </a:lnTo>
                  <a:lnTo>
                    <a:pt x="0" y="123184"/>
                  </a:lnTo>
                  <a:lnTo>
                    <a:pt x="1274" y="134436"/>
                  </a:lnTo>
                  <a:lnTo>
                    <a:pt x="4257" y="144992"/>
                  </a:lnTo>
                  <a:lnTo>
                    <a:pt x="9009" y="154743"/>
                  </a:lnTo>
                  <a:lnTo>
                    <a:pt x="15471" y="163273"/>
                  </a:lnTo>
                  <a:lnTo>
                    <a:pt x="23629" y="169800"/>
                  </a:lnTo>
                  <a:lnTo>
                    <a:pt x="33294" y="174068"/>
                  </a:lnTo>
                  <a:lnTo>
                    <a:pt x="43849" y="175968"/>
                  </a:lnTo>
                  <a:lnTo>
                    <a:pt x="54385" y="175281"/>
                  </a:lnTo>
                  <a:lnTo>
                    <a:pt x="64386" y="172152"/>
                  </a:lnTo>
                  <a:lnTo>
                    <a:pt x="73555" y="166986"/>
                  </a:lnTo>
                  <a:lnTo>
                    <a:pt x="81641" y="160246"/>
                  </a:lnTo>
                  <a:lnTo>
                    <a:pt x="88624" y="152347"/>
                  </a:lnTo>
                  <a:lnTo>
                    <a:pt x="94330" y="143453"/>
                  </a:lnTo>
                  <a:lnTo>
                    <a:pt x="98349" y="133507"/>
                  </a:lnTo>
                  <a:lnTo>
                    <a:pt x="100610" y="122564"/>
                  </a:lnTo>
                  <a:lnTo>
                    <a:pt x="101334" y="110944"/>
                  </a:lnTo>
                  <a:lnTo>
                    <a:pt x="100841" y="99146"/>
                  </a:lnTo>
                  <a:lnTo>
                    <a:pt x="99439" y="87481"/>
                  </a:lnTo>
                  <a:lnTo>
                    <a:pt x="97345" y="76509"/>
                  </a:lnTo>
                  <a:lnTo>
                    <a:pt x="94370" y="66039"/>
                  </a:lnTo>
                  <a:lnTo>
                    <a:pt x="89143" y="55155"/>
                  </a:lnTo>
                  <a:lnTo>
                    <a:pt x="7937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001865" y="3063792"/>
              <a:ext cx="157928" cy="209215"/>
            </a:xfrm>
            <a:custGeom>
              <a:avLst/>
              <a:gdLst/>
              <a:ahLst/>
              <a:cxnLst/>
              <a:rect l="0" t="0" r="0" b="0"/>
              <a:pathLst>
                <a:path w="157928" h="209215">
                  <a:moveTo>
                    <a:pt x="0" y="105285"/>
                  </a:moveTo>
                  <a:lnTo>
                    <a:pt x="8801" y="111153"/>
                  </a:lnTo>
                  <a:lnTo>
                    <a:pt x="17148" y="116717"/>
                  </a:lnTo>
                  <a:lnTo>
                    <a:pt x="25837" y="122521"/>
                  </a:lnTo>
                  <a:lnTo>
                    <a:pt x="34612" y="128774"/>
                  </a:lnTo>
                  <a:lnTo>
                    <a:pt x="42811" y="135753"/>
                  </a:lnTo>
                  <a:lnTo>
                    <a:pt x="50101" y="143534"/>
                  </a:lnTo>
                  <a:lnTo>
                    <a:pt x="56637" y="152036"/>
                  </a:lnTo>
                  <a:lnTo>
                    <a:pt x="62866" y="161115"/>
                  </a:lnTo>
                  <a:lnTo>
                    <a:pt x="69089" y="170628"/>
                  </a:lnTo>
                  <a:lnTo>
                    <a:pt x="75270" y="180456"/>
                  </a:lnTo>
                  <a:lnTo>
                    <a:pt x="81127" y="190506"/>
                  </a:lnTo>
                  <a:lnTo>
                    <a:pt x="86461" y="200630"/>
                  </a:lnTo>
                  <a:lnTo>
                    <a:pt x="89393" y="208019"/>
                  </a:lnTo>
                  <a:lnTo>
                    <a:pt x="88256" y="209214"/>
                  </a:lnTo>
                  <a:lnTo>
                    <a:pt x="84738" y="205277"/>
                  </a:lnTo>
                  <a:lnTo>
                    <a:pt x="80105" y="198021"/>
                  </a:lnTo>
                  <a:lnTo>
                    <a:pt x="75180" y="188960"/>
                  </a:lnTo>
                  <a:lnTo>
                    <a:pt x="70374" y="179014"/>
                  </a:lnTo>
                  <a:lnTo>
                    <a:pt x="65987" y="168502"/>
                  </a:lnTo>
                  <a:lnTo>
                    <a:pt x="62336" y="157350"/>
                  </a:lnTo>
                  <a:lnTo>
                    <a:pt x="59512" y="145539"/>
                  </a:lnTo>
                  <a:lnTo>
                    <a:pt x="57597" y="133311"/>
                  </a:lnTo>
                  <a:lnTo>
                    <a:pt x="56752" y="121090"/>
                  </a:lnTo>
                  <a:lnTo>
                    <a:pt x="56964" y="109128"/>
                  </a:lnTo>
                  <a:lnTo>
                    <a:pt x="58240" y="97653"/>
                  </a:lnTo>
                  <a:lnTo>
                    <a:pt x="60691" y="86946"/>
                  </a:lnTo>
                  <a:lnTo>
                    <a:pt x="64266" y="77079"/>
                  </a:lnTo>
                  <a:lnTo>
                    <a:pt x="68784" y="67962"/>
                  </a:lnTo>
                  <a:lnTo>
                    <a:pt x="74032" y="59444"/>
                  </a:lnTo>
                  <a:lnTo>
                    <a:pt x="79825" y="51381"/>
                  </a:lnTo>
                  <a:lnTo>
                    <a:pt x="86171" y="43811"/>
                  </a:lnTo>
                  <a:lnTo>
                    <a:pt x="93261" y="36945"/>
                  </a:lnTo>
                  <a:lnTo>
                    <a:pt x="101139" y="30844"/>
                  </a:lnTo>
                  <a:lnTo>
                    <a:pt x="109637" y="25379"/>
                  </a:lnTo>
                  <a:lnTo>
                    <a:pt x="119510" y="19677"/>
                  </a:lnTo>
                  <a:lnTo>
                    <a:pt x="133863" y="12119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144603" y="3150418"/>
              <a:ext cx="162590" cy="103533"/>
            </a:xfrm>
            <a:custGeom>
              <a:avLst/>
              <a:gdLst/>
              <a:ahLst/>
              <a:cxnLst/>
              <a:rect l="0" t="0" r="0" b="0"/>
              <a:pathLst>
                <a:path w="162590" h="103533">
                  <a:moveTo>
                    <a:pt x="88889" y="60773"/>
                  </a:moveTo>
                  <a:lnTo>
                    <a:pt x="85955" y="51972"/>
                  </a:lnTo>
                  <a:lnTo>
                    <a:pt x="83172" y="43625"/>
                  </a:lnTo>
                  <a:lnTo>
                    <a:pt x="80264" y="34936"/>
                  </a:lnTo>
                  <a:lnTo>
                    <a:pt x="76877" y="26160"/>
                  </a:lnTo>
                  <a:lnTo>
                    <a:pt x="72417" y="17962"/>
                  </a:lnTo>
                  <a:lnTo>
                    <a:pt x="66646" y="10690"/>
                  </a:lnTo>
                  <a:lnTo>
                    <a:pt x="59657" y="4846"/>
                  </a:lnTo>
                  <a:lnTo>
                    <a:pt x="51673" y="1210"/>
                  </a:lnTo>
                  <a:lnTo>
                    <a:pt x="42942" y="0"/>
                  </a:lnTo>
                  <a:lnTo>
                    <a:pt x="33995" y="1122"/>
                  </a:lnTo>
                  <a:lnTo>
                    <a:pt x="25610" y="4451"/>
                  </a:lnTo>
                  <a:lnTo>
                    <a:pt x="18169" y="9691"/>
                  </a:lnTo>
                  <a:lnTo>
                    <a:pt x="11853" y="16613"/>
                  </a:lnTo>
                  <a:lnTo>
                    <a:pt x="6829" y="25144"/>
                  </a:lnTo>
                  <a:lnTo>
                    <a:pt x="3050" y="35091"/>
                  </a:lnTo>
                  <a:lnTo>
                    <a:pt x="647" y="45851"/>
                  </a:lnTo>
                  <a:lnTo>
                    <a:pt x="0" y="56533"/>
                  </a:lnTo>
                  <a:lnTo>
                    <a:pt x="1164" y="66629"/>
                  </a:lnTo>
                  <a:lnTo>
                    <a:pt x="4232" y="75694"/>
                  </a:lnTo>
                  <a:lnTo>
                    <a:pt x="9490" y="83179"/>
                  </a:lnTo>
                  <a:lnTo>
                    <a:pt x="16871" y="88936"/>
                  </a:lnTo>
                  <a:lnTo>
                    <a:pt x="25724" y="92666"/>
                  </a:lnTo>
                  <a:lnTo>
                    <a:pt x="35035" y="93754"/>
                  </a:lnTo>
                  <a:lnTo>
                    <a:pt x="44174" y="92116"/>
                  </a:lnTo>
                  <a:lnTo>
                    <a:pt x="52747" y="88103"/>
                  </a:lnTo>
                  <a:lnTo>
                    <a:pt x="60423" y="82213"/>
                  </a:lnTo>
                  <a:lnTo>
                    <a:pt x="67154" y="74958"/>
                  </a:lnTo>
                  <a:lnTo>
                    <a:pt x="73621" y="67973"/>
                  </a:lnTo>
                  <a:lnTo>
                    <a:pt x="80771" y="64740"/>
                  </a:lnTo>
                  <a:lnTo>
                    <a:pt x="88198" y="66614"/>
                  </a:lnTo>
                  <a:lnTo>
                    <a:pt x="95159" y="71651"/>
                  </a:lnTo>
                  <a:lnTo>
                    <a:pt x="101933" y="78228"/>
                  </a:lnTo>
                  <a:lnTo>
                    <a:pt x="109084" y="85052"/>
                  </a:lnTo>
                  <a:lnTo>
                    <a:pt x="116872" y="91452"/>
                  </a:lnTo>
                  <a:lnTo>
                    <a:pt x="125049" y="96892"/>
                  </a:lnTo>
                  <a:lnTo>
                    <a:pt x="133897" y="101169"/>
                  </a:lnTo>
                  <a:lnTo>
                    <a:pt x="145313" y="103532"/>
                  </a:lnTo>
                  <a:lnTo>
                    <a:pt x="162589" y="102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328249" y="3000621"/>
              <a:ext cx="146537" cy="278004"/>
            </a:xfrm>
            <a:custGeom>
              <a:avLst/>
              <a:gdLst/>
              <a:ahLst/>
              <a:cxnLst/>
              <a:rect l="0" t="0" r="0" b="0"/>
              <a:pathLst>
                <a:path w="146537" h="27800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8"/>
                  </a:lnTo>
                  <a:lnTo>
                    <a:pt x="177" y="58280"/>
                  </a:lnTo>
                  <a:lnTo>
                    <a:pt x="826" y="74105"/>
                  </a:lnTo>
                  <a:lnTo>
                    <a:pt x="2074" y="90420"/>
                  </a:lnTo>
                  <a:lnTo>
                    <a:pt x="3726" y="106937"/>
                  </a:lnTo>
                  <a:lnTo>
                    <a:pt x="5375" y="123246"/>
                  </a:lnTo>
                  <a:lnTo>
                    <a:pt x="6781" y="139132"/>
                  </a:lnTo>
                  <a:lnTo>
                    <a:pt x="8047" y="154407"/>
                  </a:lnTo>
                  <a:lnTo>
                    <a:pt x="9504" y="168825"/>
                  </a:lnTo>
                  <a:lnTo>
                    <a:pt x="11331" y="182344"/>
                  </a:lnTo>
                  <a:lnTo>
                    <a:pt x="13389" y="195236"/>
                  </a:lnTo>
                  <a:lnTo>
                    <a:pt x="15317" y="207975"/>
                  </a:lnTo>
                  <a:lnTo>
                    <a:pt x="16885" y="220771"/>
                  </a:lnTo>
                  <a:lnTo>
                    <a:pt x="17186" y="231002"/>
                  </a:lnTo>
                  <a:lnTo>
                    <a:pt x="15872" y="234589"/>
                  </a:lnTo>
                  <a:lnTo>
                    <a:pt x="14375" y="231565"/>
                  </a:lnTo>
                  <a:lnTo>
                    <a:pt x="13531" y="224147"/>
                  </a:lnTo>
                  <a:lnTo>
                    <a:pt x="13979" y="214856"/>
                  </a:lnTo>
                  <a:lnTo>
                    <a:pt x="15900" y="205213"/>
                  </a:lnTo>
                  <a:lnTo>
                    <a:pt x="19153" y="195872"/>
                  </a:lnTo>
                  <a:lnTo>
                    <a:pt x="23477" y="187017"/>
                  </a:lnTo>
                  <a:lnTo>
                    <a:pt x="28613" y="178643"/>
                  </a:lnTo>
                  <a:lnTo>
                    <a:pt x="34501" y="171160"/>
                  </a:lnTo>
                  <a:lnTo>
                    <a:pt x="41276" y="165396"/>
                  </a:lnTo>
                  <a:lnTo>
                    <a:pt x="48944" y="161664"/>
                  </a:lnTo>
                  <a:lnTo>
                    <a:pt x="57381" y="159968"/>
                  </a:lnTo>
                  <a:lnTo>
                    <a:pt x="66420" y="160265"/>
                  </a:lnTo>
                  <a:lnTo>
                    <a:pt x="75907" y="162317"/>
                  </a:lnTo>
                  <a:lnTo>
                    <a:pt x="85547" y="165778"/>
                  </a:lnTo>
                  <a:lnTo>
                    <a:pt x="94939" y="170301"/>
                  </a:lnTo>
                  <a:lnTo>
                    <a:pt x="103879" y="175599"/>
                  </a:lnTo>
                  <a:lnTo>
                    <a:pt x="112185" y="181611"/>
                  </a:lnTo>
                  <a:lnTo>
                    <a:pt x="119619" y="188476"/>
                  </a:lnTo>
                  <a:lnTo>
                    <a:pt x="126138" y="196207"/>
                  </a:lnTo>
                  <a:lnTo>
                    <a:pt x="131854" y="204687"/>
                  </a:lnTo>
                  <a:lnTo>
                    <a:pt x="136937" y="213757"/>
                  </a:lnTo>
                  <a:lnTo>
                    <a:pt x="141528" y="223263"/>
                  </a:lnTo>
                  <a:lnTo>
                    <a:pt x="145103" y="232918"/>
                  </a:lnTo>
                  <a:lnTo>
                    <a:pt x="146536" y="242320"/>
                  </a:lnTo>
                  <a:lnTo>
                    <a:pt x="145379" y="251261"/>
                  </a:lnTo>
                  <a:lnTo>
                    <a:pt x="141650" y="259400"/>
                  </a:lnTo>
                  <a:lnTo>
                    <a:pt x="135484" y="266188"/>
                  </a:lnTo>
                  <a:lnTo>
                    <a:pt x="127228" y="271450"/>
                  </a:lnTo>
                  <a:lnTo>
                    <a:pt x="117482" y="275170"/>
                  </a:lnTo>
                  <a:lnTo>
                    <a:pt x="106974" y="277308"/>
                  </a:lnTo>
                  <a:lnTo>
                    <a:pt x="96177" y="278003"/>
                  </a:lnTo>
                  <a:lnTo>
                    <a:pt x="85322" y="277354"/>
                  </a:lnTo>
                  <a:lnTo>
                    <a:pt x="74501" y="275331"/>
                  </a:lnTo>
                  <a:lnTo>
                    <a:pt x="63756" y="272057"/>
                  </a:lnTo>
                  <a:lnTo>
                    <a:pt x="53537" y="268063"/>
                  </a:lnTo>
                  <a:lnTo>
                    <a:pt x="43718" y="263813"/>
                  </a:lnTo>
                  <a:lnTo>
                    <a:pt x="33440" y="258937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497107" y="2916393"/>
              <a:ext cx="41713" cy="347442"/>
            </a:xfrm>
            <a:custGeom>
              <a:avLst/>
              <a:gdLst/>
              <a:ahLst/>
              <a:cxnLst/>
              <a:rect l="0" t="0" r="0" b="0"/>
              <a:pathLst>
                <a:path w="41713" h="347442">
                  <a:moveTo>
                    <a:pt x="10126" y="0"/>
                  </a:moveTo>
                  <a:lnTo>
                    <a:pt x="7259" y="8869"/>
                  </a:lnTo>
                  <a:lnTo>
                    <a:pt x="5117" y="17855"/>
                  </a:lnTo>
                  <a:lnTo>
                    <a:pt x="3513" y="27860"/>
                  </a:lnTo>
                  <a:lnTo>
                    <a:pt x="2334" y="39186"/>
                  </a:lnTo>
                  <a:lnTo>
                    <a:pt x="1485" y="52294"/>
                  </a:lnTo>
                  <a:lnTo>
                    <a:pt x="887" y="67259"/>
                  </a:lnTo>
                  <a:lnTo>
                    <a:pt x="472" y="83848"/>
                  </a:lnTo>
                  <a:lnTo>
                    <a:pt x="189" y="101722"/>
                  </a:lnTo>
                  <a:lnTo>
                    <a:pt x="0" y="120542"/>
                  </a:lnTo>
                  <a:lnTo>
                    <a:pt x="42" y="139549"/>
                  </a:lnTo>
                  <a:lnTo>
                    <a:pt x="603" y="157615"/>
                  </a:lnTo>
                  <a:lnTo>
                    <a:pt x="1792" y="174212"/>
                  </a:lnTo>
                  <a:lnTo>
                    <a:pt x="3404" y="189659"/>
                  </a:lnTo>
                  <a:lnTo>
                    <a:pt x="5026" y="204801"/>
                  </a:lnTo>
                  <a:lnTo>
                    <a:pt x="6416" y="220175"/>
                  </a:lnTo>
                  <a:lnTo>
                    <a:pt x="7670" y="235810"/>
                  </a:lnTo>
                  <a:lnTo>
                    <a:pt x="9118" y="251402"/>
                  </a:lnTo>
                  <a:lnTo>
                    <a:pt x="10949" y="266741"/>
                  </a:lnTo>
                  <a:lnTo>
                    <a:pt x="13348" y="281450"/>
                  </a:lnTo>
                  <a:lnTo>
                    <a:pt x="16570" y="294942"/>
                  </a:lnTo>
                  <a:lnTo>
                    <a:pt x="20660" y="307001"/>
                  </a:lnTo>
                  <a:lnTo>
                    <a:pt x="25207" y="317450"/>
                  </a:lnTo>
                  <a:lnTo>
                    <a:pt x="29889" y="326996"/>
                  </a:lnTo>
                  <a:lnTo>
                    <a:pt x="35119" y="336477"/>
                  </a:lnTo>
                  <a:lnTo>
                    <a:pt x="4171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537443" y="3104838"/>
              <a:ext cx="124476" cy="164358"/>
            </a:xfrm>
            <a:custGeom>
              <a:avLst/>
              <a:gdLst/>
              <a:ahLst/>
              <a:cxnLst/>
              <a:rect l="0" t="0" r="0" b="0"/>
              <a:pathLst>
                <a:path w="124476" h="164358">
                  <a:moveTo>
                    <a:pt x="11904" y="85296"/>
                  </a:moveTo>
                  <a:lnTo>
                    <a:pt x="20706" y="88096"/>
                  </a:lnTo>
                  <a:lnTo>
                    <a:pt x="29052" y="89598"/>
                  </a:lnTo>
                  <a:lnTo>
                    <a:pt x="37755" y="89904"/>
                  </a:lnTo>
                  <a:lnTo>
                    <a:pt x="47048" y="89225"/>
                  </a:lnTo>
                  <a:lnTo>
                    <a:pt x="57192" y="87757"/>
                  </a:lnTo>
                  <a:lnTo>
                    <a:pt x="68228" y="85684"/>
                  </a:lnTo>
                  <a:lnTo>
                    <a:pt x="79722" y="83002"/>
                  </a:lnTo>
                  <a:lnTo>
                    <a:pt x="90896" y="79530"/>
                  </a:lnTo>
                  <a:lnTo>
                    <a:pt x="101318" y="75231"/>
                  </a:lnTo>
                  <a:lnTo>
                    <a:pt x="110431" y="70039"/>
                  </a:lnTo>
                  <a:lnTo>
                    <a:pt x="117414" y="63798"/>
                  </a:lnTo>
                  <a:lnTo>
                    <a:pt x="122027" y="56528"/>
                  </a:lnTo>
                  <a:lnTo>
                    <a:pt x="124342" y="48543"/>
                  </a:lnTo>
                  <a:lnTo>
                    <a:pt x="124475" y="40345"/>
                  </a:lnTo>
                  <a:lnTo>
                    <a:pt x="122712" y="32246"/>
                  </a:lnTo>
                  <a:lnTo>
                    <a:pt x="119279" y="24522"/>
                  </a:lnTo>
                  <a:lnTo>
                    <a:pt x="114242" y="17489"/>
                  </a:lnTo>
                  <a:lnTo>
                    <a:pt x="107786" y="11251"/>
                  </a:lnTo>
                  <a:lnTo>
                    <a:pt x="100185" y="6063"/>
                  </a:lnTo>
                  <a:lnTo>
                    <a:pt x="91711" y="2401"/>
                  </a:lnTo>
                  <a:lnTo>
                    <a:pt x="82610" y="387"/>
                  </a:lnTo>
                  <a:lnTo>
                    <a:pt x="73229" y="0"/>
                  </a:lnTo>
                  <a:lnTo>
                    <a:pt x="64012" y="1253"/>
                  </a:lnTo>
                  <a:lnTo>
                    <a:pt x="55183" y="3992"/>
                  </a:lnTo>
                  <a:lnTo>
                    <a:pt x="46782" y="8270"/>
                  </a:lnTo>
                  <a:lnTo>
                    <a:pt x="38752" y="14415"/>
                  </a:lnTo>
                  <a:lnTo>
                    <a:pt x="31021" y="22431"/>
                  </a:lnTo>
                  <a:lnTo>
                    <a:pt x="23674" y="31898"/>
                  </a:lnTo>
                  <a:lnTo>
                    <a:pt x="16959" y="42162"/>
                  </a:lnTo>
                  <a:lnTo>
                    <a:pt x="10968" y="52765"/>
                  </a:lnTo>
                  <a:lnTo>
                    <a:pt x="5961" y="63476"/>
                  </a:lnTo>
                  <a:lnTo>
                    <a:pt x="2428" y="74194"/>
                  </a:lnTo>
                  <a:lnTo>
                    <a:pt x="499" y="84881"/>
                  </a:lnTo>
                  <a:lnTo>
                    <a:pt x="0" y="95532"/>
                  </a:lnTo>
                  <a:lnTo>
                    <a:pt x="646" y="106150"/>
                  </a:lnTo>
                  <a:lnTo>
                    <a:pt x="2161" y="116733"/>
                  </a:lnTo>
                  <a:lnTo>
                    <a:pt x="4632" y="126961"/>
                  </a:lnTo>
                  <a:lnTo>
                    <a:pt x="8493" y="136224"/>
                  </a:lnTo>
                  <a:lnTo>
                    <a:pt x="13873" y="144262"/>
                  </a:lnTo>
                  <a:lnTo>
                    <a:pt x="20773" y="150981"/>
                  </a:lnTo>
                  <a:lnTo>
                    <a:pt x="29233" y="156278"/>
                  </a:lnTo>
                  <a:lnTo>
                    <a:pt x="39103" y="160242"/>
                  </a:lnTo>
                  <a:lnTo>
                    <a:pt x="49898" y="162917"/>
                  </a:lnTo>
                  <a:lnTo>
                    <a:pt x="62160" y="164357"/>
                  </a:lnTo>
                  <a:lnTo>
                    <a:pt x="79198" y="163575"/>
                  </a:lnTo>
                  <a:lnTo>
                    <a:pt x="106661" y="158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791503" y="325330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706031" y="1505575"/>
            <a:ext cx="2497391" cy="621182"/>
            <a:chOff x="3706031" y="1505575"/>
            <a:chExt cx="2497391" cy="621182"/>
          </a:xfrm>
        </p:grpSpPr>
        <p:sp>
          <p:nvSpPr>
            <p:cNvPr id="73" name="Freeform 72"/>
            <p:cNvSpPr/>
            <p:nvPr/>
          </p:nvSpPr>
          <p:spPr>
            <a:xfrm>
              <a:off x="3706031" y="1505575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70"/>
                  </a:lnTo>
                  <a:lnTo>
                    <a:pt x="3686" y="50664"/>
                  </a:lnTo>
                  <a:lnTo>
                    <a:pt x="5354" y="66289"/>
                  </a:lnTo>
                  <a:lnTo>
                    <a:pt x="6772" y="83251"/>
                  </a:lnTo>
                  <a:lnTo>
                    <a:pt x="8043" y="100834"/>
                  </a:lnTo>
                  <a:lnTo>
                    <a:pt x="9501" y="117858"/>
                  </a:lnTo>
                  <a:lnTo>
                    <a:pt x="11330" y="133718"/>
                  </a:lnTo>
                  <a:lnTo>
                    <a:pt x="13388" y="148821"/>
                  </a:lnTo>
                  <a:lnTo>
                    <a:pt x="15316" y="164256"/>
                  </a:lnTo>
                  <a:lnTo>
                    <a:pt x="16910" y="180646"/>
                  </a:lnTo>
                  <a:lnTo>
                    <a:pt x="18133" y="198115"/>
                  </a:lnTo>
                  <a:lnTo>
                    <a:pt x="19029" y="216540"/>
                  </a:lnTo>
                  <a:lnTo>
                    <a:pt x="19670" y="235714"/>
                  </a:lnTo>
                  <a:lnTo>
                    <a:pt x="20288" y="255117"/>
                  </a:lnTo>
                  <a:lnTo>
                    <a:pt x="21242" y="273976"/>
                  </a:lnTo>
                  <a:lnTo>
                    <a:pt x="22699" y="291911"/>
                  </a:lnTo>
                  <a:lnTo>
                    <a:pt x="24494" y="308900"/>
                  </a:lnTo>
                  <a:lnTo>
                    <a:pt x="26238" y="325083"/>
                  </a:lnTo>
                  <a:lnTo>
                    <a:pt x="27705" y="340625"/>
                  </a:lnTo>
                  <a:lnTo>
                    <a:pt x="28843" y="355279"/>
                  </a:lnTo>
                  <a:lnTo>
                    <a:pt x="29805" y="369921"/>
                  </a:lnTo>
                  <a:lnTo>
                    <a:pt x="30671" y="386959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53430" y="1937243"/>
              <a:ext cx="37087" cy="157929"/>
            </a:xfrm>
            <a:custGeom>
              <a:avLst/>
              <a:gdLst/>
              <a:ahLst/>
              <a:cxnLst/>
              <a:rect l="0" t="0" r="0" b="0"/>
              <a:pathLst>
                <a:path w="37087" h="157929">
                  <a:moveTo>
                    <a:pt x="10528" y="0"/>
                  </a:moveTo>
                  <a:lnTo>
                    <a:pt x="13529" y="8734"/>
                  </a:lnTo>
                  <a:lnTo>
                    <a:pt x="16951" y="16441"/>
                  </a:lnTo>
                  <a:lnTo>
                    <a:pt x="21138" y="23852"/>
                  </a:lnTo>
                  <a:lnTo>
                    <a:pt x="25692" y="31459"/>
                  </a:lnTo>
                  <a:lnTo>
                    <a:pt x="29877" y="39934"/>
                  </a:lnTo>
                  <a:lnTo>
                    <a:pt x="33297" y="49562"/>
                  </a:lnTo>
                  <a:lnTo>
                    <a:pt x="35735" y="60130"/>
                  </a:lnTo>
                  <a:lnTo>
                    <a:pt x="36992" y="71142"/>
                  </a:lnTo>
                  <a:lnTo>
                    <a:pt x="37086" y="82247"/>
                  </a:lnTo>
                  <a:lnTo>
                    <a:pt x="36030" y="93126"/>
                  </a:lnTo>
                  <a:lnTo>
                    <a:pt x="33733" y="103423"/>
                  </a:lnTo>
                  <a:lnTo>
                    <a:pt x="30270" y="113006"/>
                  </a:lnTo>
                  <a:lnTo>
                    <a:pt x="25951" y="121818"/>
                  </a:lnTo>
                  <a:lnTo>
                    <a:pt x="20702" y="130751"/>
                  </a:lnTo>
                  <a:lnTo>
                    <a:pt x="12949" y="14170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21914" y="1563163"/>
              <a:ext cx="189486" cy="372281"/>
            </a:xfrm>
            <a:custGeom>
              <a:avLst/>
              <a:gdLst/>
              <a:ahLst/>
              <a:cxnLst/>
              <a:rect l="0" t="0" r="0" b="0"/>
              <a:pathLst>
                <a:path w="189486" h="372281">
                  <a:moveTo>
                    <a:pt x="21029" y="100339"/>
                  </a:moveTo>
                  <a:lnTo>
                    <a:pt x="21163" y="88671"/>
                  </a:lnTo>
                  <a:lnTo>
                    <a:pt x="22443" y="78182"/>
                  </a:lnTo>
                  <a:lnTo>
                    <a:pt x="25032" y="67881"/>
                  </a:lnTo>
                  <a:lnTo>
                    <a:pt x="28579" y="57579"/>
                  </a:lnTo>
                  <a:lnTo>
                    <a:pt x="32563" y="47235"/>
                  </a:lnTo>
                  <a:lnTo>
                    <a:pt x="36652" y="36855"/>
                  </a:lnTo>
                  <a:lnTo>
                    <a:pt x="41019" y="26772"/>
                  </a:lnTo>
                  <a:lnTo>
                    <a:pt x="46233" y="17611"/>
                  </a:lnTo>
                  <a:lnTo>
                    <a:pt x="52550" y="9656"/>
                  </a:lnTo>
                  <a:lnTo>
                    <a:pt x="59758" y="3503"/>
                  </a:lnTo>
                  <a:lnTo>
                    <a:pt x="67367" y="184"/>
                  </a:lnTo>
                  <a:lnTo>
                    <a:pt x="75042" y="0"/>
                  </a:lnTo>
                  <a:lnTo>
                    <a:pt x="82637" y="2794"/>
                  </a:lnTo>
                  <a:lnTo>
                    <a:pt x="90109" y="8315"/>
                  </a:lnTo>
                  <a:lnTo>
                    <a:pt x="97460" y="16137"/>
                  </a:lnTo>
                  <a:lnTo>
                    <a:pt x="104547" y="25757"/>
                  </a:lnTo>
                  <a:lnTo>
                    <a:pt x="111087" y="36713"/>
                  </a:lnTo>
                  <a:lnTo>
                    <a:pt x="116965" y="48629"/>
                  </a:lnTo>
                  <a:lnTo>
                    <a:pt x="122066" y="61219"/>
                  </a:lnTo>
                  <a:lnTo>
                    <a:pt x="126195" y="74275"/>
                  </a:lnTo>
                  <a:lnTo>
                    <a:pt x="129346" y="87655"/>
                  </a:lnTo>
                  <a:lnTo>
                    <a:pt x="131818" y="101420"/>
                  </a:lnTo>
                  <a:lnTo>
                    <a:pt x="134101" y="115807"/>
                  </a:lnTo>
                  <a:lnTo>
                    <a:pt x="136485" y="130893"/>
                  </a:lnTo>
                  <a:lnTo>
                    <a:pt x="138750" y="146450"/>
                  </a:lnTo>
                  <a:lnTo>
                    <a:pt x="140285" y="162046"/>
                  </a:lnTo>
                  <a:lnTo>
                    <a:pt x="140798" y="177427"/>
                  </a:lnTo>
                  <a:lnTo>
                    <a:pt x="140310" y="192518"/>
                  </a:lnTo>
                  <a:lnTo>
                    <a:pt x="138986" y="207337"/>
                  </a:lnTo>
                  <a:lnTo>
                    <a:pt x="137019" y="221935"/>
                  </a:lnTo>
                  <a:lnTo>
                    <a:pt x="134579" y="236367"/>
                  </a:lnTo>
                  <a:lnTo>
                    <a:pt x="131804" y="250676"/>
                  </a:lnTo>
                  <a:lnTo>
                    <a:pt x="128785" y="264896"/>
                  </a:lnTo>
                  <a:lnTo>
                    <a:pt x="125268" y="278887"/>
                  </a:lnTo>
                  <a:lnTo>
                    <a:pt x="120690" y="292362"/>
                  </a:lnTo>
                  <a:lnTo>
                    <a:pt x="114831" y="305200"/>
                  </a:lnTo>
                  <a:lnTo>
                    <a:pt x="107947" y="317278"/>
                  </a:lnTo>
                  <a:lnTo>
                    <a:pt x="100561" y="328397"/>
                  </a:lnTo>
                  <a:lnTo>
                    <a:pt x="93034" y="338538"/>
                  </a:lnTo>
                  <a:lnTo>
                    <a:pt x="85371" y="347671"/>
                  </a:lnTo>
                  <a:lnTo>
                    <a:pt x="77322" y="355668"/>
                  </a:lnTo>
                  <a:lnTo>
                    <a:pt x="68761" y="362553"/>
                  </a:lnTo>
                  <a:lnTo>
                    <a:pt x="59707" y="368010"/>
                  </a:lnTo>
                  <a:lnTo>
                    <a:pt x="50243" y="371320"/>
                  </a:lnTo>
                  <a:lnTo>
                    <a:pt x="40474" y="372280"/>
                  </a:lnTo>
                  <a:lnTo>
                    <a:pt x="30812" y="370975"/>
                  </a:lnTo>
                  <a:lnTo>
                    <a:pt x="21937" y="367516"/>
                  </a:lnTo>
                  <a:lnTo>
                    <a:pt x="14167" y="362189"/>
                  </a:lnTo>
                  <a:lnTo>
                    <a:pt x="7800" y="355378"/>
                  </a:lnTo>
                  <a:lnTo>
                    <a:pt x="3272" y="347452"/>
                  </a:lnTo>
                  <a:lnTo>
                    <a:pt x="646" y="338730"/>
                  </a:lnTo>
                  <a:lnTo>
                    <a:pt x="0" y="329775"/>
                  </a:lnTo>
                  <a:lnTo>
                    <a:pt x="1604" y="321377"/>
                  </a:lnTo>
                  <a:lnTo>
                    <a:pt x="5389" y="313928"/>
                  </a:lnTo>
                  <a:lnTo>
                    <a:pt x="11182" y="307776"/>
                  </a:lnTo>
                  <a:lnTo>
                    <a:pt x="18882" y="303391"/>
                  </a:lnTo>
                  <a:lnTo>
                    <a:pt x="28239" y="300856"/>
                  </a:lnTo>
                  <a:lnTo>
                    <a:pt x="38757" y="300103"/>
                  </a:lnTo>
                  <a:lnTo>
                    <a:pt x="49801" y="301101"/>
                  </a:lnTo>
                  <a:lnTo>
                    <a:pt x="60963" y="303652"/>
                  </a:lnTo>
                  <a:lnTo>
                    <a:pt x="72067" y="307294"/>
                  </a:lnTo>
                  <a:lnTo>
                    <a:pt x="83055" y="311413"/>
                  </a:lnTo>
                  <a:lnTo>
                    <a:pt x="93928" y="315626"/>
                  </a:lnTo>
                  <a:lnTo>
                    <a:pt x="104705" y="319925"/>
                  </a:lnTo>
                  <a:lnTo>
                    <a:pt x="115409" y="324571"/>
                  </a:lnTo>
                  <a:lnTo>
                    <a:pt x="126054" y="329693"/>
                  </a:lnTo>
                  <a:lnTo>
                    <a:pt x="136587" y="335167"/>
                  </a:lnTo>
                  <a:lnTo>
                    <a:pt x="148130" y="341332"/>
                  </a:lnTo>
                  <a:lnTo>
                    <a:pt x="163934" y="349850"/>
                  </a:lnTo>
                  <a:lnTo>
                    <a:pt x="189485" y="3635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85098" y="1905658"/>
              <a:ext cx="43635" cy="157928"/>
            </a:xfrm>
            <a:custGeom>
              <a:avLst/>
              <a:gdLst/>
              <a:ahLst/>
              <a:cxnLst/>
              <a:rect l="0" t="0" r="0" b="0"/>
              <a:pathLst>
                <a:path w="43635" h="157928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27" y="19234"/>
                  </a:lnTo>
                  <a:lnTo>
                    <a:pt x="23135" y="27175"/>
                  </a:lnTo>
                  <a:lnTo>
                    <a:pt x="28816" y="35821"/>
                  </a:lnTo>
                  <a:lnTo>
                    <a:pt x="34081" y="45020"/>
                  </a:lnTo>
                  <a:lnTo>
                    <a:pt x="38586" y="54793"/>
                  </a:lnTo>
                  <a:lnTo>
                    <a:pt x="41776" y="65331"/>
                  </a:lnTo>
                  <a:lnTo>
                    <a:pt x="43467" y="76668"/>
                  </a:lnTo>
                  <a:lnTo>
                    <a:pt x="43634" y="88381"/>
                  </a:lnTo>
                  <a:lnTo>
                    <a:pt x="42233" y="99711"/>
                  </a:lnTo>
                  <a:lnTo>
                    <a:pt x="39412" y="110250"/>
                  </a:lnTo>
                  <a:lnTo>
                    <a:pt x="35740" y="119843"/>
                  </a:lnTo>
                  <a:lnTo>
                    <a:pt x="31748" y="129450"/>
                  </a:lnTo>
                  <a:lnTo>
                    <a:pt x="27091" y="141029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85140" y="1535061"/>
              <a:ext cx="171893" cy="364092"/>
            </a:xfrm>
            <a:custGeom>
              <a:avLst/>
              <a:gdLst/>
              <a:ahLst/>
              <a:cxnLst/>
              <a:rect l="0" t="0" r="0" b="0"/>
              <a:pathLst>
                <a:path w="171893" h="364092">
                  <a:moveTo>
                    <a:pt x="10528" y="23156"/>
                  </a:moveTo>
                  <a:lnTo>
                    <a:pt x="16463" y="17356"/>
                  </a:lnTo>
                  <a:lnTo>
                    <a:pt x="22667" y="12431"/>
                  </a:lnTo>
                  <a:lnTo>
                    <a:pt x="29763" y="7938"/>
                  </a:lnTo>
                  <a:lnTo>
                    <a:pt x="37703" y="4063"/>
                  </a:lnTo>
                  <a:lnTo>
                    <a:pt x="46350" y="1346"/>
                  </a:lnTo>
                  <a:lnTo>
                    <a:pt x="55539" y="0"/>
                  </a:lnTo>
                  <a:lnTo>
                    <a:pt x="64967" y="244"/>
                  </a:lnTo>
                  <a:lnTo>
                    <a:pt x="74208" y="2459"/>
                  </a:lnTo>
                  <a:lnTo>
                    <a:pt x="83038" y="6660"/>
                  </a:lnTo>
                  <a:lnTo>
                    <a:pt x="91101" y="12735"/>
                  </a:lnTo>
                  <a:lnTo>
                    <a:pt x="97837" y="20624"/>
                  </a:lnTo>
                  <a:lnTo>
                    <a:pt x="103069" y="30118"/>
                  </a:lnTo>
                  <a:lnTo>
                    <a:pt x="106939" y="41067"/>
                  </a:lnTo>
                  <a:lnTo>
                    <a:pt x="109710" y="53464"/>
                  </a:lnTo>
                  <a:lnTo>
                    <a:pt x="111643" y="67158"/>
                  </a:lnTo>
                  <a:lnTo>
                    <a:pt x="112639" y="81420"/>
                  </a:lnTo>
                  <a:lnTo>
                    <a:pt x="112260" y="95073"/>
                  </a:lnTo>
                  <a:lnTo>
                    <a:pt x="110376" y="107514"/>
                  </a:lnTo>
                  <a:lnTo>
                    <a:pt x="107146" y="118832"/>
                  </a:lnTo>
                  <a:lnTo>
                    <a:pt x="102836" y="129508"/>
                  </a:lnTo>
                  <a:lnTo>
                    <a:pt x="97770" y="139886"/>
                  </a:lnTo>
                  <a:lnTo>
                    <a:pt x="94145" y="149168"/>
                  </a:lnTo>
                  <a:lnTo>
                    <a:pt x="94511" y="155931"/>
                  </a:lnTo>
                  <a:lnTo>
                    <a:pt x="98157" y="160413"/>
                  </a:lnTo>
                  <a:lnTo>
                    <a:pt x="103895" y="163850"/>
                  </a:lnTo>
                  <a:lnTo>
                    <a:pt x="110683" y="167331"/>
                  </a:lnTo>
                  <a:lnTo>
                    <a:pt x="117894" y="171379"/>
                  </a:lnTo>
                  <a:lnTo>
                    <a:pt x="125388" y="176271"/>
                  </a:lnTo>
                  <a:lnTo>
                    <a:pt x="133345" y="182247"/>
                  </a:lnTo>
                  <a:lnTo>
                    <a:pt x="141841" y="189322"/>
                  </a:lnTo>
                  <a:lnTo>
                    <a:pt x="150347" y="197670"/>
                  </a:lnTo>
                  <a:lnTo>
                    <a:pt x="157849" y="207701"/>
                  </a:lnTo>
                  <a:lnTo>
                    <a:pt x="163852" y="219481"/>
                  </a:lnTo>
                  <a:lnTo>
                    <a:pt x="168204" y="232628"/>
                  </a:lnTo>
                  <a:lnTo>
                    <a:pt x="170834" y="246514"/>
                  </a:lnTo>
                  <a:lnTo>
                    <a:pt x="171892" y="260699"/>
                  </a:lnTo>
                  <a:lnTo>
                    <a:pt x="171500" y="274798"/>
                  </a:lnTo>
                  <a:lnTo>
                    <a:pt x="169659" y="288410"/>
                  </a:lnTo>
                  <a:lnTo>
                    <a:pt x="166491" y="301372"/>
                  </a:lnTo>
                  <a:lnTo>
                    <a:pt x="161910" y="313549"/>
                  </a:lnTo>
                  <a:lnTo>
                    <a:pt x="155555" y="324742"/>
                  </a:lnTo>
                  <a:lnTo>
                    <a:pt x="147389" y="334932"/>
                  </a:lnTo>
                  <a:lnTo>
                    <a:pt x="137651" y="343930"/>
                  </a:lnTo>
                  <a:lnTo>
                    <a:pt x="126673" y="351304"/>
                  </a:lnTo>
                  <a:lnTo>
                    <a:pt x="114775" y="356964"/>
                  </a:lnTo>
                  <a:lnTo>
                    <a:pt x="102381" y="360952"/>
                  </a:lnTo>
                  <a:lnTo>
                    <a:pt x="89996" y="363270"/>
                  </a:lnTo>
                  <a:lnTo>
                    <a:pt x="77892" y="364091"/>
                  </a:lnTo>
                  <a:lnTo>
                    <a:pt x="66139" y="363695"/>
                  </a:lnTo>
                  <a:lnTo>
                    <a:pt x="54707" y="362375"/>
                  </a:lnTo>
                  <a:lnTo>
                    <a:pt x="43546" y="360386"/>
                  </a:lnTo>
                  <a:lnTo>
                    <a:pt x="33047" y="358077"/>
                  </a:lnTo>
                  <a:lnTo>
                    <a:pt x="23010" y="355673"/>
                  </a:lnTo>
                  <a:lnTo>
                    <a:pt x="12554" y="352966"/>
                  </a:lnTo>
                  <a:lnTo>
                    <a:pt x="0" y="349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790466" y="1937243"/>
              <a:ext cx="37428" cy="126343"/>
            </a:xfrm>
            <a:custGeom>
              <a:avLst/>
              <a:gdLst/>
              <a:ahLst/>
              <a:cxnLst/>
              <a:rect l="0" t="0" r="0" b="0"/>
              <a:pathLst>
                <a:path w="37428" h="126343">
                  <a:moveTo>
                    <a:pt x="10528" y="0"/>
                  </a:moveTo>
                  <a:lnTo>
                    <a:pt x="16329" y="5935"/>
                  </a:lnTo>
                  <a:lnTo>
                    <a:pt x="21253" y="12139"/>
                  </a:lnTo>
                  <a:lnTo>
                    <a:pt x="25752" y="19240"/>
                  </a:lnTo>
                  <a:lnTo>
                    <a:pt x="29800" y="27353"/>
                  </a:lnTo>
                  <a:lnTo>
                    <a:pt x="33165" y="36648"/>
                  </a:lnTo>
                  <a:lnTo>
                    <a:pt x="35763" y="47086"/>
                  </a:lnTo>
                  <a:lnTo>
                    <a:pt x="37345" y="58166"/>
                  </a:lnTo>
                  <a:lnTo>
                    <a:pt x="37427" y="69055"/>
                  </a:lnTo>
                  <a:lnTo>
                    <a:pt x="35887" y="79293"/>
                  </a:lnTo>
                  <a:lnTo>
                    <a:pt x="32829" y="88680"/>
                  </a:lnTo>
                  <a:lnTo>
                    <a:pt x="27902" y="98126"/>
                  </a:lnTo>
                  <a:lnTo>
                    <a:pt x="18437" y="10957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149488" y="1600331"/>
              <a:ext cx="20005" cy="336913"/>
            </a:xfrm>
            <a:custGeom>
              <a:avLst/>
              <a:gdLst/>
              <a:ahLst/>
              <a:cxnLst/>
              <a:rect l="0" t="0" r="0" b="0"/>
              <a:pathLst>
                <a:path w="20005" h="336913">
                  <a:moveTo>
                    <a:pt x="9475" y="0"/>
                  </a:moveTo>
                  <a:lnTo>
                    <a:pt x="6608" y="8936"/>
                  </a:lnTo>
                  <a:lnTo>
                    <a:pt x="4466" y="18563"/>
                  </a:lnTo>
                  <a:lnTo>
                    <a:pt x="2864" y="29859"/>
                  </a:lnTo>
                  <a:lnTo>
                    <a:pt x="1683" y="42872"/>
                  </a:lnTo>
                  <a:lnTo>
                    <a:pt x="835" y="57649"/>
                  </a:lnTo>
                  <a:lnTo>
                    <a:pt x="241" y="74022"/>
                  </a:lnTo>
                  <a:lnTo>
                    <a:pt x="0" y="91536"/>
                  </a:lnTo>
                  <a:lnTo>
                    <a:pt x="364" y="109573"/>
                  </a:lnTo>
                  <a:lnTo>
                    <a:pt x="1420" y="127732"/>
                  </a:lnTo>
                  <a:lnTo>
                    <a:pt x="2941" y="145837"/>
                  </a:lnTo>
                  <a:lnTo>
                    <a:pt x="4502" y="163832"/>
                  </a:lnTo>
                  <a:lnTo>
                    <a:pt x="5850" y="181710"/>
                  </a:lnTo>
                  <a:lnTo>
                    <a:pt x="7075" y="199326"/>
                  </a:lnTo>
                  <a:lnTo>
                    <a:pt x="8505" y="216396"/>
                  </a:lnTo>
                  <a:lnTo>
                    <a:pt x="10314" y="232808"/>
                  </a:lnTo>
                  <a:lnTo>
                    <a:pt x="12360" y="248611"/>
                  </a:lnTo>
                  <a:lnTo>
                    <a:pt x="14279" y="263917"/>
                  </a:lnTo>
                  <a:lnTo>
                    <a:pt x="15868" y="278828"/>
                  </a:lnTo>
                  <a:lnTo>
                    <a:pt x="17090" y="292841"/>
                  </a:lnTo>
                  <a:lnTo>
                    <a:pt x="18117" y="306230"/>
                  </a:lnTo>
                  <a:lnTo>
                    <a:pt x="19037" y="320175"/>
                  </a:lnTo>
                  <a:lnTo>
                    <a:pt x="2000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943464" y="1610860"/>
              <a:ext cx="173387" cy="172270"/>
            </a:xfrm>
            <a:custGeom>
              <a:avLst/>
              <a:gdLst/>
              <a:ahLst/>
              <a:cxnLst/>
              <a:rect l="0" t="0" r="0" b="0"/>
              <a:pathLst>
                <a:path w="173387" h="172270">
                  <a:moveTo>
                    <a:pt x="173386" y="147399"/>
                  </a:moveTo>
                  <a:lnTo>
                    <a:pt x="161651" y="147466"/>
                  </a:lnTo>
                  <a:lnTo>
                    <a:pt x="150522" y="148106"/>
                  </a:lnTo>
                  <a:lnTo>
                    <a:pt x="138923" y="149407"/>
                  </a:lnTo>
                  <a:lnTo>
                    <a:pt x="126762" y="151439"/>
                  </a:lnTo>
                  <a:lnTo>
                    <a:pt x="114102" y="154404"/>
                  </a:lnTo>
                  <a:lnTo>
                    <a:pt x="101046" y="158315"/>
                  </a:lnTo>
                  <a:lnTo>
                    <a:pt x="87694" y="162718"/>
                  </a:lnTo>
                  <a:lnTo>
                    <a:pt x="74128" y="166826"/>
                  </a:lnTo>
                  <a:lnTo>
                    <a:pt x="60427" y="170197"/>
                  </a:lnTo>
                  <a:lnTo>
                    <a:pt x="47127" y="172269"/>
                  </a:lnTo>
                  <a:lnTo>
                    <a:pt x="35181" y="172220"/>
                  </a:lnTo>
                  <a:lnTo>
                    <a:pt x="25007" y="169803"/>
                  </a:lnTo>
                  <a:lnTo>
                    <a:pt x="16685" y="165094"/>
                  </a:lnTo>
                  <a:lnTo>
                    <a:pt x="10230" y="158202"/>
                  </a:lnTo>
                  <a:lnTo>
                    <a:pt x="5448" y="149427"/>
                  </a:lnTo>
                  <a:lnTo>
                    <a:pt x="2184" y="139318"/>
                  </a:lnTo>
                  <a:lnTo>
                    <a:pt x="417" y="128558"/>
                  </a:lnTo>
                  <a:lnTo>
                    <a:pt x="0" y="117589"/>
                  </a:lnTo>
                  <a:lnTo>
                    <a:pt x="681" y="106618"/>
                  </a:lnTo>
                  <a:lnTo>
                    <a:pt x="2200" y="95719"/>
                  </a:lnTo>
                  <a:lnTo>
                    <a:pt x="4330" y="84906"/>
                  </a:lnTo>
                  <a:lnTo>
                    <a:pt x="6894" y="74169"/>
                  </a:lnTo>
                  <a:lnTo>
                    <a:pt x="9761" y="63493"/>
                  </a:lnTo>
                  <a:lnTo>
                    <a:pt x="12836" y="52870"/>
                  </a:lnTo>
                  <a:lnTo>
                    <a:pt x="16094" y="42551"/>
                  </a:lnTo>
                  <a:lnTo>
                    <a:pt x="19991" y="31919"/>
                  </a:lnTo>
                  <a:lnTo>
                    <a:pt x="25987" y="18921"/>
                  </a:lnTo>
                  <a:lnTo>
                    <a:pt x="365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274777" y="1947772"/>
              <a:ext cx="47217" cy="126343"/>
            </a:xfrm>
            <a:custGeom>
              <a:avLst/>
              <a:gdLst/>
              <a:ahLst/>
              <a:cxnLst/>
              <a:rect l="0" t="0" r="0" b="0"/>
              <a:pathLst>
                <a:path w="47217" h="126343">
                  <a:moveTo>
                    <a:pt x="31585" y="0"/>
                  </a:moveTo>
                  <a:lnTo>
                    <a:pt x="37318" y="8868"/>
                  </a:lnTo>
                  <a:lnTo>
                    <a:pt x="41603" y="17855"/>
                  </a:lnTo>
                  <a:lnTo>
                    <a:pt x="44800" y="27841"/>
                  </a:lnTo>
                  <a:lnTo>
                    <a:pt x="46816" y="38476"/>
                  </a:lnTo>
                  <a:lnTo>
                    <a:pt x="47216" y="48991"/>
                  </a:lnTo>
                  <a:lnTo>
                    <a:pt x="45904" y="58943"/>
                  </a:lnTo>
                  <a:lnTo>
                    <a:pt x="43082" y="68229"/>
                  </a:lnTo>
                  <a:lnTo>
                    <a:pt x="39058" y="76917"/>
                  </a:lnTo>
                  <a:lnTo>
                    <a:pt x="34136" y="85123"/>
                  </a:lnTo>
                  <a:lnTo>
                    <a:pt x="28684" y="92856"/>
                  </a:lnTo>
                  <a:lnTo>
                    <a:pt x="22478" y="100873"/>
                  </a:lnTo>
                  <a:lnTo>
                    <a:pt x="13862" y="11099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539665" y="1631917"/>
              <a:ext cx="162335" cy="360072"/>
            </a:xfrm>
            <a:custGeom>
              <a:avLst/>
              <a:gdLst/>
              <a:ahLst/>
              <a:cxnLst/>
              <a:rect l="0" t="0" r="0" b="0"/>
              <a:pathLst>
                <a:path w="162335" h="360072">
                  <a:moveTo>
                    <a:pt x="135195" y="0"/>
                  </a:moveTo>
                  <a:lnTo>
                    <a:pt x="126394" y="5800"/>
                  </a:lnTo>
                  <a:lnTo>
                    <a:pt x="118047" y="10724"/>
                  </a:lnTo>
                  <a:lnTo>
                    <a:pt x="109344" y="15222"/>
                  </a:lnTo>
                  <a:lnTo>
                    <a:pt x="100050" y="19271"/>
                  </a:lnTo>
                  <a:lnTo>
                    <a:pt x="89907" y="22636"/>
                  </a:lnTo>
                  <a:lnTo>
                    <a:pt x="78866" y="25249"/>
                  </a:lnTo>
                  <a:lnTo>
                    <a:pt x="67199" y="27348"/>
                  </a:lnTo>
                  <a:lnTo>
                    <a:pt x="55377" y="29376"/>
                  </a:lnTo>
                  <a:lnTo>
                    <a:pt x="43702" y="31613"/>
                  </a:lnTo>
                  <a:lnTo>
                    <a:pt x="32763" y="34797"/>
                  </a:lnTo>
                  <a:lnTo>
                    <a:pt x="23482" y="40143"/>
                  </a:lnTo>
                  <a:lnTo>
                    <a:pt x="16210" y="48118"/>
                  </a:lnTo>
                  <a:lnTo>
                    <a:pt x="10804" y="58374"/>
                  </a:lnTo>
                  <a:lnTo>
                    <a:pt x="6919" y="70158"/>
                  </a:lnTo>
                  <a:lnTo>
                    <a:pt x="4190" y="82857"/>
                  </a:lnTo>
                  <a:lnTo>
                    <a:pt x="2301" y="96092"/>
                  </a:lnTo>
                  <a:lnTo>
                    <a:pt x="1008" y="109639"/>
                  </a:lnTo>
                  <a:lnTo>
                    <a:pt x="142" y="123343"/>
                  </a:lnTo>
                  <a:lnTo>
                    <a:pt x="0" y="135998"/>
                  </a:lnTo>
                  <a:lnTo>
                    <a:pt x="1631" y="144328"/>
                  </a:lnTo>
                  <a:lnTo>
                    <a:pt x="5482" y="146776"/>
                  </a:lnTo>
                  <a:lnTo>
                    <a:pt x="10973" y="145371"/>
                  </a:lnTo>
                  <a:lnTo>
                    <a:pt x="17915" y="142240"/>
                  </a:lnTo>
                  <a:lnTo>
                    <a:pt x="26363" y="139234"/>
                  </a:lnTo>
                  <a:lnTo>
                    <a:pt x="36204" y="137267"/>
                  </a:lnTo>
                  <a:lnTo>
                    <a:pt x="47037" y="136543"/>
                  </a:lnTo>
                  <a:lnTo>
                    <a:pt x="58285" y="136938"/>
                  </a:lnTo>
                  <a:lnTo>
                    <a:pt x="69578" y="138231"/>
                  </a:lnTo>
                  <a:lnTo>
                    <a:pt x="80597" y="140360"/>
                  </a:lnTo>
                  <a:lnTo>
                    <a:pt x="90995" y="143448"/>
                  </a:lnTo>
                  <a:lnTo>
                    <a:pt x="100654" y="147485"/>
                  </a:lnTo>
                  <a:lnTo>
                    <a:pt x="109631" y="152497"/>
                  </a:lnTo>
                  <a:lnTo>
                    <a:pt x="118055" y="158616"/>
                  </a:lnTo>
                  <a:lnTo>
                    <a:pt x="126055" y="165815"/>
                  </a:lnTo>
                  <a:lnTo>
                    <a:pt x="133583" y="174090"/>
                  </a:lnTo>
                  <a:lnTo>
                    <a:pt x="140420" y="183547"/>
                  </a:lnTo>
                  <a:lnTo>
                    <a:pt x="146499" y="194132"/>
                  </a:lnTo>
                  <a:lnTo>
                    <a:pt x="151733" y="205664"/>
                  </a:lnTo>
                  <a:lnTo>
                    <a:pt x="155952" y="217928"/>
                  </a:lnTo>
                  <a:lnTo>
                    <a:pt x="159153" y="230728"/>
                  </a:lnTo>
                  <a:lnTo>
                    <a:pt x="161321" y="243746"/>
                  </a:lnTo>
                  <a:lnTo>
                    <a:pt x="162334" y="256558"/>
                  </a:lnTo>
                  <a:lnTo>
                    <a:pt x="162229" y="268952"/>
                  </a:lnTo>
                  <a:lnTo>
                    <a:pt x="160855" y="280900"/>
                  </a:lnTo>
                  <a:lnTo>
                    <a:pt x="157806" y="292465"/>
                  </a:lnTo>
                  <a:lnTo>
                    <a:pt x="153011" y="303719"/>
                  </a:lnTo>
                  <a:lnTo>
                    <a:pt x="146691" y="314413"/>
                  </a:lnTo>
                  <a:lnTo>
                    <a:pt x="139160" y="323997"/>
                  </a:lnTo>
                  <a:lnTo>
                    <a:pt x="130722" y="332259"/>
                  </a:lnTo>
                  <a:lnTo>
                    <a:pt x="121464" y="339299"/>
                  </a:lnTo>
                  <a:lnTo>
                    <a:pt x="111273" y="345344"/>
                  </a:lnTo>
                  <a:lnTo>
                    <a:pt x="100165" y="350625"/>
                  </a:lnTo>
                  <a:lnTo>
                    <a:pt x="88434" y="355020"/>
                  </a:lnTo>
                  <a:lnTo>
                    <a:pt x="76561" y="358076"/>
                  </a:lnTo>
                  <a:lnTo>
                    <a:pt x="64848" y="359657"/>
                  </a:lnTo>
                  <a:lnTo>
                    <a:pt x="53843" y="360071"/>
                  </a:lnTo>
                  <a:lnTo>
                    <a:pt x="43346" y="359946"/>
                  </a:lnTo>
                  <a:lnTo>
                    <a:pt x="32441" y="359270"/>
                  </a:lnTo>
                  <a:lnTo>
                    <a:pt x="19381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748559" y="1958300"/>
              <a:ext cx="50715" cy="168457"/>
            </a:xfrm>
            <a:custGeom>
              <a:avLst/>
              <a:gdLst/>
              <a:ahLst/>
              <a:cxnLst/>
              <a:rect l="0" t="0" r="0" b="0"/>
              <a:pathLst>
                <a:path w="50715" h="168457">
                  <a:moveTo>
                    <a:pt x="31586" y="0"/>
                  </a:moveTo>
                  <a:lnTo>
                    <a:pt x="37319" y="6002"/>
                  </a:lnTo>
                  <a:lnTo>
                    <a:pt x="41603" y="12847"/>
                  </a:lnTo>
                  <a:lnTo>
                    <a:pt x="44810" y="21239"/>
                  </a:lnTo>
                  <a:lnTo>
                    <a:pt x="47171" y="31039"/>
                  </a:lnTo>
                  <a:lnTo>
                    <a:pt x="48868" y="42002"/>
                  </a:lnTo>
                  <a:lnTo>
                    <a:pt x="50058" y="53858"/>
                  </a:lnTo>
                  <a:lnTo>
                    <a:pt x="50714" y="66209"/>
                  </a:lnTo>
                  <a:lnTo>
                    <a:pt x="50634" y="78557"/>
                  </a:lnTo>
                  <a:lnTo>
                    <a:pt x="49763" y="90628"/>
                  </a:lnTo>
                  <a:lnTo>
                    <a:pt x="48027" y="102187"/>
                  </a:lnTo>
                  <a:lnTo>
                    <a:pt x="45258" y="112956"/>
                  </a:lnTo>
                  <a:lnTo>
                    <a:pt x="41467" y="122862"/>
                  </a:lnTo>
                  <a:lnTo>
                    <a:pt x="36725" y="131895"/>
                  </a:lnTo>
                  <a:lnTo>
                    <a:pt x="30402" y="141000"/>
                  </a:lnTo>
                  <a:lnTo>
                    <a:pt x="19709" y="15209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32829" y="1642445"/>
              <a:ext cx="170593" cy="358254"/>
            </a:xfrm>
            <a:custGeom>
              <a:avLst/>
              <a:gdLst/>
              <a:ahLst/>
              <a:cxnLst/>
              <a:rect l="0" t="0" r="0" b="0"/>
              <a:pathLst>
                <a:path w="170593" h="358254">
                  <a:moveTo>
                    <a:pt x="115813" y="0"/>
                  </a:moveTo>
                  <a:lnTo>
                    <a:pt x="109946" y="8801"/>
                  </a:lnTo>
                  <a:lnTo>
                    <a:pt x="104382" y="17148"/>
                  </a:lnTo>
                  <a:lnTo>
                    <a:pt x="98582" y="25856"/>
                  </a:lnTo>
                  <a:lnTo>
                    <a:pt x="92502" y="35323"/>
                  </a:lnTo>
                  <a:lnTo>
                    <a:pt x="86172" y="46114"/>
                  </a:lnTo>
                  <a:lnTo>
                    <a:pt x="79648" y="58408"/>
                  </a:lnTo>
                  <a:lnTo>
                    <a:pt x="73145" y="71900"/>
                  </a:lnTo>
                  <a:lnTo>
                    <a:pt x="67011" y="86019"/>
                  </a:lnTo>
                  <a:lnTo>
                    <a:pt x="61402" y="100369"/>
                  </a:lnTo>
                  <a:lnTo>
                    <a:pt x="56145" y="114917"/>
                  </a:lnTo>
                  <a:lnTo>
                    <a:pt x="50848" y="129895"/>
                  </a:lnTo>
                  <a:lnTo>
                    <a:pt x="45286" y="145410"/>
                  </a:lnTo>
                  <a:lnTo>
                    <a:pt x="39566" y="161269"/>
                  </a:lnTo>
                  <a:lnTo>
                    <a:pt x="34027" y="177076"/>
                  </a:lnTo>
                  <a:lnTo>
                    <a:pt x="28858" y="192601"/>
                  </a:lnTo>
                  <a:lnTo>
                    <a:pt x="24252" y="207790"/>
                  </a:lnTo>
                  <a:lnTo>
                    <a:pt x="20464" y="222676"/>
                  </a:lnTo>
                  <a:lnTo>
                    <a:pt x="17550" y="237319"/>
                  </a:lnTo>
                  <a:lnTo>
                    <a:pt x="15407" y="251780"/>
                  </a:lnTo>
                  <a:lnTo>
                    <a:pt x="13879" y="266110"/>
                  </a:lnTo>
                  <a:lnTo>
                    <a:pt x="12819" y="280343"/>
                  </a:lnTo>
                  <a:lnTo>
                    <a:pt x="12428" y="294343"/>
                  </a:lnTo>
                  <a:lnTo>
                    <a:pt x="13221" y="307824"/>
                  </a:lnTo>
                  <a:lnTo>
                    <a:pt x="15400" y="320657"/>
                  </a:lnTo>
                  <a:lnTo>
                    <a:pt x="19339" y="332392"/>
                  </a:lnTo>
                  <a:lnTo>
                    <a:pt x="25722" y="342216"/>
                  </a:lnTo>
                  <a:lnTo>
                    <a:pt x="34675" y="349848"/>
                  </a:lnTo>
                  <a:lnTo>
                    <a:pt x="45401" y="355158"/>
                  </a:lnTo>
                  <a:lnTo>
                    <a:pt x="56508" y="357913"/>
                  </a:lnTo>
                  <a:lnTo>
                    <a:pt x="67157" y="358253"/>
                  </a:lnTo>
                  <a:lnTo>
                    <a:pt x="77234" y="356738"/>
                  </a:lnTo>
                  <a:lnTo>
                    <a:pt x="87061" y="354136"/>
                  </a:lnTo>
                  <a:lnTo>
                    <a:pt x="96885" y="350980"/>
                  </a:lnTo>
                  <a:lnTo>
                    <a:pt x="106652" y="347240"/>
                  </a:lnTo>
                  <a:lnTo>
                    <a:pt x="116078" y="342446"/>
                  </a:lnTo>
                  <a:lnTo>
                    <a:pt x="125015" y="336406"/>
                  </a:lnTo>
                  <a:lnTo>
                    <a:pt x="133308" y="329214"/>
                  </a:lnTo>
                  <a:lnTo>
                    <a:pt x="140726" y="321082"/>
                  </a:lnTo>
                  <a:lnTo>
                    <a:pt x="147230" y="312237"/>
                  </a:lnTo>
                  <a:lnTo>
                    <a:pt x="152937" y="302873"/>
                  </a:lnTo>
                  <a:lnTo>
                    <a:pt x="158012" y="293142"/>
                  </a:lnTo>
                  <a:lnTo>
                    <a:pt x="162606" y="283156"/>
                  </a:lnTo>
                  <a:lnTo>
                    <a:pt x="166523" y="272994"/>
                  </a:lnTo>
                  <a:lnTo>
                    <a:pt x="169250" y="262712"/>
                  </a:lnTo>
                  <a:lnTo>
                    <a:pt x="170592" y="252358"/>
                  </a:lnTo>
                  <a:lnTo>
                    <a:pt x="170340" y="242286"/>
                  </a:lnTo>
                  <a:lnTo>
                    <a:pt x="168118" y="233129"/>
                  </a:lnTo>
                  <a:lnTo>
                    <a:pt x="163911" y="225166"/>
                  </a:lnTo>
                  <a:lnTo>
                    <a:pt x="157832" y="218667"/>
                  </a:lnTo>
                  <a:lnTo>
                    <a:pt x="149938" y="214050"/>
                  </a:lnTo>
                  <a:lnTo>
                    <a:pt x="140451" y="211355"/>
                  </a:lnTo>
                  <a:lnTo>
                    <a:pt x="129846" y="210325"/>
                  </a:lnTo>
                  <a:lnTo>
                    <a:pt x="118745" y="210605"/>
                  </a:lnTo>
                  <a:lnTo>
                    <a:pt x="107543" y="211865"/>
                  </a:lnTo>
                  <a:lnTo>
                    <a:pt x="96413" y="213996"/>
                  </a:lnTo>
                  <a:lnTo>
                    <a:pt x="85408" y="217094"/>
                  </a:lnTo>
                  <a:lnTo>
                    <a:pt x="74528" y="221144"/>
                  </a:lnTo>
                  <a:lnTo>
                    <a:pt x="63916" y="226167"/>
                  </a:lnTo>
                  <a:lnTo>
                    <a:pt x="53856" y="232295"/>
                  </a:lnTo>
                  <a:lnTo>
                    <a:pt x="44460" y="239486"/>
                  </a:lnTo>
                  <a:lnTo>
                    <a:pt x="35787" y="247308"/>
                  </a:lnTo>
                  <a:lnTo>
                    <a:pt x="26970" y="255902"/>
                  </a:lnTo>
                  <a:lnTo>
                    <a:pt x="16118" y="267139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78984" y="1568746"/>
            <a:ext cx="3295421" cy="577128"/>
            <a:chOff x="178984" y="1568746"/>
            <a:chExt cx="3295421" cy="577128"/>
          </a:xfrm>
        </p:grpSpPr>
        <p:sp>
          <p:nvSpPr>
            <p:cNvPr id="86" name="Freeform 85"/>
            <p:cNvSpPr/>
            <p:nvPr/>
          </p:nvSpPr>
          <p:spPr>
            <a:xfrm>
              <a:off x="190821" y="1568746"/>
              <a:ext cx="230319" cy="577128"/>
            </a:xfrm>
            <a:custGeom>
              <a:avLst/>
              <a:gdLst/>
              <a:ahLst/>
              <a:cxnLst/>
              <a:rect l="0" t="0" r="0" b="0"/>
              <a:pathLst>
                <a:path w="230319" h="577128">
                  <a:moveTo>
                    <a:pt x="9220" y="210570"/>
                  </a:moveTo>
                  <a:lnTo>
                    <a:pt x="9220" y="225305"/>
                  </a:lnTo>
                  <a:lnTo>
                    <a:pt x="9220" y="239857"/>
                  </a:lnTo>
                  <a:lnTo>
                    <a:pt x="9225" y="255647"/>
                  </a:lnTo>
                  <a:lnTo>
                    <a:pt x="9397" y="272535"/>
                  </a:lnTo>
                  <a:lnTo>
                    <a:pt x="10046" y="290028"/>
                  </a:lnTo>
                  <a:lnTo>
                    <a:pt x="11294" y="307771"/>
                  </a:lnTo>
                  <a:lnTo>
                    <a:pt x="12947" y="325905"/>
                  </a:lnTo>
                  <a:lnTo>
                    <a:pt x="14595" y="344968"/>
                  </a:lnTo>
                  <a:lnTo>
                    <a:pt x="16003" y="365189"/>
                  </a:lnTo>
                  <a:lnTo>
                    <a:pt x="17268" y="386174"/>
                  </a:lnTo>
                  <a:lnTo>
                    <a:pt x="18725" y="407113"/>
                  </a:lnTo>
                  <a:lnTo>
                    <a:pt x="20551" y="427537"/>
                  </a:lnTo>
                  <a:lnTo>
                    <a:pt x="22609" y="447490"/>
                  </a:lnTo>
                  <a:lnTo>
                    <a:pt x="24537" y="467333"/>
                  </a:lnTo>
                  <a:lnTo>
                    <a:pt x="26130" y="487307"/>
                  </a:lnTo>
                  <a:lnTo>
                    <a:pt x="27353" y="507331"/>
                  </a:lnTo>
                  <a:lnTo>
                    <a:pt x="28249" y="527096"/>
                  </a:lnTo>
                  <a:lnTo>
                    <a:pt x="28886" y="546394"/>
                  </a:lnTo>
                  <a:lnTo>
                    <a:pt x="29331" y="563696"/>
                  </a:lnTo>
                  <a:lnTo>
                    <a:pt x="29653" y="574672"/>
                  </a:lnTo>
                  <a:lnTo>
                    <a:pt x="29893" y="577127"/>
                  </a:lnTo>
                  <a:lnTo>
                    <a:pt x="30043" y="573597"/>
                  </a:lnTo>
                  <a:lnTo>
                    <a:pt x="29962" y="566479"/>
                  </a:lnTo>
                  <a:lnTo>
                    <a:pt x="29368" y="557463"/>
                  </a:lnTo>
                  <a:lnTo>
                    <a:pt x="28151" y="547525"/>
                  </a:lnTo>
                  <a:lnTo>
                    <a:pt x="26518" y="536840"/>
                  </a:lnTo>
                  <a:lnTo>
                    <a:pt x="24881" y="525037"/>
                  </a:lnTo>
                  <a:lnTo>
                    <a:pt x="23481" y="511965"/>
                  </a:lnTo>
                  <a:lnTo>
                    <a:pt x="22220" y="497735"/>
                  </a:lnTo>
                  <a:lnTo>
                    <a:pt x="20767" y="482567"/>
                  </a:lnTo>
                  <a:lnTo>
                    <a:pt x="18942" y="466684"/>
                  </a:lnTo>
                  <a:lnTo>
                    <a:pt x="16886" y="450119"/>
                  </a:lnTo>
                  <a:lnTo>
                    <a:pt x="14959" y="432713"/>
                  </a:lnTo>
                  <a:lnTo>
                    <a:pt x="13361" y="414453"/>
                  </a:lnTo>
                  <a:lnTo>
                    <a:pt x="11966" y="395616"/>
                  </a:lnTo>
                  <a:lnTo>
                    <a:pt x="10422" y="376664"/>
                  </a:lnTo>
                  <a:lnTo>
                    <a:pt x="8536" y="357882"/>
                  </a:lnTo>
                  <a:lnTo>
                    <a:pt x="6439" y="339525"/>
                  </a:lnTo>
                  <a:lnTo>
                    <a:pt x="4485" y="321891"/>
                  </a:lnTo>
                  <a:lnTo>
                    <a:pt x="2874" y="305064"/>
                  </a:lnTo>
                  <a:lnTo>
                    <a:pt x="1639" y="288797"/>
                  </a:lnTo>
                  <a:lnTo>
                    <a:pt x="736" y="272640"/>
                  </a:lnTo>
                  <a:lnTo>
                    <a:pt x="102" y="256328"/>
                  </a:lnTo>
                  <a:lnTo>
                    <a:pt x="0" y="240099"/>
                  </a:lnTo>
                  <a:lnTo>
                    <a:pt x="988" y="224575"/>
                  </a:lnTo>
                  <a:lnTo>
                    <a:pt x="3284" y="210058"/>
                  </a:lnTo>
                  <a:lnTo>
                    <a:pt x="6793" y="196529"/>
                  </a:lnTo>
                  <a:lnTo>
                    <a:pt x="11289" y="183830"/>
                  </a:lnTo>
                  <a:lnTo>
                    <a:pt x="16537" y="171769"/>
                  </a:lnTo>
                  <a:lnTo>
                    <a:pt x="22330" y="160177"/>
                  </a:lnTo>
                  <a:lnTo>
                    <a:pt x="28510" y="148918"/>
                  </a:lnTo>
                  <a:lnTo>
                    <a:pt x="34963" y="137898"/>
                  </a:lnTo>
                  <a:lnTo>
                    <a:pt x="41769" y="127206"/>
                  </a:lnTo>
                  <a:lnTo>
                    <a:pt x="49177" y="117099"/>
                  </a:lnTo>
                  <a:lnTo>
                    <a:pt x="57270" y="107672"/>
                  </a:lnTo>
                  <a:lnTo>
                    <a:pt x="65825" y="98867"/>
                  </a:lnTo>
                  <a:lnTo>
                    <a:pt x="74414" y="90566"/>
                  </a:lnTo>
                  <a:lnTo>
                    <a:pt x="82788" y="82648"/>
                  </a:lnTo>
                  <a:lnTo>
                    <a:pt x="91038" y="75007"/>
                  </a:lnTo>
                  <a:lnTo>
                    <a:pt x="99490" y="67563"/>
                  </a:lnTo>
                  <a:lnTo>
                    <a:pt x="108329" y="60255"/>
                  </a:lnTo>
                  <a:lnTo>
                    <a:pt x="117741" y="53041"/>
                  </a:lnTo>
                  <a:lnTo>
                    <a:pt x="127977" y="45890"/>
                  </a:lnTo>
                  <a:lnTo>
                    <a:pt x="139088" y="38787"/>
                  </a:lnTo>
                  <a:lnTo>
                    <a:pt x="150804" y="31882"/>
                  </a:lnTo>
                  <a:lnTo>
                    <a:pt x="162662" y="25472"/>
                  </a:lnTo>
                  <a:lnTo>
                    <a:pt x="174366" y="19684"/>
                  </a:lnTo>
                  <a:lnTo>
                    <a:pt x="185562" y="14630"/>
                  </a:lnTo>
                  <a:lnTo>
                    <a:pt x="196950" y="9993"/>
                  </a:lnTo>
                  <a:lnTo>
                    <a:pt x="210645" y="5367"/>
                  </a:lnTo>
                  <a:lnTo>
                    <a:pt x="2303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78984" y="1884601"/>
              <a:ext cx="157928" cy="73700"/>
            </a:xfrm>
            <a:custGeom>
              <a:avLst/>
              <a:gdLst/>
              <a:ahLst/>
              <a:cxnLst/>
              <a:rect l="0" t="0" r="0" b="0"/>
              <a:pathLst>
                <a:path w="157928" h="73700">
                  <a:moveTo>
                    <a:pt x="157927" y="0"/>
                  </a:moveTo>
                  <a:lnTo>
                    <a:pt x="151993" y="5800"/>
                  </a:lnTo>
                  <a:lnTo>
                    <a:pt x="145788" y="10724"/>
                  </a:lnTo>
                  <a:lnTo>
                    <a:pt x="138692" y="15227"/>
                  </a:lnTo>
                  <a:lnTo>
                    <a:pt x="130752" y="19448"/>
                  </a:lnTo>
                  <a:lnTo>
                    <a:pt x="122106" y="23461"/>
                  </a:lnTo>
                  <a:lnTo>
                    <a:pt x="112911" y="27328"/>
                  </a:lnTo>
                  <a:lnTo>
                    <a:pt x="103312" y="31252"/>
                  </a:lnTo>
                  <a:lnTo>
                    <a:pt x="93422" y="35576"/>
                  </a:lnTo>
                  <a:lnTo>
                    <a:pt x="83324" y="40447"/>
                  </a:lnTo>
                  <a:lnTo>
                    <a:pt x="72918" y="45686"/>
                  </a:lnTo>
                  <a:lnTo>
                    <a:pt x="61940" y="50895"/>
                  </a:lnTo>
                  <a:lnTo>
                    <a:pt x="50311" y="55837"/>
                  </a:lnTo>
                  <a:lnTo>
                    <a:pt x="38693" y="60304"/>
                  </a:lnTo>
                  <a:lnTo>
                    <a:pt x="27261" y="64475"/>
                  </a:lnTo>
                  <a:lnTo>
                    <a:pt x="15011" y="6871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5182" y="1906140"/>
              <a:ext cx="181243" cy="154170"/>
            </a:xfrm>
            <a:custGeom>
              <a:avLst/>
              <a:gdLst/>
              <a:ahLst/>
              <a:cxnLst/>
              <a:rect l="0" t="0" r="0" b="0"/>
              <a:pathLst>
                <a:path w="181243" h="154170">
                  <a:moveTo>
                    <a:pt x="86486" y="73217"/>
                  </a:moveTo>
                  <a:lnTo>
                    <a:pt x="89353" y="64349"/>
                  </a:lnTo>
                  <a:lnTo>
                    <a:pt x="91495" y="55362"/>
                  </a:lnTo>
                  <a:lnTo>
                    <a:pt x="93084" y="45380"/>
                  </a:lnTo>
                  <a:lnTo>
                    <a:pt x="93746" y="34918"/>
                  </a:lnTo>
                  <a:lnTo>
                    <a:pt x="92650" y="25052"/>
                  </a:lnTo>
                  <a:lnTo>
                    <a:pt x="89487" y="16362"/>
                  </a:lnTo>
                  <a:lnTo>
                    <a:pt x="84425" y="9246"/>
                  </a:lnTo>
                  <a:lnTo>
                    <a:pt x="77820" y="4152"/>
                  </a:lnTo>
                  <a:lnTo>
                    <a:pt x="70050" y="1109"/>
                  </a:lnTo>
                  <a:lnTo>
                    <a:pt x="61598" y="0"/>
                  </a:lnTo>
                  <a:lnTo>
                    <a:pt x="53022" y="752"/>
                  </a:lnTo>
                  <a:lnTo>
                    <a:pt x="44636" y="3145"/>
                  </a:lnTo>
                  <a:lnTo>
                    <a:pt x="36705" y="7019"/>
                  </a:lnTo>
                  <a:lnTo>
                    <a:pt x="29524" y="12358"/>
                  </a:lnTo>
                  <a:lnTo>
                    <a:pt x="23175" y="19021"/>
                  </a:lnTo>
                  <a:lnTo>
                    <a:pt x="17572" y="26764"/>
                  </a:lnTo>
                  <a:lnTo>
                    <a:pt x="12566" y="35331"/>
                  </a:lnTo>
                  <a:lnTo>
                    <a:pt x="8018" y="44505"/>
                  </a:lnTo>
                  <a:lnTo>
                    <a:pt x="4131" y="54275"/>
                  </a:lnTo>
                  <a:lnTo>
                    <a:pt x="1424" y="64818"/>
                  </a:lnTo>
                  <a:lnTo>
                    <a:pt x="85" y="76167"/>
                  </a:lnTo>
                  <a:lnTo>
                    <a:pt x="0" y="88059"/>
                  </a:lnTo>
                  <a:lnTo>
                    <a:pt x="931" y="100042"/>
                  </a:lnTo>
                  <a:lnTo>
                    <a:pt x="2640" y="111834"/>
                  </a:lnTo>
                  <a:lnTo>
                    <a:pt x="5245" y="123022"/>
                  </a:lnTo>
                  <a:lnTo>
                    <a:pt x="9195" y="133004"/>
                  </a:lnTo>
                  <a:lnTo>
                    <a:pt x="14629" y="141551"/>
                  </a:lnTo>
                  <a:lnTo>
                    <a:pt x="21397" y="148289"/>
                  </a:lnTo>
                  <a:lnTo>
                    <a:pt x="29235" y="152542"/>
                  </a:lnTo>
                  <a:lnTo>
                    <a:pt x="37869" y="154169"/>
                  </a:lnTo>
                  <a:lnTo>
                    <a:pt x="46751" y="153161"/>
                  </a:lnTo>
                  <a:lnTo>
                    <a:pt x="55093" y="149377"/>
                  </a:lnTo>
                  <a:lnTo>
                    <a:pt x="62511" y="143023"/>
                  </a:lnTo>
                  <a:lnTo>
                    <a:pt x="68980" y="134709"/>
                  </a:lnTo>
                  <a:lnTo>
                    <a:pt x="74641" y="125236"/>
                  </a:lnTo>
                  <a:lnTo>
                    <a:pt x="79669" y="115165"/>
                  </a:lnTo>
                  <a:lnTo>
                    <a:pt x="84064" y="104645"/>
                  </a:lnTo>
                  <a:lnTo>
                    <a:pt x="87652" y="93525"/>
                  </a:lnTo>
                  <a:lnTo>
                    <a:pt x="90429" y="81817"/>
                  </a:lnTo>
                  <a:lnTo>
                    <a:pt x="93374" y="71989"/>
                  </a:lnTo>
                  <a:lnTo>
                    <a:pt x="97193" y="67617"/>
                  </a:lnTo>
                  <a:lnTo>
                    <a:pt x="100991" y="68488"/>
                  </a:lnTo>
                  <a:lnTo>
                    <a:pt x="104576" y="72991"/>
                  </a:lnTo>
                  <a:lnTo>
                    <a:pt x="108203" y="79607"/>
                  </a:lnTo>
                  <a:lnTo>
                    <a:pt x="112264" y="87143"/>
                  </a:lnTo>
                  <a:lnTo>
                    <a:pt x="116935" y="94934"/>
                  </a:lnTo>
                  <a:lnTo>
                    <a:pt x="122362" y="102686"/>
                  </a:lnTo>
                  <a:lnTo>
                    <a:pt x="128755" y="110303"/>
                  </a:lnTo>
                  <a:lnTo>
                    <a:pt x="136119" y="117766"/>
                  </a:lnTo>
                  <a:lnTo>
                    <a:pt x="144056" y="124793"/>
                  </a:lnTo>
                  <a:lnTo>
                    <a:pt x="152738" y="131512"/>
                  </a:lnTo>
                  <a:lnTo>
                    <a:pt x="164045" y="138512"/>
                  </a:lnTo>
                  <a:lnTo>
                    <a:pt x="181242" y="1469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6424" y="1853015"/>
              <a:ext cx="126343" cy="180676"/>
            </a:xfrm>
            <a:custGeom>
              <a:avLst/>
              <a:gdLst/>
              <a:ahLst/>
              <a:cxnLst/>
              <a:rect l="0" t="0" r="0" b="0"/>
              <a:pathLst>
                <a:path w="126343" h="180676">
                  <a:moveTo>
                    <a:pt x="0" y="31586"/>
                  </a:moveTo>
                  <a:lnTo>
                    <a:pt x="3001" y="43321"/>
                  </a:lnTo>
                  <a:lnTo>
                    <a:pt x="6424" y="54450"/>
                  </a:lnTo>
                  <a:lnTo>
                    <a:pt x="10615" y="66043"/>
                  </a:lnTo>
                  <a:lnTo>
                    <a:pt x="15342" y="78032"/>
                  </a:lnTo>
                  <a:lnTo>
                    <a:pt x="20176" y="90043"/>
                  </a:lnTo>
                  <a:lnTo>
                    <a:pt x="24857" y="101846"/>
                  </a:lnTo>
                  <a:lnTo>
                    <a:pt x="29466" y="113373"/>
                  </a:lnTo>
                  <a:lnTo>
                    <a:pt x="34316" y="124641"/>
                  </a:lnTo>
                  <a:lnTo>
                    <a:pt x="39578" y="135696"/>
                  </a:lnTo>
                  <a:lnTo>
                    <a:pt x="45264" y="146424"/>
                  </a:lnTo>
                  <a:lnTo>
                    <a:pt x="51313" y="156561"/>
                  </a:lnTo>
                  <a:lnTo>
                    <a:pt x="57645" y="165990"/>
                  </a:lnTo>
                  <a:lnTo>
                    <a:pt x="64186" y="173948"/>
                  </a:lnTo>
                  <a:lnTo>
                    <a:pt x="70876" y="179019"/>
                  </a:lnTo>
                  <a:lnTo>
                    <a:pt x="77667" y="180675"/>
                  </a:lnTo>
                  <a:lnTo>
                    <a:pt x="84361" y="179021"/>
                  </a:lnTo>
                  <a:lnTo>
                    <a:pt x="90630" y="174339"/>
                  </a:lnTo>
                  <a:lnTo>
                    <a:pt x="96322" y="167116"/>
                  </a:lnTo>
                  <a:lnTo>
                    <a:pt x="101297" y="157915"/>
                  </a:lnTo>
                  <a:lnTo>
                    <a:pt x="105340" y="147248"/>
                  </a:lnTo>
                  <a:lnTo>
                    <a:pt x="108434" y="135530"/>
                  </a:lnTo>
                  <a:lnTo>
                    <a:pt x="110868" y="123074"/>
                  </a:lnTo>
                  <a:lnTo>
                    <a:pt x="113125" y="110108"/>
                  </a:lnTo>
                  <a:lnTo>
                    <a:pt x="115496" y="96794"/>
                  </a:lnTo>
                  <a:lnTo>
                    <a:pt x="117922" y="83242"/>
                  </a:lnTo>
                  <a:lnTo>
                    <a:pt x="120098" y="69531"/>
                  </a:lnTo>
                  <a:lnTo>
                    <a:pt x="121859" y="55730"/>
                  </a:lnTo>
                  <a:lnTo>
                    <a:pt x="123196" y="42481"/>
                  </a:lnTo>
                  <a:lnTo>
                    <a:pt x="124313" y="29695"/>
                  </a:lnTo>
                  <a:lnTo>
                    <a:pt x="125306" y="1625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03349" y="1884601"/>
              <a:ext cx="92307" cy="172388"/>
            </a:xfrm>
            <a:custGeom>
              <a:avLst/>
              <a:gdLst/>
              <a:ahLst/>
              <a:cxnLst/>
              <a:rect l="0" t="0" r="0" b="0"/>
              <a:pathLst>
                <a:path w="92307" h="172388">
                  <a:moveTo>
                    <a:pt x="75759" y="0"/>
                  </a:moveTo>
                  <a:lnTo>
                    <a:pt x="66958" y="2933"/>
                  </a:lnTo>
                  <a:lnTo>
                    <a:pt x="58611" y="5716"/>
                  </a:lnTo>
                  <a:lnTo>
                    <a:pt x="49922" y="8629"/>
                  </a:lnTo>
                  <a:lnTo>
                    <a:pt x="41146" y="12188"/>
                  </a:lnTo>
                  <a:lnTo>
                    <a:pt x="32948" y="17298"/>
                  </a:lnTo>
                  <a:lnTo>
                    <a:pt x="25663" y="24322"/>
                  </a:lnTo>
                  <a:lnTo>
                    <a:pt x="19300" y="33136"/>
                  </a:lnTo>
                  <a:lnTo>
                    <a:pt x="13719" y="43417"/>
                  </a:lnTo>
                  <a:lnTo>
                    <a:pt x="8754" y="54809"/>
                  </a:lnTo>
                  <a:lnTo>
                    <a:pt x="4572" y="66846"/>
                  </a:lnTo>
                  <a:lnTo>
                    <a:pt x="1660" y="78984"/>
                  </a:lnTo>
                  <a:lnTo>
                    <a:pt x="180" y="90917"/>
                  </a:lnTo>
                  <a:lnTo>
                    <a:pt x="0" y="102554"/>
                  </a:lnTo>
                  <a:lnTo>
                    <a:pt x="866" y="113908"/>
                  </a:lnTo>
                  <a:lnTo>
                    <a:pt x="2527" y="125025"/>
                  </a:lnTo>
                  <a:lnTo>
                    <a:pt x="4929" y="135798"/>
                  </a:lnTo>
                  <a:lnTo>
                    <a:pt x="8211" y="145966"/>
                  </a:lnTo>
                  <a:lnTo>
                    <a:pt x="12383" y="155420"/>
                  </a:lnTo>
                  <a:lnTo>
                    <a:pt x="17489" y="163566"/>
                  </a:lnTo>
                  <a:lnTo>
                    <a:pt x="23673" y="169295"/>
                  </a:lnTo>
                  <a:lnTo>
                    <a:pt x="30906" y="172211"/>
                  </a:lnTo>
                  <a:lnTo>
                    <a:pt x="38865" y="172387"/>
                  </a:lnTo>
                  <a:lnTo>
                    <a:pt x="47045" y="170005"/>
                  </a:lnTo>
                  <a:lnTo>
                    <a:pt x="55133" y="165436"/>
                  </a:lnTo>
                  <a:lnTo>
                    <a:pt x="62849" y="158982"/>
                  </a:lnTo>
                  <a:lnTo>
                    <a:pt x="69878" y="150772"/>
                  </a:lnTo>
                  <a:lnTo>
                    <a:pt x="76117" y="141035"/>
                  </a:lnTo>
                  <a:lnTo>
                    <a:pt x="81475" y="130077"/>
                  </a:lnTo>
                  <a:lnTo>
                    <a:pt x="85784" y="118199"/>
                  </a:lnTo>
                  <a:lnTo>
                    <a:pt x="89050" y="105654"/>
                  </a:lnTo>
                  <a:lnTo>
                    <a:pt x="91262" y="92638"/>
                  </a:lnTo>
                  <a:lnTo>
                    <a:pt x="92306" y="79293"/>
                  </a:lnTo>
                  <a:lnTo>
                    <a:pt x="92227" y="65738"/>
                  </a:lnTo>
                  <a:lnTo>
                    <a:pt x="90974" y="52457"/>
                  </a:lnTo>
                  <a:lnTo>
                    <a:pt x="87987" y="38902"/>
                  </a:lnTo>
                  <a:lnTo>
                    <a:pt x="80768" y="22768"/>
                  </a:lnTo>
                  <a:lnTo>
                    <a:pt x="652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42279" y="1800373"/>
              <a:ext cx="136872" cy="220505"/>
            </a:xfrm>
            <a:custGeom>
              <a:avLst/>
              <a:gdLst/>
              <a:ahLst/>
              <a:cxnLst/>
              <a:rect l="0" t="0" r="0" b="0"/>
              <a:pathLst>
                <a:path w="136872" h="220505">
                  <a:moveTo>
                    <a:pt x="0" y="126342"/>
                  </a:moveTo>
                  <a:lnTo>
                    <a:pt x="2934" y="135143"/>
                  </a:lnTo>
                  <a:lnTo>
                    <a:pt x="5716" y="143490"/>
                  </a:lnTo>
                  <a:lnTo>
                    <a:pt x="8616" y="152188"/>
                  </a:lnTo>
                  <a:lnTo>
                    <a:pt x="11656" y="161309"/>
                  </a:lnTo>
                  <a:lnTo>
                    <a:pt x="14821" y="170804"/>
                  </a:lnTo>
                  <a:lnTo>
                    <a:pt x="18085" y="180596"/>
                  </a:lnTo>
                  <a:lnTo>
                    <a:pt x="21423" y="190610"/>
                  </a:lnTo>
                  <a:lnTo>
                    <a:pt x="24814" y="200784"/>
                  </a:lnTo>
                  <a:lnTo>
                    <a:pt x="28219" y="210997"/>
                  </a:lnTo>
                  <a:lnTo>
                    <a:pt x="30759" y="218617"/>
                  </a:lnTo>
                  <a:lnTo>
                    <a:pt x="31388" y="220504"/>
                  </a:lnTo>
                  <a:lnTo>
                    <a:pt x="30500" y="217842"/>
                  </a:lnTo>
                  <a:lnTo>
                    <a:pt x="28638" y="212255"/>
                  </a:lnTo>
                  <a:lnTo>
                    <a:pt x="26170" y="204851"/>
                  </a:lnTo>
                  <a:lnTo>
                    <a:pt x="23335" y="196312"/>
                  </a:lnTo>
                  <a:lnTo>
                    <a:pt x="20599" y="186896"/>
                  </a:lnTo>
                  <a:lnTo>
                    <a:pt x="18664" y="176554"/>
                  </a:lnTo>
                  <a:lnTo>
                    <a:pt x="17839" y="165318"/>
                  </a:lnTo>
                  <a:lnTo>
                    <a:pt x="17927" y="153322"/>
                  </a:lnTo>
                  <a:lnTo>
                    <a:pt x="18441" y="140733"/>
                  </a:lnTo>
                  <a:lnTo>
                    <a:pt x="19051" y="127714"/>
                  </a:lnTo>
                  <a:lnTo>
                    <a:pt x="19933" y="114716"/>
                  </a:lnTo>
                  <a:lnTo>
                    <a:pt x="21655" y="102449"/>
                  </a:lnTo>
                  <a:lnTo>
                    <a:pt x="24480" y="91238"/>
                  </a:lnTo>
                  <a:lnTo>
                    <a:pt x="28360" y="81067"/>
                  </a:lnTo>
                  <a:lnTo>
                    <a:pt x="33113" y="71768"/>
                  </a:lnTo>
                  <a:lnTo>
                    <a:pt x="38541" y="63140"/>
                  </a:lnTo>
                  <a:lnTo>
                    <a:pt x="44627" y="55004"/>
                  </a:lnTo>
                  <a:lnTo>
                    <a:pt x="51536" y="47219"/>
                  </a:lnTo>
                  <a:lnTo>
                    <a:pt x="59293" y="39683"/>
                  </a:lnTo>
                  <a:lnTo>
                    <a:pt x="67788" y="32483"/>
                  </a:lnTo>
                  <a:lnTo>
                    <a:pt x="76869" y="25875"/>
                  </a:lnTo>
                  <a:lnTo>
                    <a:pt x="86377" y="19954"/>
                  </a:lnTo>
                  <a:lnTo>
                    <a:pt x="95927" y="14810"/>
                  </a:lnTo>
                  <a:lnTo>
                    <a:pt x="105950" y="10104"/>
                  </a:lnTo>
                  <a:lnTo>
                    <a:pt x="118443" y="542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73199" y="1873093"/>
              <a:ext cx="216522" cy="177949"/>
            </a:xfrm>
            <a:custGeom>
              <a:avLst/>
              <a:gdLst/>
              <a:ahLst/>
              <a:cxnLst/>
              <a:rect l="0" t="0" r="0" b="0"/>
              <a:pathLst>
                <a:path w="216522" h="177949">
                  <a:moveTo>
                    <a:pt x="111236" y="32565"/>
                  </a:moveTo>
                  <a:lnTo>
                    <a:pt x="105301" y="23897"/>
                  </a:lnTo>
                  <a:lnTo>
                    <a:pt x="99097" y="16831"/>
                  </a:lnTo>
                  <a:lnTo>
                    <a:pt x="92001" y="10734"/>
                  </a:lnTo>
                  <a:lnTo>
                    <a:pt x="84060" y="5679"/>
                  </a:lnTo>
                  <a:lnTo>
                    <a:pt x="75414" y="2114"/>
                  </a:lnTo>
                  <a:lnTo>
                    <a:pt x="66224" y="170"/>
                  </a:lnTo>
                  <a:lnTo>
                    <a:pt x="56797" y="0"/>
                  </a:lnTo>
                  <a:lnTo>
                    <a:pt x="47556" y="1930"/>
                  </a:lnTo>
                  <a:lnTo>
                    <a:pt x="38721" y="5938"/>
                  </a:lnTo>
                  <a:lnTo>
                    <a:pt x="30486" y="11882"/>
                  </a:lnTo>
                  <a:lnTo>
                    <a:pt x="23101" y="19683"/>
                  </a:lnTo>
                  <a:lnTo>
                    <a:pt x="16620" y="29113"/>
                  </a:lnTo>
                  <a:lnTo>
                    <a:pt x="11098" y="39850"/>
                  </a:lnTo>
                  <a:lnTo>
                    <a:pt x="6679" y="51572"/>
                  </a:lnTo>
                  <a:lnTo>
                    <a:pt x="3339" y="64004"/>
                  </a:lnTo>
                  <a:lnTo>
                    <a:pt x="1077" y="76774"/>
                  </a:lnTo>
                  <a:lnTo>
                    <a:pt x="0" y="89419"/>
                  </a:lnTo>
                  <a:lnTo>
                    <a:pt x="57" y="101697"/>
                  </a:lnTo>
                  <a:lnTo>
                    <a:pt x="1229" y="113398"/>
                  </a:lnTo>
                  <a:lnTo>
                    <a:pt x="3611" y="124263"/>
                  </a:lnTo>
                  <a:lnTo>
                    <a:pt x="7139" y="134240"/>
                  </a:lnTo>
                  <a:lnTo>
                    <a:pt x="11625" y="143432"/>
                  </a:lnTo>
                  <a:lnTo>
                    <a:pt x="16853" y="152001"/>
                  </a:lnTo>
                  <a:lnTo>
                    <a:pt x="22632" y="160089"/>
                  </a:lnTo>
                  <a:lnTo>
                    <a:pt x="28969" y="167337"/>
                  </a:lnTo>
                  <a:lnTo>
                    <a:pt x="36054" y="172921"/>
                  </a:lnTo>
                  <a:lnTo>
                    <a:pt x="43927" y="176517"/>
                  </a:lnTo>
                  <a:lnTo>
                    <a:pt x="52332" y="177948"/>
                  </a:lnTo>
                  <a:lnTo>
                    <a:pt x="60821" y="176938"/>
                  </a:lnTo>
                  <a:lnTo>
                    <a:pt x="69118" y="173584"/>
                  </a:lnTo>
                  <a:lnTo>
                    <a:pt x="76977" y="168094"/>
                  </a:lnTo>
                  <a:lnTo>
                    <a:pt x="84102" y="160606"/>
                  </a:lnTo>
                  <a:lnTo>
                    <a:pt x="90410" y="151384"/>
                  </a:lnTo>
                  <a:lnTo>
                    <a:pt x="95984" y="140620"/>
                  </a:lnTo>
                  <a:lnTo>
                    <a:pt x="100970" y="128347"/>
                  </a:lnTo>
                  <a:lnTo>
                    <a:pt x="105504" y="114727"/>
                  </a:lnTo>
                  <a:lnTo>
                    <a:pt x="109382" y="100176"/>
                  </a:lnTo>
                  <a:lnTo>
                    <a:pt x="112083" y="85263"/>
                  </a:lnTo>
                  <a:lnTo>
                    <a:pt x="113431" y="70377"/>
                  </a:lnTo>
                  <a:lnTo>
                    <a:pt x="114049" y="56820"/>
                  </a:lnTo>
                  <a:lnTo>
                    <a:pt x="115702" y="47193"/>
                  </a:lnTo>
                  <a:lnTo>
                    <a:pt x="119119" y="42823"/>
                  </a:lnTo>
                  <a:lnTo>
                    <a:pt x="123142" y="43032"/>
                  </a:lnTo>
                  <a:lnTo>
                    <a:pt x="127212" y="46590"/>
                  </a:lnTo>
                  <a:lnTo>
                    <a:pt x="131349" y="52450"/>
                  </a:lnTo>
                  <a:lnTo>
                    <a:pt x="135848" y="59861"/>
                  </a:lnTo>
                  <a:lnTo>
                    <a:pt x="140859" y="68301"/>
                  </a:lnTo>
                  <a:lnTo>
                    <a:pt x="146538" y="77097"/>
                  </a:lnTo>
                  <a:lnTo>
                    <a:pt x="153110" y="85405"/>
                  </a:lnTo>
                  <a:lnTo>
                    <a:pt x="160605" y="92801"/>
                  </a:lnTo>
                  <a:lnTo>
                    <a:pt x="168830" y="98912"/>
                  </a:lnTo>
                  <a:lnTo>
                    <a:pt x="178482" y="103712"/>
                  </a:lnTo>
                  <a:lnTo>
                    <a:pt x="192646" y="106501"/>
                  </a:lnTo>
                  <a:lnTo>
                    <a:pt x="216521" y="1062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174579" y="1621388"/>
              <a:ext cx="149264" cy="332179"/>
            </a:xfrm>
            <a:custGeom>
              <a:avLst/>
              <a:gdLst/>
              <a:ahLst/>
              <a:cxnLst/>
              <a:rect l="0" t="0" r="0" b="0"/>
              <a:pathLst>
                <a:path w="149264" h="332179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6" y="45288"/>
                  </a:lnTo>
                  <a:lnTo>
                    <a:pt x="2141" y="56338"/>
                  </a:lnTo>
                  <a:lnTo>
                    <a:pt x="2825" y="68351"/>
                  </a:lnTo>
                  <a:lnTo>
                    <a:pt x="3352" y="81469"/>
                  </a:lnTo>
                  <a:lnTo>
                    <a:pt x="3742" y="95665"/>
                  </a:lnTo>
                  <a:lnTo>
                    <a:pt x="4190" y="110773"/>
                  </a:lnTo>
                  <a:lnTo>
                    <a:pt x="5030" y="126592"/>
                  </a:lnTo>
                  <a:lnTo>
                    <a:pt x="6410" y="142931"/>
                  </a:lnTo>
                  <a:lnTo>
                    <a:pt x="8153" y="159478"/>
                  </a:lnTo>
                  <a:lnTo>
                    <a:pt x="9862" y="175813"/>
                  </a:lnTo>
                  <a:lnTo>
                    <a:pt x="11306" y="191725"/>
                  </a:lnTo>
                  <a:lnTo>
                    <a:pt x="12427" y="207190"/>
                  </a:lnTo>
                  <a:lnTo>
                    <a:pt x="13254" y="222268"/>
                  </a:lnTo>
                  <a:lnTo>
                    <a:pt x="13844" y="237043"/>
                  </a:lnTo>
                  <a:lnTo>
                    <a:pt x="14257" y="251594"/>
                  </a:lnTo>
                  <a:lnTo>
                    <a:pt x="14542" y="265985"/>
                  </a:lnTo>
                  <a:lnTo>
                    <a:pt x="14742" y="280170"/>
                  </a:lnTo>
                  <a:lnTo>
                    <a:pt x="15056" y="290911"/>
                  </a:lnTo>
                  <a:lnTo>
                    <a:pt x="15809" y="294379"/>
                  </a:lnTo>
                  <a:lnTo>
                    <a:pt x="17134" y="292276"/>
                  </a:lnTo>
                  <a:lnTo>
                    <a:pt x="19171" y="286764"/>
                  </a:lnTo>
                  <a:lnTo>
                    <a:pt x="22138" y="279250"/>
                  </a:lnTo>
                  <a:lnTo>
                    <a:pt x="26059" y="270568"/>
                  </a:lnTo>
                  <a:lnTo>
                    <a:pt x="30810" y="261354"/>
                  </a:lnTo>
                  <a:lnTo>
                    <a:pt x="36215" y="252193"/>
                  </a:lnTo>
                  <a:lnTo>
                    <a:pt x="42117" y="243391"/>
                  </a:lnTo>
                  <a:lnTo>
                    <a:pt x="48706" y="235502"/>
                  </a:lnTo>
                  <a:lnTo>
                    <a:pt x="56492" y="229407"/>
                  </a:lnTo>
                  <a:lnTo>
                    <a:pt x="65653" y="225420"/>
                  </a:lnTo>
                  <a:lnTo>
                    <a:pt x="75908" y="223369"/>
                  </a:lnTo>
                  <a:lnTo>
                    <a:pt x="86709" y="222889"/>
                  </a:lnTo>
                  <a:lnTo>
                    <a:pt x="97673" y="223608"/>
                  </a:lnTo>
                  <a:lnTo>
                    <a:pt x="108457" y="225527"/>
                  </a:lnTo>
                  <a:lnTo>
                    <a:pt x="118691" y="229008"/>
                  </a:lnTo>
                  <a:lnTo>
                    <a:pt x="128222" y="234129"/>
                  </a:lnTo>
                  <a:lnTo>
                    <a:pt x="136603" y="240854"/>
                  </a:lnTo>
                  <a:lnTo>
                    <a:pt x="143030" y="249195"/>
                  </a:lnTo>
                  <a:lnTo>
                    <a:pt x="147235" y="258986"/>
                  </a:lnTo>
                  <a:lnTo>
                    <a:pt x="149263" y="269628"/>
                  </a:lnTo>
                  <a:lnTo>
                    <a:pt x="149194" y="280222"/>
                  </a:lnTo>
                  <a:lnTo>
                    <a:pt x="147294" y="290262"/>
                  </a:lnTo>
                  <a:lnTo>
                    <a:pt x="143766" y="299458"/>
                  </a:lnTo>
                  <a:lnTo>
                    <a:pt x="138667" y="307562"/>
                  </a:lnTo>
                  <a:lnTo>
                    <a:pt x="132163" y="314562"/>
                  </a:lnTo>
                  <a:lnTo>
                    <a:pt x="124358" y="320449"/>
                  </a:lnTo>
                  <a:lnTo>
                    <a:pt x="115218" y="325121"/>
                  </a:lnTo>
                  <a:lnTo>
                    <a:pt x="104851" y="328635"/>
                  </a:lnTo>
                  <a:lnTo>
                    <a:pt x="93635" y="331015"/>
                  </a:lnTo>
                  <a:lnTo>
                    <a:pt x="82115" y="332172"/>
                  </a:lnTo>
                  <a:lnTo>
                    <a:pt x="70637" y="332178"/>
                  </a:lnTo>
                  <a:lnTo>
                    <a:pt x="59593" y="331380"/>
                  </a:lnTo>
                  <a:lnTo>
                    <a:pt x="48322" y="330235"/>
                  </a:lnTo>
                  <a:lnTo>
                    <a:pt x="34723" y="328646"/>
                  </a:lnTo>
                  <a:lnTo>
                    <a:pt x="15141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368704" y="1589803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11936"/>
                  </a:lnTo>
                  <a:lnTo>
                    <a:pt x="0" y="24985"/>
                  </a:lnTo>
                  <a:lnTo>
                    <a:pt x="5" y="40474"/>
                  </a:lnTo>
                  <a:lnTo>
                    <a:pt x="178" y="58214"/>
                  </a:lnTo>
                  <a:lnTo>
                    <a:pt x="826" y="77823"/>
                  </a:lnTo>
                  <a:lnTo>
                    <a:pt x="2075" y="98874"/>
                  </a:lnTo>
                  <a:lnTo>
                    <a:pt x="3727" y="120824"/>
                  </a:lnTo>
                  <a:lnTo>
                    <a:pt x="5376" y="143062"/>
                  </a:lnTo>
                  <a:lnTo>
                    <a:pt x="6783" y="165226"/>
                  </a:lnTo>
                  <a:lnTo>
                    <a:pt x="8049" y="187018"/>
                  </a:lnTo>
                  <a:lnTo>
                    <a:pt x="9505" y="208117"/>
                  </a:lnTo>
                  <a:lnTo>
                    <a:pt x="11336" y="228413"/>
                  </a:lnTo>
                  <a:lnTo>
                    <a:pt x="13567" y="247654"/>
                  </a:lnTo>
                  <a:lnTo>
                    <a:pt x="16143" y="265365"/>
                  </a:lnTo>
                  <a:lnTo>
                    <a:pt x="18985" y="281420"/>
                  </a:lnTo>
                  <a:lnTo>
                    <a:pt x="21872" y="295751"/>
                  </a:lnTo>
                  <a:lnTo>
                    <a:pt x="24729" y="309685"/>
                  </a:lnTo>
                  <a:lnTo>
                    <a:pt x="27805" y="325563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413713" y="1769203"/>
              <a:ext cx="123448" cy="204049"/>
            </a:xfrm>
            <a:custGeom>
              <a:avLst/>
              <a:gdLst/>
              <a:ahLst/>
              <a:cxnLst/>
              <a:rect l="0" t="0" r="0" b="0"/>
              <a:pathLst>
                <a:path w="123448" h="204049">
                  <a:moveTo>
                    <a:pt x="7634" y="125926"/>
                  </a:moveTo>
                  <a:lnTo>
                    <a:pt x="13568" y="117259"/>
                  </a:lnTo>
                  <a:lnTo>
                    <a:pt x="19773" y="110193"/>
                  </a:lnTo>
                  <a:lnTo>
                    <a:pt x="26873" y="104082"/>
                  </a:lnTo>
                  <a:lnTo>
                    <a:pt x="34986" y="98508"/>
                  </a:lnTo>
                  <a:lnTo>
                    <a:pt x="44281" y="92998"/>
                  </a:lnTo>
                  <a:lnTo>
                    <a:pt x="54724" y="87285"/>
                  </a:lnTo>
                  <a:lnTo>
                    <a:pt x="65977" y="81293"/>
                  </a:lnTo>
                  <a:lnTo>
                    <a:pt x="77515" y="75037"/>
                  </a:lnTo>
                  <a:lnTo>
                    <a:pt x="88997" y="68556"/>
                  </a:lnTo>
                  <a:lnTo>
                    <a:pt x="99804" y="61576"/>
                  </a:lnTo>
                  <a:lnTo>
                    <a:pt x="108997" y="53526"/>
                  </a:lnTo>
                  <a:lnTo>
                    <a:pt x="116196" y="44196"/>
                  </a:lnTo>
                  <a:lnTo>
                    <a:pt x="121045" y="34168"/>
                  </a:lnTo>
                  <a:lnTo>
                    <a:pt x="122958" y="24584"/>
                  </a:lnTo>
                  <a:lnTo>
                    <a:pt x="121905" y="16078"/>
                  </a:lnTo>
                  <a:lnTo>
                    <a:pt x="118132" y="9082"/>
                  </a:lnTo>
                  <a:lnTo>
                    <a:pt x="111879" y="4066"/>
                  </a:lnTo>
                  <a:lnTo>
                    <a:pt x="103540" y="1075"/>
                  </a:lnTo>
                  <a:lnTo>
                    <a:pt x="93895" y="0"/>
                  </a:lnTo>
                  <a:lnTo>
                    <a:pt x="83980" y="775"/>
                  </a:lnTo>
                  <a:lnTo>
                    <a:pt x="74395" y="3178"/>
                  </a:lnTo>
                  <a:lnTo>
                    <a:pt x="65337" y="6888"/>
                  </a:lnTo>
                  <a:lnTo>
                    <a:pt x="56793" y="11586"/>
                  </a:lnTo>
                  <a:lnTo>
                    <a:pt x="48676" y="17004"/>
                  </a:lnTo>
                  <a:lnTo>
                    <a:pt x="40884" y="23098"/>
                  </a:lnTo>
                  <a:lnTo>
                    <a:pt x="33329" y="30019"/>
                  </a:lnTo>
                  <a:lnTo>
                    <a:pt x="25953" y="37796"/>
                  </a:lnTo>
                  <a:lnTo>
                    <a:pt x="19030" y="46646"/>
                  </a:lnTo>
                  <a:lnTo>
                    <a:pt x="13139" y="57031"/>
                  </a:lnTo>
                  <a:lnTo>
                    <a:pt x="8513" y="69054"/>
                  </a:lnTo>
                  <a:lnTo>
                    <a:pt x="5069" y="82368"/>
                  </a:lnTo>
                  <a:lnTo>
                    <a:pt x="2591" y="96368"/>
                  </a:lnTo>
                  <a:lnTo>
                    <a:pt x="859" y="110625"/>
                  </a:lnTo>
                  <a:lnTo>
                    <a:pt x="0" y="124602"/>
                  </a:lnTo>
                  <a:lnTo>
                    <a:pt x="471" y="137600"/>
                  </a:lnTo>
                  <a:lnTo>
                    <a:pt x="2421" y="149337"/>
                  </a:lnTo>
                  <a:lnTo>
                    <a:pt x="5866" y="159877"/>
                  </a:lnTo>
                  <a:lnTo>
                    <a:pt x="10851" y="169432"/>
                  </a:lnTo>
                  <a:lnTo>
                    <a:pt x="17250" y="178226"/>
                  </a:lnTo>
                  <a:lnTo>
                    <a:pt x="24970" y="186136"/>
                  </a:lnTo>
                  <a:lnTo>
                    <a:pt x="34046" y="192705"/>
                  </a:lnTo>
                  <a:lnTo>
                    <a:pt x="44368" y="197789"/>
                  </a:lnTo>
                  <a:lnTo>
                    <a:pt x="55551" y="201373"/>
                  </a:lnTo>
                  <a:lnTo>
                    <a:pt x="67049" y="203413"/>
                  </a:lnTo>
                  <a:lnTo>
                    <a:pt x="78507" y="204048"/>
                  </a:lnTo>
                  <a:lnTo>
                    <a:pt x="89339" y="203689"/>
                  </a:lnTo>
                  <a:lnTo>
                    <a:pt x="99700" y="202895"/>
                  </a:lnTo>
                  <a:lnTo>
                    <a:pt x="110494" y="201598"/>
                  </a:lnTo>
                  <a:lnTo>
                    <a:pt x="123447" y="199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844027" y="1627313"/>
              <a:ext cx="310513" cy="366727"/>
            </a:xfrm>
            <a:custGeom>
              <a:avLst/>
              <a:gdLst/>
              <a:ahLst/>
              <a:cxnLst/>
              <a:rect l="0" t="0" r="0" b="0"/>
              <a:pathLst>
                <a:path w="310513" h="366727">
                  <a:moveTo>
                    <a:pt x="145859" y="4604"/>
                  </a:moveTo>
                  <a:lnTo>
                    <a:pt x="137058" y="1804"/>
                  </a:lnTo>
                  <a:lnTo>
                    <a:pt x="128711" y="302"/>
                  </a:lnTo>
                  <a:lnTo>
                    <a:pt x="120017" y="0"/>
                  </a:lnTo>
                  <a:lnTo>
                    <a:pt x="111068" y="852"/>
                  </a:lnTo>
                  <a:lnTo>
                    <a:pt x="102222" y="2968"/>
                  </a:lnTo>
                  <a:lnTo>
                    <a:pt x="93683" y="6295"/>
                  </a:lnTo>
                  <a:lnTo>
                    <a:pt x="85494" y="10803"/>
                  </a:lnTo>
                  <a:lnTo>
                    <a:pt x="77617" y="16571"/>
                  </a:lnTo>
                  <a:lnTo>
                    <a:pt x="69987" y="23527"/>
                  </a:lnTo>
                  <a:lnTo>
                    <a:pt x="62541" y="31636"/>
                  </a:lnTo>
                  <a:lnTo>
                    <a:pt x="55228" y="40982"/>
                  </a:lnTo>
                  <a:lnTo>
                    <a:pt x="48012" y="51487"/>
                  </a:lnTo>
                  <a:lnTo>
                    <a:pt x="41030" y="62794"/>
                  </a:lnTo>
                  <a:lnTo>
                    <a:pt x="34567" y="74376"/>
                  </a:lnTo>
                  <a:lnTo>
                    <a:pt x="28740" y="85904"/>
                  </a:lnTo>
                  <a:lnTo>
                    <a:pt x="23505" y="97254"/>
                  </a:lnTo>
                  <a:lnTo>
                    <a:pt x="18755" y="108408"/>
                  </a:lnTo>
                  <a:lnTo>
                    <a:pt x="14378" y="119397"/>
                  </a:lnTo>
                  <a:lnTo>
                    <a:pt x="10437" y="130421"/>
                  </a:lnTo>
                  <a:lnTo>
                    <a:pt x="7163" y="141823"/>
                  </a:lnTo>
                  <a:lnTo>
                    <a:pt x="4626" y="153759"/>
                  </a:lnTo>
                  <a:lnTo>
                    <a:pt x="2752" y="166218"/>
                  </a:lnTo>
                  <a:lnTo>
                    <a:pt x="1411" y="179114"/>
                  </a:lnTo>
                  <a:lnTo>
                    <a:pt x="476" y="192347"/>
                  </a:lnTo>
                  <a:lnTo>
                    <a:pt x="0" y="205827"/>
                  </a:lnTo>
                  <a:lnTo>
                    <a:pt x="205" y="219481"/>
                  </a:lnTo>
                  <a:lnTo>
                    <a:pt x="1162" y="233254"/>
                  </a:lnTo>
                  <a:lnTo>
                    <a:pt x="2956" y="246942"/>
                  </a:lnTo>
                  <a:lnTo>
                    <a:pt x="5764" y="260213"/>
                  </a:lnTo>
                  <a:lnTo>
                    <a:pt x="9581" y="272918"/>
                  </a:lnTo>
                  <a:lnTo>
                    <a:pt x="14264" y="285077"/>
                  </a:lnTo>
                  <a:lnTo>
                    <a:pt x="19623" y="296782"/>
                  </a:lnTo>
                  <a:lnTo>
                    <a:pt x="25490" y="308136"/>
                  </a:lnTo>
                  <a:lnTo>
                    <a:pt x="31886" y="319067"/>
                  </a:lnTo>
                  <a:lnTo>
                    <a:pt x="39011" y="329341"/>
                  </a:lnTo>
                  <a:lnTo>
                    <a:pt x="46920" y="338875"/>
                  </a:lnTo>
                  <a:lnTo>
                    <a:pt x="55689" y="347414"/>
                  </a:lnTo>
                  <a:lnTo>
                    <a:pt x="65486" y="354472"/>
                  </a:lnTo>
                  <a:lnTo>
                    <a:pt x="76307" y="359916"/>
                  </a:lnTo>
                  <a:lnTo>
                    <a:pt x="88167" y="363757"/>
                  </a:lnTo>
                  <a:lnTo>
                    <a:pt x="101186" y="365976"/>
                  </a:lnTo>
                  <a:lnTo>
                    <a:pt x="115310" y="366726"/>
                  </a:lnTo>
                  <a:lnTo>
                    <a:pt x="130200" y="366112"/>
                  </a:lnTo>
                  <a:lnTo>
                    <a:pt x="145341" y="364114"/>
                  </a:lnTo>
                  <a:lnTo>
                    <a:pt x="160408" y="360843"/>
                  </a:lnTo>
                  <a:lnTo>
                    <a:pt x="175117" y="356360"/>
                  </a:lnTo>
                  <a:lnTo>
                    <a:pt x="189146" y="350603"/>
                  </a:lnTo>
                  <a:lnTo>
                    <a:pt x="202392" y="343655"/>
                  </a:lnTo>
                  <a:lnTo>
                    <a:pt x="214761" y="335719"/>
                  </a:lnTo>
                  <a:lnTo>
                    <a:pt x="226083" y="327022"/>
                  </a:lnTo>
                  <a:lnTo>
                    <a:pt x="236370" y="317770"/>
                  </a:lnTo>
                  <a:lnTo>
                    <a:pt x="245771" y="308288"/>
                  </a:lnTo>
                  <a:lnTo>
                    <a:pt x="254481" y="299002"/>
                  </a:lnTo>
                  <a:lnTo>
                    <a:pt x="262673" y="290120"/>
                  </a:lnTo>
                  <a:lnTo>
                    <a:pt x="270329" y="281343"/>
                  </a:lnTo>
                  <a:lnTo>
                    <a:pt x="277253" y="271997"/>
                  </a:lnTo>
                  <a:lnTo>
                    <a:pt x="283393" y="261740"/>
                  </a:lnTo>
                  <a:lnTo>
                    <a:pt x="288839" y="250560"/>
                  </a:lnTo>
                  <a:lnTo>
                    <a:pt x="293731" y="238598"/>
                  </a:lnTo>
                  <a:lnTo>
                    <a:pt x="298204" y="226029"/>
                  </a:lnTo>
                  <a:lnTo>
                    <a:pt x="302208" y="213011"/>
                  </a:lnTo>
                  <a:lnTo>
                    <a:pt x="305525" y="199674"/>
                  </a:lnTo>
                  <a:lnTo>
                    <a:pt x="308086" y="186113"/>
                  </a:lnTo>
                  <a:lnTo>
                    <a:pt x="309807" y="172399"/>
                  </a:lnTo>
                  <a:lnTo>
                    <a:pt x="310512" y="158579"/>
                  </a:lnTo>
                  <a:lnTo>
                    <a:pt x="310202" y="144687"/>
                  </a:lnTo>
                  <a:lnTo>
                    <a:pt x="308859" y="130747"/>
                  </a:lnTo>
                  <a:lnTo>
                    <a:pt x="306361" y="116775"/>
                  </a:lnTo>
                  <a:lnTo>
                    <a:pt x="302756" y="102790"/>
                  </a:lnTo>
                  <a:lnTo>
                    <a:pt x="298217" y="89127"/>
                  </a:lnTo>
                  <a:lnTo>
                    <a:pt x="292954" y="76406"/>
                  </a:lnTo>
                  <a:lnTo>
                    <a:pt x="287156" y="64887"/>
                  </a:lnTo>
                  <a:lnTo>
                    <a:pt x="280977" y="54509"/>
                  </a:lnTo>
                  <a:lnTo>
                    <a:pt x="274530" y="45070"/>
                  </a:lnTo>
                  <a:lnTo>
                    <a:pt x="267889" y="36357"/>
                  </a:lnTo>
                  <a:lnTo>
                    <a:pt x="260786" y="28504"/>
                  </a:lnTo>
                  <a:lnTo>
                    <a:pt x="252646" y="21973"/>
                  </a:lnTo>
                  <a:lnTo>
                    <a:pt x="243243" y="16911"/>
                  </a:lnTo>
                  <a:lnTo>
                    <a:pt x="232697" y="13163"/>
                  </a:lnTo>
                  <a:lnTo>
                    <a:pt x="219950" y="10076"/>
                  </a:lnTo>
                  <a:lnTo>
                    <a:pt x="200527" y="7378"/>
                  </a:lnTo>
                  <a:lnTo>
                    <a:pt x="166916" y="4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26113" y="1831958"/>
              <a:ext cx="111214" cy="132572"/>
            </a:xfrm>
            <a:custGeom>
              <a:avLst/>
              <a:gdLst/>
              <a:ahLst/>
              <a:cxnLst/>
              <a:rect l="0" t="0" r="0" b="0"/>
              <a:pathLst>
                <a:path w="111214" h="132572">
                  <a:moveTo>
                    <a:pt x="16457" y="31586"/>
                  </a:moveTo>
                  <a:lnTo>
                    <a:pt x="10723" y="37587"/>
                  </a:lnTo>
                  <a:lnTo>
                    <a:pt x="6439" y="44432"/>
                  </a:lnTo>
                  <a:lnTo>
                    <a:pt x="3237" y="52824"/>
                  </a:lnTo>
                  <a:lnTo>
                    <a:pt x="1049" y="62624"/>
                  </a:lnTo>
                  <a:lnTo>
                    <a:pt x="0" y="73587"/>
                  </a:lnTo>
                  <a:lnTo>
                    <a:pt x="67" y="85435"/>
                  </a:lnTo>
                  <a:lnTo>
                    <a:pt x="1410" y="97439"/>
                  </a:lnTo>
                  <a:lnTo>
                    <a:pt x="4435" y="108491"/>
                  </a:lnTo>
                  <a:lnTo>
                    <a:pt x="9211" y="118046"/>
                  </a:lnTo>
                  <a:lnTo>
                    <a:pt x="15518" y="125609"/>
                  </a:lnTo>
                  <a:lnTo>
                    <a:pt x="23040" y="130488"/>
                  </a:lnTo>
                  <a:lnTo>
                    <a:pt x="31463" y="132571"/>
                  </a:lnTo>
                  <a:lnTo>
                    <a:pt x="40370" y="131885"/>
                  </a:lnTo>
                  <a:lnTo>
                    <a:pt x="49262" y="128326"/>
                  </a:lnTo>
                  <a:lnTo>
                    <a:pt x="57862" y="122126"/>
                  </a:lnTo>
                  <a:lnTo>
                    <a:pt x="65939" y="113917"/>
                  </a:lnTo>
                  <a:lnTo>
                    <a:pt x="73218" y="104516"/>
                  </a:lnTo>
                  <a:lnTo>
                    <a:pt x="79633" y="94493"/>
                  </a:lnTo>
                  <a:lnTo>
                    <a:pt x="85280" y="84005"/>
                  </a:lnTo>
                  <a:lnTo>
                    <a:pt x="90316" y="72907"/>
                  </a:lnTo>
                  <a:lnTo>
                    <a:pt x="94889" y="61159"/>
                  </a:lnTo>
                  <a:lnTo>
                    <a:pt x="98976" y="49247"/>
                  </a:lnTo>
                  <a:lnTo>
                    <a:pt x="102785" y="36835"/>
                  </a:lnTo>
                  <a:lnTo>
                    <a:pt x="106654" y="21712"/>
                  </a:lnTo>
                  <a:lnTo>
                    <a:pt x="1112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400900" y="1579274"/>
              <a:ext cx="20655" cy="389556"/>
            </a:xfrm>
            <a:custGeom>
              <a:avLst/>
              <a:gdLst/>
              <a:ahLst/>
              <a:cxnLst/>
              <a:rect l="0" t="0" r="0" b="0"/>
              <a:pathLst>
                <a:path w="20655" h="389556">
                  <a:moveTo>
                    <a:pt x="10126" y="0"/>
                  </a:moveTo>
                  <a:lnTo>
                    <a:pt x="7259" y="11869"/>
                  </a:lnTo>
                  <a:lnTo>
                    <a:pt x="5117" y="24279"/>
                  </a:lnTo>
                  <a:lnTo>
                    <a:pt x="3514" y="38470"/>
                  </a:lnTo>
                  <a:lnTo>
                    <a:pt x="2333" y="54351"/>
                  </a:lnTo>
                  <a:lnTo>
                    <a:pt x="1484" y="71644"/>
                  </a:lnTo>
                  <a:lnTo>
                    <a:pt x="887" y="90023"/>
                  </a:lnTo>
                  <a:lnTo>
                    <a:pt x="473" y="108877"/>
                  </a:lnTo>
                  <a:lnTo>
                    <a:pt x="188" y="127360"/>
                  </a:lnTo>
                  <a:lnTo>
                    <a:pt x="0" y="145035"/>
                  </a:lnTo>
                  <a:lnTo>
                    <a:pt x="42" y="161678"/>
                  </a:lnTo>
                  <a:lnTo>
                    <a:pt x="602" y="177095"/>
                  </a:lnTo>
                  <a:lnTo>
                    <a:pt x="1791" y="191333"/>
                  </a:lnTo>
                  <a:lnTo>
                    <a:pt x="3404" y="205067"/>
                  </a:lnTo>
                  <a:lnTo>
                    <a:pt x="5026" y="219443"/>
                  </a:lnTo>
                  <a:lnTo>
                    <a:pt x="6415" y="235046"/>
                  </a:lnTo>
                  <a:lnTo>
                    <a:pt x="7669" y="251615"/>
                  </a:lnTo>
                  <a:lnTo>
                    <a:pt x="9118" y="268357"/>
                  </a:lnTo>
                  <a:lnTo>
                    <a:pt x="10939" y="284767"/>
                  </a:lnTo>
                  <a:lnTo>
                    <a:pt x="12993" y="300682"/>
                  </a:lnTo>
                  <a:lnTo>
                    <a:pt x="14918" y="316122"/>
                  </a:lnTo>
                  <a:lnTo>
                    <a:pt x="16511" y="331150"/>
                  </a:lnTo>
                  <a:lnTo>
                    <a:pt x="17735" y="345256"/>
                  </a:lnTo>
                  <a:lnTo>
                    <a:pt x="18764" y="358724"/>
                  </a:lnTo>
                  <a:lnTo>
                    <a:pt x="19685" y="372741"/>
                  </a:lnTo>
                  <a:lnTo>
                    <a:pt x="20654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221513" y="1726673"/>
              <a:ext cx="315855" cy="1"/>
            </a:xfrm>
            <a:custGeom>
              <a:avLst/>
              <a:gdLst/>
              <a:ahLst/>
              <a:cxnLst/>
              <a:rect l="0" t="0" r="0" b="0"/>
              <a:pathLst>
                <a:path w="315855" h="1">
                  <a:moveTo>
                    <a:pt x="315854" y="0"/>
                  </a:moveTo>
                  <a:lnTo>
                    <a:pt x="304119" y="0"/>
                  </a:lnTo>
                  <a:lnTo>
                    <a:pt x="292990" y="0"/>
                  </a:lnTo>
                  <a:lnTo>
                    <a:pt x="281387" y="0"/>
                  </a:lnTo>
                  <a:lnTo>
                    <a:pt x="269053" y="0"/>
                  </a:lnTo>
                  <a:lnTo>
                    <a:pt x="255745" y="0"/>
                  </a:lnTo>
                  <a:lnTo>
                    <a:pt x="241436" y="0"/>
                  </a:lnTo>
                  <a:lnTo>
                    <a:pt x="226258" y="0"/>
                  </a:lnTo>
                  <a:lnTo>
                    <a:pt x="210397" y="0"/>
                  </a:lnTo>
                  <a:lnTo>
                    <a:pt x="194021" y="0"/>
                  </a:lnTo>
                  <a:lnTo>
                    <a:pt x="177111" y="0"/>
                  </a:lnTo>
                  <a:lnTo>
                    <a:pt x="159468" y="0"/>
                  </a:lnTo>
                  <a:lnTo>
                    <a:pt x="141046" y="0"/>
                  </a:lnTo>
                  <a:lnTo>
                    <a:pt x="122099" y="0"/>
                  </a:lnTo>
                  <a:lnTo>
                    <a:pt x="103074" y="0"/>
                  </a:lnTo>
                  <a:lnTo>
                    <a:pt x="84256" y="0"/>
                  </a:lnTo>
                  <a:lnTo>
                    <a:pt x="66291" y="0"/>
                  </a:lnTo>
                  <a:lnTo>
                    <a:pt x="48397" y="0"/>
                  </a:lnTo>
                  <a:lnTo>
                    <a:pt x="2788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489271" y="1806298"/>
              <a:ext cx="90211" cy="153417"/>
            </a:xfrm>
            <a:custGeom>
              <a:avLst/>
              <a:gdLst/>
              <a:ahLst/>
              <a:cxnLst/>
              <a:rect l="0" t="0" r="0" b="0"/>
              <a:pathLst>
                <a:path w="90211" h="153417">
                  <a:moveTo>
                    <a:pt x="90210" y="4603"/>
                  </a:moveTo>
                  <a:lnTo>
                    <a:pt x="81409" y="1803"/>
                  </a:lnTo>
                  <a:lnTo>
                    <a:pt x="73062" y="301"/>
                  </a:lnTo>
                  <a:lnTo>
                    <a:pt x="64368" y="0"/>
                  </a:lnTo>
                  <a:lnTo>
                    <a:pt x="55420" y="852"/>
                  </a:lnTo>
                  <a:lnTo>
                    <a:pt x="46574" y="2968"/>
                  </a:lnTo>
                  <a:lnTo>
                    <a:pt x="38040" y="6295"/>
                  </a:lnTo>
                  <a:lnTo>
                    <a:pt x="30024" y="10802"/>
                  </a:lnTo>
                  <a:lnTo>
                    <a:pt x="22795" y="16570"/>
                  </a:lnTo>
                  <a:lnTo>
                    <a:pt x="16422" y="23526"/>
                  </a:lnTo>
                  <a:lnTo>
                    <a:pt x="10974" y="31636"/>
                  </a:lnTo>
                  <a:lnTo>
                    <a:pt x="6606" y="40981"/>
                  </a:lnTo>
                  <a:lnTo>
                    <a:pt x="3300" y="51486"/>
                  </a:lnTo>
                  <a:lnTo>
                    <a:pt x="1062" y="62794"/>
                  </a:lnTo>
                  <a:lnTo>
                    <a:pt x="0" y="74375"/>
                  </a:lnTo>
                  <a:lnTo>
                    <a:pt x="67" y="85899"/>
                  </a:lnTo>
                  <a:lnTo>
                    <a:pt x="1247" y="97076"/>
                  </a:lnTo>
                  <a:lnTo>
                    <a:pt x="3633" y="107582"/>
                  </a:lnTo>
                  <a:lnTo>
                    <a:pt x="7169" y="117309"/>
                  </a:lnTo>
                  <a:lnTo>
                    <a:pt x="11830" y="126161"/>
                  </a:lnTo>
                  <a:lnTo>
                    <a:pt x="17708" y="133970"/>
                  </a:lnTo>
                  <a:lnTo>
                    <a:pt x="24736" y="140734"/>
                  </a:lnTo>
                  <a:lnTo>
                    <a:pt x="32726" y="146279"/>
                  </a:lnTo>
                  <a:lnTo>
                    <a:pt x="41459" y="150181"/>
                  </a:lnTo>
                  <a:lnTo>
                    <a:pt x="50727" y="152366"/>
                  </a:lnTo>
                  <a:lnTo>
                    <a:pt x="59915" y="153203"/>
                  </a:lnTo>
                  <a:lnTo>
                    <a:pt x="68912" y="153416"/>
                  </a:lnTo>
                  <a:lnTo>
                    <a:pt x="78503" y="153023"/>
                  </a:lnTo>
                  <a:lnTo>
                    <a:pt x="90210" y="1520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623219" y="1827355"/>
              <a:ext cx="114191" cy="118607"/>
            </a:xfrm>
            <a:custGeom>
              <a:avLst/>
              <a:gdLst/>
              <a:ahLst/>
              <a:cxnLst/>
              <a:rect l="0" t="0" r="0" b="0"/>
              <a:pathLst>
                <a:path w="114191" h="118607">
                  <a:moveTo>
                    <a:pt x="114190" y="4603"/>
                  </a:moveTo>
                  <a:lnTo>
                    <a:pt x="105389" y="1803"/>
                  </a:lnTo>
                  <a:lnTo>
                    <a:pt x="97042" y="302"/>
                  </a:lnTo>
                  <a:lnTo>
                    <a:pt x="88348" y="0"/>
                  </a:lnTo>
                  <a:lnTo>
                    <a:pt x="79400" y="852"/>
                  </a:lnTo>
                  <a:lnTo>
                    <a:pt x="70553" y="2968"/>
                  </a:lnTo>
                  <a:lnTo>
                    <a:pt x="62014" y="6290"/>
                  </a:lnTo>
                  <a:lnTo>
                    <a:pt x="53826" y="10625"/>
                  </a:lnTo>
                  <a:lnTo>
                    <a:pt x="45948" y="15744"/>
                  </a:lnTo>
                  <a:lnTo>
                    <a:pt x="38318" y="21447"/>
                  </a:lnTo>
                  <a:lnTo>
                    <a:pt x="30872" y="27731"/>
                  </a:lnTo>
                  <a:lnTo>
                    <a:pt x="23559" y="34780"/>
                  </a:lnTo>
                  <a:lnTo>
                    <a:pt x="16353" y="42633"/>
                  </a:lnTo>
                  <a:lnTo>
                    <a:pt x="9716" y="51196"/>
                  </a:lnTo>
                  <a:lnTo>
                    <a:pt x="4550" y="60321"/>
                  </a:lnTo>
                  <a:lnTo>
                    <a:pt x="1238" y="69865"/>
                  </a:lnTo>
                  <a:lnTo>
                    <a:pt x="0" y="79544"/>
                  </a:lnTo>
                  <a:lnTo>
                    <a:pt x="1139" y="88962"/>
                  </a:lnTo>
                  <a:lnTo>
                    <a:pt x="4581" y="97910"/>
                  </a:lnTo>
                  <a:lnTo>
                    <a:pt x="10128" y="105883"/>
                  </a:lnTo>
                  <a:lnTo>
                    <a:pt x="17656" y="112027"/>
                  </a:lnTo>
                  <a:lnTo>
                    <a:pt x="26894" y="116044"/>
                  </a:lnTo>
                  <a:lnTo>
                    <a:pt x="37331" y="118114"/>
                  </a:lnTo>
                  <a:lnTo>
                    <a:pt x="48319" y="118606"/>
                  </a:lnTo>
                  <a:lnTo>
                    <a:pt x="59435" y="117894"/>
                  </a:lnTo>
                  <a:lnTo>
                    <a:pt x="70168" y="115980"/>
                  </a:lnTo>
                  <a:lnTo>
                    <a:pt x="79843" y="112501"/>
                  </a:lnTo>
                  <a:lnTo>
                    <a:pt x="88193" y="107382"/>
                  </a:lnTo>
                  <a:lnTo>
                    <a:pt x="95139" y="100659"/>
                  </a:lnTo>
                  <a:lnTo>
                    <a:pt x="100596" y="92318"/>
                  </a:lnTo>
                  <a:lnTo>
                    <a:pt x="104677" y="82533"/>
                  </a:lnTo>
                  <a:lnTo>
                    <a:pt x="107630" y="71993"/>
                  </a:lnTo>
                  <a:lnTo>
                    <a:pt x="110031" y="60674"/>
                  </a:lnTo>
                  <a:lnTo>
                    <a:pt x="112098" y="46468"/>
                  </a:lnTo>
                  <a:lnTo>
                    <a:pt x="114190" y="25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790051" y="1773274"/>
              <a:ext cx="315856" cy="142913"/>
            </a:xfrm>
            <a:custGeom>
              <a:avLst/>
              <a:gdLst/>
              <a:ahLst/>
              <a:cxnLst/>
              <a:rect l="0" t="0" r="0" b="0"/>
              <a:pathLst>
                <a:path w="315856" h="142913">
                  <a:moveTo>
                    <a:pt x="0" y="100798"/>
                  </a:moveTo>
                  <a:lnTo>
                    <a:pt x="2934" y="112466"/>
                  </a:lnTo>
                  <a:lnTo>
                    <a:pt x="5716" y="122955"/>
                  </a:lnTo>
                  <a:lnTo>
                    <a:pt x="8621" y="133186"/>
                  </a:lnTo>
                  <a:lnTo>
                    <a:pt x="11816" y="140843"/>
                  </a:lnTo>
                  <a:lnTo>
                    <a:pt x="14782" y="142843"/>
                  </a:lnTo>
                  <a:lnTo>
                    <a:pt x="16407" y="140196"/>
                  </a:lnTo>
                  <a:lnTo>
                    <a:pt x="16609" y="134534"/>
                  </a:lnTo>
                  <a:lnTo>
                    <a:pt x="16019" y="126859"/>
                  </a:lnTo>
                  <a:lnTo>
                    <a:pt x="15565" y="117582"/>
                  </a:lnTo>
                  <a:lnTo>
                    <a:pt x="15760" y="107017"/>
                  </a:lnTo>
                  <a:lnTo>
                    <a:pt x="16879" y="95784"/>
                  </a:lnTo>
                  <a:lnTo>
                    <a:pt x="19152" y="84758"/>
                  </a:lnTo>
                  <a:lnTo>
                    <a:pt x="22575" y="74421"/>
                  </a:lnTo>
                  <a:lnTo>
                    <a:pt x="27144" y="65359"/>
                  </a:lnTo>
                  <a:lnTo>
                    <a:pt x="32951" y="58406"/>
                  </a:lnTo>
                  <a:lnTo>
                    <a:pt x="39918" y="53817"/>
                  </a:lnTo>
                  <a:lnTo>
                    <a:pt x="47526" y="51686"/>
                  </a:lnTo>
                  <a:lnTo>
                    <a:pt x="54937" y="52210"/>
                  </a:lnTo>
                  <a:lnTo>
                    <a:pt x="61694" y="55226"/>
                  </a:lnTo>
                  <a:lnTo>
                    <a:pt x="67703" y="60315"/>
                  </a:lnTo>
                  <a:lnTo>
                    <a:pt x="73046" y="67002"/>
                  </a:lnTo>
                  <a:lnTo>
                    <a:pt x="77877" y="74828"/>
                  </a:lnTo>
                  <a:lnTo>
                    <a:pt x="82838" y="82222"/>
                  </a:lnTo>
                  <a:lnTo>
                    <a:pt x="88632" y="85589"/>
                  </a:lnTo>
                  <a:lnTo>
                    <a:pt x="94573" y="83278"/>
                  </a:lnTo>
                  <a:lnTo>
                    <a:pt x="99753" y="77118"/>
                  </a:lnTo>
                  <a:lnTo>
                    <a:pt x="104386" y="68793"/>
                  </a:lnTo>
                  <a:lnTo>
                    <a:pt x="109052" y="59718"/>
                  </a:lnTo>
                  <a:lnTo>
                    <a:pt x="114086" y="50698"/>
                  </a:lnTo>
                  <a:lnTo>
                    <a:pt x="119733" y="42691"/>
                  </a:lnTo>
                  <a:lnTo>
                    <a:pt x="126261" y="36978"/>
                  </a:lnTo>
                  <a:lnTo>
                    <a:pt x="133710" y="34040"/>
                  </a:lnTo>
                  <a:lnTo>
                    <a:pt x="141639" y="33999"/>
                  </a:lnTo>
                  <a:lnTo>
                    <a:pt x="149264" y="36997"/>
                  </a:lnTo>
                  <a:lnTo>
                    <a:pt x="156164" y="42784"/>
                  </a:lnTo>
                  <a:lnTo>
                    <a:pt x="162268" y="50698"/>
                  </a:lnTo>
                  <a:lnTo>
                    <a:pt x="167676" y="59893"/>
                  </a:lnTo>
                  <a:lnTo>
                    <a:pt x="172534" y="69769"/>
                  </a:lnTo>
                  <a:lnTo>
                    <a:pt x="176984" y="79987"/>
                  </a:lnTo>
                  <a:lnTo>
                    <a:pt x="181141" y="90372"/>
                  </a:lnTo>
                  <a:lnTo>
                    <a:pt x="185096" y="100813"/>
                  </a:lnTo>
                  <a:lnTo>
                    <a:pt x="189101" y="110442"/>
                  </a:lnTo>
                  <a:lnTo>
                    <a:pt x="194313" y="117455"/>
                  </a:lnTo>
                  <a:lnTo>
                    <a:pt x="201130" y="120900"/>
                  </a:lnTo>
                  <a:lnTo>
                    <a:pt x="208174" y="121149"/>
                  </a:lnTo>
                  <a:lnTo>
                    <a:pt x="215082" y="119036"/>
                  </a:lnTo>
                  <a:lnTo>
                    <a:pt x="221912" y="115298"/>
                  </a:lnTo>
                  <a:lnTo>
                    <a:pt x="228735" y="110467"/>
                  </a:lnTo>
                  <a:lnTo>
                    <a:pt x="235586" y="104902"/>
                  </a:lnTo>
                  <a:lnTo>
                    <a:pt x="242474" y="98681"/>
                  </a:lnTo>
                  <a:lnTo>
                    <a:pt x="249396" y="91661"/>
                  </a:lnTo>
                  <a:lnTo>
                    <a:pt x="256341" y="83820"/>
                  </a:lnTo>
                  <a:lnTo>
                    <a:pt x="263139" y="75262"/>
                  </a:lnTo>
                  <a:lnTo>
                    <a:pt x="269476" y="66138"/>
                  </a:lnTo>
                  <a:lnTo>
                    <a:pt x="275205" y="56591"/>
                  </a:lnTo>
                  <a:lnTo>
                    <a:pt x="279865" y="46739"/>
                  </a:lnTo>
                  <a:lnTo>
                    <a:pt x="282632" y="36672"/>
                  </a:lnTo>
                  <a:lnTo>
                    <a:pt x="283219" y="26475"/>
                  </a:lnTo>
                  <a:lnTo>
                    <a:pt x="281493" y="16849"/>
                  </a:lnTo>
                  <a:lnTo>
                    <a:pt x="277218" y="9056"/>
                  </a:lnTo>
                  <a:lnTo>
                    <a:pt x="270531" y="3640"/>
                  </a:lnTo>
                  <a:lnTo>
                    <a:pt x="261992" y="651"/>
                  </a:lnTo>
                  <a:lnTo>
                    <a:pt x="252368" y="0"/>
                  </a:lnTo>
                  <a:lnTo>
                    <a:pt x="242209" y="1386"/>
                  </a:lnTo>
                  <a:lnTo>
                    <a:pt x="232139" y="4721"/>
                  </a:lnTo>
                  <a:lnTo>
                    <a:pt x="222918" y="10217"/>
                  </a:lnTo>
                  <a:lnTo>
                    <a:pt x="214881" y="17791"/>
                  </a:lnTo>
                  <a:lnTo>
                    <a:pt x="208317" y="26958"/>
                  </a:lnTo>
                  <a:lnTo>
                    <a:pt x="203648" y="37018"/>
                  </a:lnTo>
                  <a:lnTo>
                    <a:pt x="200919" y="47486"/>
                  </a:lnTo>
                  <a:lnTo>
                    <a:pt x="200034" y="58106"/>
                  </a:lnTo>
                  <a:lnTo>
                    <a:pt x="200943" y="68762"/>
                  </a:lnTo>
                  <a:lnTo>
                    <a:pt x="203439" y="79403"/>
                  </a:lnTo>
                  <a:lnTo>
                    <a:pt x="207213" y="89854"/>
                  </a:lnTo>
                  <a:lnTo>
                    <a:pt x="211954" y="99806"/>
                  </a:lnTo>
                  <a:lnTo>
                    <a:pt x="217411" y="109124"/>
                  </a:lnTo>
                  <a:lnTo>
                    <a:pt x="223870" y="117517"/>
                  </a:lnTo>
                  <a:lnTo>
                    <a:pt x="232101" y="124478"/>
                  </a:lnTo>
                  <a:lnTo>
                    <a:pt x="242371" y="129861"/>
                  </a:lnTo>
                  <a:lnTo>
                    <a:pt x="254121" y="133840"/>
                  </a:lnTo>
                  <a:lnTo>
                    <a:pt x="267594" y="137116"/>
                  </a:lnTo>
                  <a:lnTo>
                    <a:pt x="286210" y="139975"/>
                  </a:lnTo>
                  <a:lnTo>
                    <a:pt x="315855" y="142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119201" y="1737202"/>
              <a:ext cx="183866" cy="197841"/>
            </a:xfrm>
            <a:custGeom>
              <a:avLst/>
              <a:gdLst/>
              <a:ahLst/>
              <a:cxnLst/>
              <a:rect l="0" t="0" r="0" b="0"/>
              <a:pathLst>
                <a:path w="183866" h="197841">
                  <a:moveTo>
                    <a:pt x="113047" y="0"/>
                  </a:moveTo>
                  <a:lnTo>
                    <a:pt x="101379" y="134"/>
                  </a:lnTo>
                  <a:lnTo>
                    <a:pt x="90891" y="1414"/>
                  </a:lnTo>
                  <a:lnTo>
                    <a:pt x="80589" y="4003"/>
                  </a:lnTo>
                  <a:lnTo>
                    <a:pt x="70287" y="7549"/>
                  </a:lnTo>
                  <a:lnTo>
                    <a:pt x="59944" y="11534"/>
                  </a:lnTo>
                  <a:lnTo>
                    <a:pt x="49559" y="15618"/>
                  </a:lnTo>
                  <a:lnTo>
                    <a:pt x="39304" y="19813"/>
                  </a:lnTo>
                  <a:lnTo>
                    <a:pt x="29494" y="24379"/>
                  </a:lnTo>
                  <a:lnTo>
                    <a:pt x="20281" y="29451"/>
                  </a:lnTo>
                  <a:lnTo>
                    <a:pt x="12130" y="35179"/>
                  </a:lnTo>
                  <a:lnTo>
                    <a:pt x="5865" y="41788"/>
                  </a:lnTo>
                  <a:lnTo>
                    <a:pt x="1777" y="49305"/>
                  </a:lnTo>
                  <a:lnTo>
                    <a:pt x="0" y="57286"/>
                  </a:lnTo>
                  <a:lnTo>
                    <a:pt x="769" y="64950"/>
                  </a:lnTo>
                  <a:lnTo>
                    <a:pt x="3958" y="71872"/>
                  </a:lnTo>
                  <a:lnTo>
                    <a:pt x="9334" y="77822"/>
                  </a:lnTo>
                  <a:lnTo>
                    <a:pt x="16747" y="82594"/>
                  </a:lnTo>
                  <a:lnTo>
                    <a:pt x="25913" y="86208"/>
                  </a:lnTo>
                  <a:lnTo>
                    <a:pt x="36470" y="88838"/>
                  </a:lnTo>
                  <a:lnTo>
                    <a:pt x="48071" y="90702"/>
                  </a:lnTo>
                  <a:lnTo>
                    <a:pt x="60423" y="92005"/>
                  </a:lnTo>
                  <a:lnTo>
                    <a:pt x="73138" y="93070"/>
                  </a:lnTo>
                  <a:lnTo>
                    <a:pt x="85747" y="94326"/>
                  </a:lnTo>
                  <a:lnTo>
                    <a:pt x="98005" y="95996"/>
                  </a:lnTo>
                  <a:lnTo>
                    <a:pt x="109863" y="98272"/>
                  </a:lnTo>
                  <a:lnTo>
                    <a:pt x="121366" y="101404"/>
                  </a:lnTo>
                  <a:lnTo>
                    <a:pt x="132583" y="105439"/>
                  </a:lnTo>
                  <a:lnTo>
                    <a:pt x="143423" y="110267"/>
                  </a:lnTo>
                  <a:lnTo>
                    <a:pt x="153637" y="115724"/>
                  </a:lnTo>
                  <a:lnTo>
                    <a:pt x="163126" y="121661"/>
                  </a:lnTo>
                  <a:lnTo>
                    <a:pt x="171465" y="128273"/>
                  </a:lnTo>
                  <a:lnTo>
                    <a:pt x="177856" y="136075"/>
                  </a:lnTo>
                  <a:lnTo>
                    <a:pt x="182030" y="145243"/>
                  </a:lnTo>
                  <a:lnTo>
                    <a:pt x="183865" y="155332"/>
                  </a:lnTo>
                  <a:lnTo>
                    <a:pt x="183135" y="165489"/>
                  </a:lnTo>
                  <a:lnTo>
                    <a:pt x="179971" y="175194"/>
                  </a:lnTo>
                  <a:lnTo>
                    <a:pt x="174611" y="183809"/>
                  </a:lnTo>
                  <a:lnTo>
                    <a:pt x="167210" y="190451"/>
                  </a:lnTo>
                  <a:lnTo>
                    <a:pt x="158057" y="194834"/>
                  </a:lnTo>
                  <a:lnTo>
                    <a:pt x="147677" y="197165"/>
                  </a:lnTo>
                  <a:lnTo>
                    <a:pt x="136728" y="197840"/>
                  </a:lnTo>
                  <a:lnTo>
                    <a:pt x="125623" y="197264"/>
                  </a:lnTo>
                  <a:lnTo>
                    <a:pt x="114389" y="195781"/>
                  </a:lnTo>
                  <a:lnTo>
                    <a:pt x="102781" y="193657"/>
                  </a:lnTo>
                  <a:lnTo>
                    <a:pt x="90678" y="191089"/>
                  </a:lnTo>
                  <a:lnTo>
                    <a:pt x="78261" y="188216"/>
                  </a:lnTo>
                  <a:lnTo>
                    <a:pt x="65918" y="185135"/>
                  </a:lnTo>
                  <a:lnTo>
                    <a:pt x="53885" y="181917"/>
                  </a:lnTo>
                  <a:lnTo>
                    <a:pt x="42663" y="178761"/>
                  </a:lnTo>
                  <a:lnTo>
                    <a:pt x="31998" y="175687"/>
                  </a:lnTo>
                  <a:lnTo>
                    <a:pt x="20955" y="172424"/>
                  </a:lnTo>
                  <a:lnTo>
                    <a:pt x="7762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21761" y="171614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474404" y="187407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7" name="Freeform 106"/>
          <p:cNvSpPr/>
          <p:nvPr/>
        </p:nvSpPr>
        <p:spPr>
          <a:xfrm>
            <a:off x="336911" y="2021476"/>
            <a:ext cx="2926924" cy="136867"/>
          </a:xfrm>
          <a:custGeom>
            <a:avLst/>
            <a:gdLst/>
            <a:ahLst/>
            <a:cxnLst/>
            <a:rect l="0" t="0" r="0" b="0"/>
            <a:pathLst>
              <a:path w="2926924" h="136867">
                <a:moveTo>
                  <a:pt x="2926923" y="10524"/>
                </a:moveTo>
                <a:lnTo>
                  <a:pt x="2915188" y="10524"/>
                </a:lnTo>
                <a:lnTo>
                  <a:pt x="2904059" y="10524"/>
                </a:lnTo>
                <a:lnTo>
                  <a:pt x="2892461" y="10519"/>
                </a:lnTo>
                <a:lnTo>
                  <a:pt x="2880299" y="10346"/>
                </a:lnTo>
                <a:lnTo>
                  <a:pt x="2867639" y="9698"/>
                </a:lnTo>
                <a:lnTo>
                  <a:pt x="2854583" y="8449"/>
                </a:lnTo>
                <a:lnTo>
                  <a:pt x="2841231" y="6796"/>
                </a:lnTo>
                <a:lnTo>
                  <a:pt x="2827666" y="5148"/>
                </a:lnTo>
                <a:lnTo>
                  <a:pt x="2813946" y="3745"/>
                </a:lnTo>
                <a:lnTo>
                  <a:pt x="2799954" y="2653"/>
                </a:lnTo>
                <a:lnTo>
                  <a:pt x="2785416" y="1845"/>
                </a:lnTo>
                <a:lnTo>
                  <a:pt x="2770224" y="1267"/>
                </a:lnTo>
                <a:lnTo>
                  <a:pt x="2754428" y="862"/>
                </a:lnTo>
                <a:lnTo>
                  <a:pt x="2738138" y="582"/>
                </a:lnTo>
                <a:lnTo>
                  <a:pt x="2721474" y="391"/>
                </a:lnTo>
                <a:lnTo>
                  <a:pt x="2704537" y="262"/>
                </a:lnTo>
                <a:lnTo>
                  <a:pt x="2687408" y="174"/>
                </a:lnTo>
                <a:lnTo>
                  <a:pt x="2670145" y="115"/>
                </a:lnTo>
                <a:lnTo>
                  <a:pt x="2652790" y="75"/>
                </a:lnTo>
                <a:lnTo>
                  <a:pt x="2635372" y="49"/>
                </a:lnTo>
                <a:lnTo>
                  <a:pt x="2617907" y="31"/>
                </a:lnTo>
                <a:lnTo>
                  <a:pt x="2600244" y="19"/>
                </a:lnTo>
                <a:lnTo>
                  <a:pt x="2582088" y="11"/>
                </a:lnTo>
                <a:lnTo>
                  <a:pt x="2563313" y="6"/>
                </a:lnTo>
                <a:lnTo>
                  <a:pt x="2543957" y="2"/>
                </a:lnTo>
                <a:lnTo>
                  <a:pt x="2524125" y="0"/>
                </a:lnTo>
                <a:lnTo>
                  <a:pt x="2503929" y="3"/>
                </a:lnTo>
                <a:lnTo>
                  <a:pt x="2483469" y="175"/>
                </a:lnTo>
                <a:lnTo>
                  <a:pt x="2462820" y="822"/>
                </a:lnTo>
                <a:lnTo>
                  <a:pt x="2442041" y="2071"/>
                </a:lnTo>
                <a:lnTo>
                  <a:pt x="2421172" y="3723"/>
                </a:lnTo>
                <a:lnTo>
                  <a:pt x="2400241" y="5371"/>
                </a:lnTo>
                <a:lnTo>
                  <a:pt x="2379269" y="6773"/>
                </a:lnTo>
                <a:lnTo>
                  <a:pt x="2358269" y="7866"/>
                </a:lnTo>
                <a:lnTo>
                  <a:pt x="2337250" y="8674"/>
                </a:lnTo>
                <a:lnTo>
                  <a:pt x="2316214" y="9252"/>
                </a:lnTo>
                <a:lnTo>
                  <a:pt x="2295001" y="9657"/>
                </a:lnTo>
                <a:lnTo>
                  <a:pt x="2273307" y="9936"/>
                </a:lnTo>
                <a:lnTo>
                  <a:pt x="2251023" y="10132"/>
                </a:lnTo>
                <a:lnTo>
                  <a:pt x="2228837" y="10435"/>
                </a:lnTo>
                <a:lnTo>
                  <a:pt x="2208080" y="11171"/>
                </a:lnTo>
                <a:lnTo>
                  <a:pt x="2189378" y="12478"/>
                </a:lnTo>
                <a:lnTo>
                  <a:pt x="2172533" y="14171"/>
                </a:lnTo>
                <a:lnTo>
                  <a:pt x="2156910" y="15846"/>
                </a:lnTo>
                <a:lnTo>
                  <a:pt x="2141990" y="17266"/>
                </a:lnTo>
                <a:lnTo>
                  <a:pt x="2127459" y="18371"/>
                </a:lnTo>
                <a:lnTo>
                  <a:pt x="2113140" y="19186"/>
                </a:lnTo>
                <a:lnTo>
                  <a:pt x="2098924" y="19770"/>
                </a:lnTo>
                <a:lnTo>
                  <a:pt x="2084270" y="20178"/>
                </a:lnTo>
                <a:lnTo>
                  <a:pt x="2068229" y="20460"/>
                </a:lnTo>
                <a:lnTo>
                  <a:pt x="2050408" y="20653"/>
                </a:lnTo>
                <a:lnTo>
                  <a:pt x="2031389" y="20784"/>
                </a:lnTo>
                <a:lnTo>
                  <a:pt x="2012392" y="20872"/>
                </a:lnTo>
                <a:lnTo>
                  <a:pt x="1994123" y="20936"/>
                </a:lnTo>
                <a:lnTo>
                  <a:pt x="1976282" y="21149"/>
                </a:lnTo>
                <a:lnTo>
                  <a:pt x="1957871" y="21824"/>
                </a:lnTo>
                <a:lnTo>
                  <a:pt x="1938350" y="23091"/>
                </a:lnTo>
                <a:lnTo>
                  <a:pt x="1918138" y="24755"/>
                </a:lnTo>
                <a:lnTo>
                  <a:pt x="1898315" y="26411"/>
                </a:lnTo>
                <a:lnTo>
                  <a:pt x="1879495" y="27820"/>
                </a:lnTo>
                <a:lnTo>
                  <a:pt x="1861789" y="28916"/>
                </a:lnTo>
                <a:lnTo>
                  <a:pt x="1845064" y="29726"/>
                </a:lnTo>
                <a:lnTo>
                  <a:pt x="1829114" y="30306"/>
                </a:lnTo>
                <a:lnTo>
                  <a:pt x="1813742" y="30712"/>
                </a:lnTo>
                <a:lnTo>
                  <a:pt x="1798786" y="30992"/>
                </a:lnTo>
                <a:lnTo>
                  <a:pt x="1784103" y="31184"/>
                </a:lnTo>
                <a:lnTo>
                  <a:pt x="1768949" y="31314"/>
                </a:lnTo>
                <a:lnTo>
                  <a:pt x="1752031" y="31402"/>
                </a:lnTo>
                <a:lnTo>
                  <a:pt x="1732806" y="31461"/>
                </a:lnTo>
                <a:lnTo>
                  <a:pt x="1712027" y="31500"/>
                </a:lnTo>
                <a:lnTo>
                  <a:pt x="1691310" y="31527"/>
                </a:lnTo>
                <a:lnTo>
                  <a:pt x="1671603" y="31545"/>
                </a:lnTo>
                <a:lnTo>
                  <a:pt x="1653155" y="31557"/>
                </a:lnTo>
                <a:lnTo>
                  <a:pt x="1635859" y="31565"/>
                </a:lnTo>
                <a:lnTo>
                  <a:pt x="1619487" y="31570"/>
                </a:lnTo>
                <a:lnTo>
                  <a:pt x="1603645" y="31574"/>
                </a:lnTo>
                <a:lnTo>
                  <a:pt x="1587832" y="31576"/>
                </a:lnTo>
                <a:lnTo>
                  <a:pt x="1571776" y="31577"/>
                </a:lnTo>
                <a:lnTo>
                  <a:pt x="1555563" y="31578"/>
                </a:lnTo>
                <a:lnTo>
                  <a:pt x="1539524" y="31579"/>
                </a:lnTo>
                <a:lnTo>
                  <a:pt x="1523841" y="31579"/>
                </a:lnTo>
                <a:lnTo>
                  <a:pt x="1508378" y="31580"/>
                </a:lnTo>
                <a:lnTo>
                  <a:pt x="1492777" y="31580"/>
                </a:lnTo>
                <a:lnTo>
                  <a:pt x="1476841" y="31580"/>
                </a:lnTo>
                <a:lnTo>
                  <a:pt x="1460697" y="31580"/>
                </a:lnTo>
                <a:lnTo>
                  <a:pt x="1444700" y="31580"/>
                </a:lnTo>
                <a:lnTo>
                  <a:pt x="1429046" y="31585"/>
                </a:lnTo>
                <a:lnTo>
                  <a:pt x="1413772" y="31758"/>
                </a:lnTo>
                <a:lnTo>
                  <a:pt x="1398829" y="32406"/>
                </a:lnTo>
                <a:lnTo>
                  <a:pt x="1384143" y="33655"/>
                </a:lnTo>
                <a:lnTo>
                  <a:pt x="1369483" y="35308"/>
                </a:lnTo>
                <a:lnTo>
                  <a:pt x="1354488" y="36956"/>
                </a:lnTo>
                <a:lnTo>
                  <a:pt x="1338990" y="38359"/>
                </a:lnTo>
                <a:lnTo>
                  <a:pt x="1323157" y="39452"/>
                </a:lnTo>
                <a:lnTo>
                  <a:pt x="1307374" y="40259"/>
                </a:lnTo>
                <a:lnTo>
                  <a:pt x="1291864" y="40838"/>
                </a:lnTo>
                <a:lnTo>
                  <a:pt x="1276517" y="41243"/>
                </a:lnTo>
                <a:lnTo>
                  <a:pt x="1260993" y="41522"/>
                </a:lnTo>
                <a:lnTo>
                  <a:pt x="1245104" y="41718"/>
                </a:lnTo>
                <a:lnTo>
                  <a:pt x="1228823" y="42020"/>
                </a:lnTo>
                <a:lnTo>
                  <a:pt x="1212200" y="42756"/>
                </a:lnTo>
                <a:lnTo>
                  <a:pt x="1195309" y="44064"/>
                </a:lnTo>
                <a:lnTo>
                  <a:pt x="1178220" y="45756"/>
                </a:lnTo>
                <a:lnTo>
                  <a:pt x="1160987" y="47431"/>
                </a:lnTo>
                <a:lnTo>
                  <a:pt x="1143654" y="48851"/>
                </a:lnTo>
                <a:lnTo>
                  <a:pt x="1126252" y="49956"/>
                </a:lnTo>
                <a:lnTo>
                  <a:pt x="1108803" y="50772"/>
                </a:lnTo>
                <a:lnTo>
                  <a:pt x="1091321" y="51355"/>
                </a:lnTo>
                <a:lnTo>
                  <a:pt x="1073818" y="51764"/>
                </a:lnTo>
                <a:lnTo>
                  <a:pt x="1056300" y="52046"/>
                </a:lnTo>
                <a:lnTo>
                  <a:pt x="1038772" y="52239"/>
                </a:lnTo>
                <a:lnTo>
                  <a:pt x="1021238" y="52369"/>
                </a:lnTo>
                <a:lnTo>
                  <a:pt x="1003700" y="52458"/>
                </a:lnTo>
                <a:lnTo>
                  <a:pt x="986158" y="52517"/>
                </a:lnTo>
                <a:lnTo>
                  <a:pt x="968614" y="52557"/>
                </a:lnTo>
                <a:lnTo>
                  <a:pt x="951069" y="52584"/>
                </a:lnTo>
                <a:lnTo>
                  <a:pt x="933519" y="52606"/>
                </a:lnTo>
                <a:lnTo>
                  <a:pt x="915800" y="52791"/>
                </a:lnTo>
                <a:lnTo>
                  <a:pt x="897605" y="53447"/>
                </a:lnTo>
                <a:lnTo>
                  <a:pt x="878805" y="54701"/>
                </a:lnTo>
                <a:lnTo>
                  <a:pt x="859432" y="56358"/>
                </a:lnTo>
                <a:lnTo>
                  <a:pt x="839588" y="58008"/>
                </a:lnTo>
                <a:lnTo>
                  <a:pt x="819385" y="59412"/>
                </a:lnTo>
                <a:lnTo>
                  <a:pt x="798919" y="60506"/>
                </a:lnTo>
                <a:lnTo>
                  <a:pt x="778267" y="61315"/>
                </a:lnTo>
                <a:lnTo>
                  <a:pt x="757486" y="61893"/>
                </a:lnTo>
                <a:lnTo>
                  <a:pt x="736615" y="62299"/>
                </a:lnTo>
                <a:lnTo>
                  <a:pt x="715684" y="62578"/>
                </a:lnTo>
                <a:lnTo>
                  <a:pt x="694711" y="62774"/>
                </a:lnTo>
                <a:lnTo>
                  <a:pt x="673710" y="63077"/>
                </a:lnTo>
                <a:lnTo>
                  <a:pt x="652691" y="63813"/>
                </a:lnTo>
                <a:lnTo>
                  <a:pt x="631660" y="65121"/>
                </a:lnTo>
                <a:lnTo>
                  <a:pt x="610619" y="66813"/>
                </a:lnTo>
                <a:lnTo>
                  <a:pt x="589574" y="68488"/>
                </a:lnTo>
                <a:lnTo>
                  <a:pt x="568524" y="69913"/>
                </a:lnTo>
                <a:lnTo>
                  <a:pt x="547472" y="71191"/>
                </a:lnTo>
                <a:lnTo>
                  <a:pt x="526419" y="72655"/>
                </a:lnTo>
                <a:lnTo>
                  <a:pt x="505364" y="74491"/>
                </a:lnTo>
                <a:lnTo>
                  <a:pt x="484308" y="76725"/>
                </a:lnTo>
                <a:lnTo>
                  <a:pt x="463252" y="79304"/>
                </a:lnTo>
                <a:lnTo>
                  <a:pt x="442191" y="82148"/>
                </a:lnTo>
                <a:lnTo>
                  <a:pt x="420962" y="85024"/>
                </a:lnTo>
                <a:lnTo>
                  <a:pt x="399257" y="87569"/>
                </a:lnTo>
                <a:lnTo>
                  <a:pt x="376952" y="89613"/>
                </a:lnTo>
                <a:lnTo>
                  <a:pt x="354242" y="91324"/>
                </a:lnTo>
                <a:lnTo>
                  <a:pt x="331537" y="93086"/>
                </a:lnTo>
                <a:lnTo>
                  <a:pt x="309077" y="95127"/>
                </a:lnTo>
                <a:lnTo>
                  <a:pt x="286927" y="97499"/>
                </a:lnTo>
                <a:lnTo>
                  <a:pt x="265063" y="100171"/>
                </a:lnTo>
                <a:lnTo>
                  <a:pt x="243423" y="103078"/>
                </a:lnTo>
                <a:lnTo>
                  <a:pt x="221788" y="105996"/>
                </a:lnTo>
                <a:lnTo>
                  <a:pt x="199803" y="108569"/>
                </a:lnTo>
                <a:lnTo>
                  <a:pt x="177311" y="110633"/>
                </a:lnTo>
                <a:lnTo>
                  <a:pt x="154644" y="112355"/>
                </a:lnTo>
                <a:lnTo>
                  <a:pt x="132500" y="114126"/>
                </a:lnTo>
                <a:lnTo>
                  <a:pt x="111244" y="116172"/>
                </a:lnTo>
                <a:lnTo>
                  <a:pt x="91225" y="118548"/>
                </a:lnTo>
                <a:lnTo>
                  <a:pt x="72927" y="121223"/>
                </a:lnTo>
                <a:lnTo>
                  <a:pt x="56450" y="124131"/>
                </a:lnTo>
                <a:lnTo>
                  <a:pt x="42019" y="127062"/>
                </a:lnTo>
                <a:lnTo>
                  <a:pt x="28744" y="129953"/>
                </a:lnTo>
                <a:lnTo>
                  <a:pt x="15460" y="133058"/>
                </a:lnTo>
                <a:lnTo>
                  <a:pt x="0" y="13686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4425558" y="2663709"/>
            <a:ext cx="348605" cy="549011"/>
          </a:xfrm>
          <a:custGeom>
            <a:avLst/>
            <a:gdLst/>
            <a:ahLst/>
            <a:cxnLst/>
            <a:rect l="0" t="0" r="0" b="0"/>
            <a:pathLst>
              <a:path w="348605" h="549011">
                <a:moveTo>
                  <a:pt x="270151" y="0"/>
                </a:moveTo>
                <a:lnTo>
                  <a:pt x="261417" y="5868"/>
                </a:lnTo>
                <a:lnTo>
                  <a:pt x="253711" y="11432"/>
                </a:lnTo>
                <a:lnTo>
                  <a:pt x="246309" y="17236"/>
                </a:lnTo>
                <a:lnTo>
                  <a:pt x="239047" y="23489"/>
                </a:lnTo>
                <a:lnTo>
                  <a:pt x="231869" y="30468"/>
                </a:lnTo>
                <a:lnTo>
                  <a:pt x="224743" y="38249"/>
                </a:lnTo>
                <a:lnTo>
                  <a:pt x="217653" y="46751"/>
                </a:lnTo>
                <a:lnTo>
                  <a:pt x="210586" y="55830"/>
                </a:lnTo>
                <a:lnTo>
                  <a:pt x="203536" y="65343"/>
                </a:lnTo>
                <a:lnTo>
                  <a:pt x="196495" y="75171"/>
                </a:lnTo>
                <a:lnTo>
                  <a:pt x="189462" y="85221"/>
                </a:lnTo>
                <a:lnTo>
                  <a:pt x="182433" y="95424"/>
                </a:lnTo>
                <a:lnTo>
                  <a:pt x="175408" y="105733"/>
                </a:lnTo>
                <a:lnTo>
                  <a:pt x="168384" y="116114"/>
                </a:lnTo>
                <a:lnTo>
                  <a:pt x="161358" y="126543"/>
                </a:lnTo>
                <a:lnTo>
                  <a:pt x="154164" y="137005"/>
                </a:lnTo>
                <a:lnTo>
                  <a:pt x="146496" y="147488"/>
                </a:lnTo>
                <a:lnTo>
                  <a:pt x="138227" y="157987"/>
                </a:lnTo>
                <a:lnTo>
                  <a:pt x="129555" y="168496"/>
                </a:lnTo>
                <a:lnTo>
                  <a:pt x="120887" y="179011"/>
                </a:lnTo>
                <a:lnTo>
                  <a:pt x="112470" y="189536"/>
                </a:lnTo>
                <a:lnTo>
                  <a:pt x="104530" y="200231"/>
                </a:lnTo>
                <a:lnTo>
                  <a:pt x="97351" y="211404"/>
                </a:lnTo>
                <a:lnTo>
                  <a:pt x="91003" y="223178"/>
                </a:lnTo>
                <a:lnTo>
                  <a:pt x="85232" y="235358"/>
                </a:lnTo>
                <a:lnTo>
                  <a:pt x="79582" y="247534"/>
                </a:lnTo>
                <a:lnTo>
                  <a:pt x="73775" y="259464"/>
                </a:lnTo>
                <a:lnTo>
                  <a:pt x="67719" y="271085"/>
                </a:lnTo>
                <a:lnTo>
                  <a:pt x="61420" y="282421"/>
                </a:lnTo>
                <a:lnTo>
                  <a:pt x="54925" y="293527"/>
                </a:lnTo>
                <a:lnTo>
                  <a:pt x="48444" y="304461"/>
                </a:lnTo>
                <a:lnTo>
                  <a:pt x="42327" y="315269"/>
                </a:lnTo>
                <a:lnTo>
                  <a:pt x="36734" y="325988"/>
                </a:lnTo>
                <a:lnTo>
                  <a:pt x="31659" y="336646"/>
                </a:lnTo>
                <a:lnTo>
                  <a:pt x="27016" y="347262"/>
                </a:lnTo>
                <a:lnTo>
                  <a:pt x="22706" y="357850"/>
                </a:lnTo>
                <a:lnTo>
                  <a:pt x="18642" y="368418"/>
                </a:lnTo>
                <a:lnTo>
                  <a:pt x="14751" y="378973"/>
                </a:lnTo>
                <a:lnTo>
                  <a:pt x="10987" y="389524"/>
                </a:lnTo>
                <a:lnTo>
                  <a:pt x="7475" y="400237"/>
                </a:lnTo>
                <a:lnTo>
                  <a:pt x="4496" y="411422"/>
                </a:lnTo>
                <a:lnTo>
                  <a:pt x="2164" y="423204"/>
                </a:lnTo>
                <a:lnTo>
                  <a:pt x="600" y="435389"/>
                </a:lnTo>
                <a:lnTo>
                  <a:pt x="0" y="447568"/>
                </a:lnTo>
                <a:lnTo>
                  <a:pt x="380" y="459496"/>
                </a:lnTo>
                <a:lnTo>
                  <a:pt x="1772" y="470946"/>
                </a:lnTo>
                <a:lnTo>
                  <a:pt x="4301" y="481635"/>
                </a:lnTo>
                <a:lnTo>
                  <a:pt x="7927" y="491489"/>
                </a:lnTo>
                <a:lnTo>
                  <a:pt x="12480" y="500597"/>
                </a:lnTo>
                <a:lnTo>
                  <a:pt x="17753" y="509109"/>
                </a:lnTo>
                <a:lnTo>
                  <a:pt x="23565" y="517168"/>
                </a:lnTo>
                <a:lnTo>
                  <a:pt x="30094" y="524735"/>
                </a:lnTo>
                <a:lnTo>
                  <a:pt x="37841" y="531598"/>
                </a:lnTo>
                <a:lnTo>
                  <a:pt x="46976" y="537689"/>
                </a:lnTo>
                <a:lnTo>
                  <a:pt x="57213" y="542762"/>
                </a:lnTo>
                <a:lnTo>
                  <a:pt x="68002" y="546340"/>
                </a:lnTo>
                <a:lnTo>
                  <a:pt x="78972" y="548304"/>
                </a:lnTo>
                <a:lnTo>
                  <a:pt x="90269" y="548995"/>
                </a:lnTo>
                <a:lnTo>
                  <a:pt x="102445" y="549010"/>
                </a:lnTo>
                <a:lnTo>
                  <a:pt x="115739" y="548763"/>
                </a:lnTo>
                <a:lnTo>
                  <a:pt x="129768" y="548294"/>
                </a:lnTo>
                <a:lnTo>
                  <a:pt x="143731" y="547382"/>
                </a:lnTo>
                <a:lnTo>
                  <a:pt x="157161" y="545915"/>
                </a:lnTo>
                <a:lnTo>
                  <a:pt x="169942" y="543761"/>
                </a:lnTo>
                <a:lnTo>
                  <a:pt x="182131" y="540704"/>
                </a:lnTo>
                <a:lnTo>
                  <a:pt x="193846" y="536716"/>
                </a:lnTo>
                <a:lnTo>
                  <a:pt x="205205" y="531917"/>
                </a:lnTo>
                <a:lnTo>
                  <a:pt x="216307" y="526479"/>
                </a:lnTo>
                <a:lnTo>
                  <a:pt x="227222" y="520563"/>
                </a:lnTo>
                <a:lnTo>
                  <a:pt x="237843" y="514305"/>
                </a:lnTo>
                <a:lnTo>
                  <a:pt x="247903" y="507805"/>
                </a:lnTo>
                <a:lnTo>
                  <a:pt x="257299" y="501138"/>
                </a:lnTo>
                <a:lnTo>
                  <a:pt x="266083" y="494356"/>
                </a:lnTo>
                <a:lnTo>
                  <a:pt x="274369" y="487497"/>
                </a:lnTo>
                <a:lnTo>
                  <a:pt x="282278" y="480585"/>
                </a:lnTo>
                <a:lnTo>
                  <a:pt x="289913" y="473638"/>
                </a:lnTo>
                <a:lnTo>
                  <a:pt x="297353" y="466667"/>
                </a:lnTo>
                <a:lnTo>
                  <a:pt x="304659" y="459676"/>
                </a:lnTo>
                <a:lnTo>
                  <a:pt x="311871" y="452506"/>
                </a:lnTo>
                <a:lnTo>
                  <a:pt x="319020" y="444853"/>
                </a:lnTo>
                <a:lnTo>
                  <a:pt x="326117" y="436585"/>
                </a:lnTo>
                <a:lnTo>
                  <a:pt x="332850" y="427574"/>
                </a:lnTo>
                <a:lnTo>
                  <a:pt x="338611" y="417615"/>
                </a:lnTo>
                <a:lnTo>
                  <a:pt x="343145" y="406694"/>
                </a:lnTo>
                <a:lnTo>
                  <a:pt x="346358" y="395106"/>
                </a:lnTo>
                <a:lnTo>
                  <a:pt x="348147" y="383335"/>
                </a:lnTo>
                <a:lnTo>
                  <a:pt x="348604" y="371685"/>
                </a:lnTo>
                <a:lnTo>
                  <a:pt x="347793" y="360423"/>
                </a:lnTo>
                <a:lnTo>
                  <a:pt x="345662" y="349861"/>
                </a:lnTo>
                <a:lnTo>
                  <a:pt x="342301" y="340096"/>
                </a:lnTo>
                <a:lnTo>
                  <a:pt x="337759" y="331218"/>
                </a:lnTo>
                <a:lnTo>
                  <a:pt x="331961" y="323393"/>
                </a:lnTo>
                <a:lnTo>
                  <a:pt x="324987" y="316617"/>
                </a:lnTo>
                <a:lnTo>
                  <a:pt x="317033" y="311065"/>
                </a:lnTo>
                <a:lnTo>
                  <a:pt x="308325" y="307158"/>
                </a:lnTo>
                <a:lnTo>
                  <a:pt x="299055" y="304975"/>
                </a:lnTo>
                <a:lnTo>
                  <a:pt x="289222" y="304304"/>
                </a:lnTo>
                <a:lnTo>
                  <a:pt x="278636" y="304834"/>
                </a:lnTo>
                <a:lnTo>
                  <a:pt x="267259" y="306266"/>
                </a:lnTo>
                <a:lnTo>
                  <a:pt x="255348" y="308513"/>
                </a:lnTo>
                <a:lnTo>
                  <a:pt x="243352" y="311691"/>
                </a:lnTo>
                <a:lnTo>
                  <a:pt x="231543" y="315788"/>
                </a:lnTo>
                <a:lnTo>
                  <a:pt x="220003" y="320674"/>
                </a:lnTo>
                <a:lnTo>
                  <a:pt x="208721" y="326178"/>
                </a:lnTo>
                <a:lnTo>
                  <a:pt x="197650" y="332146"/>
                </a:lnTo>
                <a:lnTo>
                  <a:pt x="186741" y="338610"/>
                </a:lnTo>
                <a:lnTo>
                  <a:pt x="175950" y="345782"/>
                </a:lnTo>
                <a:lnTo>
                  <a:pt x="165241" y="353718"/>
                </a:lnTo>
                <a:lnTo>
                  <a:pt x="154590" y="362335"/>
                </a:lnTo>
                <a:lnTo>
                  <a:pt x="143978" y="371499"/>
                </a:lnTo>
                <a:lnTo>
                  <a:pt x="133399" y="381066"/>
                </a:lnTo>
                <a:lnTo>
                  <a:pt x="123006" y="390762"/>
                </a:lnTo>
                <a:lnTo>
                  <a:pt x="113101" y="400191"/>
                </a:lnTo>
                <a:lnTo>
                  <a:pt x="103813" y="409165"/>
                </a:lnTo>
                <a:lnTo>
                  <a:pt x="95271" y="417834"/>
                </a:lnTo>
                <a:lnTo>
                  <a:pt x="87681" y="426576"/>
                </a:lnTo>
                <a:lnTo>
                  <a:pt x="81047" y="435608"/>
                </a:lnTo>
                <a:lnTo>
                  <a:pt x="74914" y="444981"/>
                </a:lnTo>
                <a:lnTo>
                  <a:pt x="68487" y="454660"/>
                </a:lnTo>
                <a:lnTo>
                  <a:pt x="61354" y="464568"/>
                </a:lnTo>
                <a:lnTo>
                  <a:pt x="53903" y="474191"/>
                </a:lnTo>
                <a:lnTo>
                  <a:pt x="46408" y="483527"/>
                </a:lnTo>
                <a:lnTo>
                  <a:pt x="38204" y="493395"/>
                </a:lnTo>
                <a:lnTo>
                  <a:pt x="27996" y="5053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4327212" y="3316476"/>
            <a:ext cx="3411235" cy="133357"/>
          </a:xfrm>
          <a:custGeom>
            <a:avLst/>
            <a:gdLst/>
            <a:ahLst/>
            <a:cxnLst/>
            <a:rect l="0" t="0" r="0" b="0"/>
            <a:pathLst>
              <a:path w="3411235" h="133357">
                <a:moveTo>
                  <a:pt x="3411234" y="0"/>
                </a:moveTo>
                <a:lnTo>
                  <a:pt x="3405299" y="5868"/>
                </a:lnTo>
                <a:lnTo>
                  <a:pt x="3399094" y="11432"/>
                </a:lnTo>
                <a:lnTo>
                  <a:pt x="3392002" y="17232"/>
                </a:lnTo>
                <a:lnTo>
                  <a:pt x="3384235" y="23312"/>
                </a:lnTo>
                <a:lnTo>
                  <a:pt x="3376238" y="29643"/>
                </a:lnTo>
                <a:lnTo>
                  <a:pt x="3368292" y="36166"/>
                </a:lnTo>
                <a:lnTo>
                  <a:pt x="3360345" y="42669"/>
                </a:lnTo>
                <a:lnTo>
                  <a:pt x="3352104" y="48803"/>
                </a:lnTo>
                <a:lnTo>
                  <a:pt x="3343409" y="54403"/>
                </a:lnTo>
                <a:lnTo>
                  <a:pt x="3334095" y="59314"/>
                </a:lnTo>
                <a:lnTo>
                  <a:pt x="3323924" y="63314"/>
                </a:lnTo>
                <a:lnTo>
                  <a:pt x="3312860" y="66365"/>
                </a:lnTo>
                <a:lnTo>
                  <a:pt x="3301174" y="68261"/>
                </a:lnTo>
                <a:lnTo>
                  <a:pt x="3289337" y="68560"/>
                </a:lnTo>
                <a:lnTo>
                  <a:pt x="3277632" y="67172"/>
                </a:lnTo>
                <a:lnTo>
                  <a:pt x="3265995" y="64462"/>
                </a:lnTo>
                <a:lnTo>
                  <a:pt x="3254115" y="61040"/>
                </a:lnTo>
                <a:lnTo>
                  <a:pt x="3241832" y="57337"/>
                </a:lnTo>
                <a:lnTo>
                  <a:pt x="3229294" y="53565"/>
                </a:lnTo>
                <a:lnTo>
                  <a:pt x="3216868" y="49814"/>
                </a:lnTo>
                <a:lnTo>
                  <a:pt x="3204767" y="46119"/>
                </a:lnTo>
                <a:lnTo>
                  <a:pt x="3193030" y="42810"/>
                </a:lnTo>
                <a:lnTo>
                  <a:pt x="3181616" y="40491"/>
                </a:lnTo>
                <a:lnTo>
                  <a:pt x="3170456" y="39414"/>
                </a:lnTo>
                <a:lnTo>
                  <a:pt x="3159488" y="39504"/>
                </a:lnTo>
                <a:lnTo>
                  <a:pt x="3148656" y="40552"/>
                </a:lnTo>
                <a:lnTo>
                  <a:pt x="3137920" y="42335"/>
                </a:lnTo>
                <a:lnTo>
                  <a:pt x="3127250" y="44819"/>
                </a:lnTo>
                <a:lnTo>
                  <a:pt x="3116628" y="48155"/>
                </a:lnTo>
                <a:lnTo>
                  <a:pt x="3106035" y="52360"/>
                </a:lnTo>
                <a:lnTo>
                  <a:pt x="3095464" y="57318"/>
                </a:lnTo>
                <a:lnTo>
                  <a:pt x="3084907" y="62870"/>
                </a:lnTo>
                <a:lnTo>
                  <a:pt x="3074364" y="68864"/>
                </a:lnTo>
                <a:lnTo>
                  <a:pt x="3063996" y="75177"/>
                </a:lnTo>
                <a:lnTo>
                  <a:pt x="3054107" y="81715"/>
                </a:lnTo>
                <a:lnTo>
                  <a:pt x="3044817" y="88398"/>
                </a:lnTo>
                <a:lnTo>
                  <a:pt x="3035764" y="94851"/>
                </a:lnTo>
                <a:lnTo>
                  <a:pt x="3026232" y="100425"/>
                </a:lnTo>
                <a:lnTo>
                  <a:pt x="3015862" y="104828"/>
                </a:lnTo>
                <a:lnTo>
                  <a:pt x="3004945" y="107784"/>
                </a:lnTo>
                <a:lnTo>
                  <a:pt x="2994224" y="108869"/>
                </a:lnTo>
                <a:lnTo>
                  <a:pt x="2984124" y="108040"/>
                </a:lnTo>
                <a:lnTo>
                  <a:pt x="2974732" y="105551"/>
                </a:lnTo>
                <a:lnTo>
                  <a:pt x="2965972" y="101755"/>
                </a:lnTo>
                <a:lnTo>
                  <a:pt x="2957708" y="96985"/>
                </a:lnTo>
                <a:lnTo>
                  <a:pt x="2949650" y="91515"/>
                </a:lnTo>
                <a:lnTo>
                  <a:pt x="2941385" y="85552"/>
                </a:lnTo>
                <a:lnTo>
                  <a:pt x="2932700" y="79259"/>
                </a:lnTo>
                <a:lnTo>
                  <a:pt x="2923406" y="73070"/>
                </a:lnTo>
                <a:lnTo>
                  <a:pt x="2913256" y="67672"/>
                </a:lnTo>
                <a:lnTo>
                  <a:pt x="2902203" y="63383"/>
                </a:lnTo>
                <a:lnTo>
                  <a:pt x="2890355" y="60334"/>
                </a:lnTo>
                <a:lnTo>
                  <a:pt x="2877879" y="58655"/>
                </a:lnTo>
                <a:lnTo>
                  <a:pt x="2864937" y="58266"/>
                </a:lnTo>
                <a:lnTo>
                  <a:pt x="2851824" y="58953"/>
                </a:lnTo>
                <a:lnTo>
                  <a:pt x="2838949" y="60469"/>
                </a:lnTo>
                <a:lnTo>
                  <a:pt x="2826512" y="62598"/>
                </a:lnTo>
                <a:lnTo>
                  <a:pt x="2814535" y="65330"/>
                </a:lnTo>
                <a:lnTo>
                  <a:pt x="2802951" y="68840"/>
                </a:lnTo>
                <a:lnTo>
                  <a:pt x="2791675" y="73160"/>
                </a:lnTo>
                <a:lnTo>
                  <a:pt x="2780627" y="78027"/>
                </a:lnTo>
                <a:lnTo>
                  <a:pt x="2769740" y="82987"/>
                </a:lnTo>
                <a:lnTo>
                  <a:pt x="2758969" y="87765"/>
                </a:lnTo>
                <a:lnTo>
                  <a:pt x="2748275" y="92279"/>
                </a:lnTo>
                <a:lnTo>
                  <a:pt x="2737635" y="96536"/>
                </a:lnTo>
                <a:lnTo>
                  <a:pt x="2727027" y="100575"/>
                </a:lnTo>
                <a:lnTo>
                  <a:pt x="2716275" y="104117"/>
                </a:lnTo>
                <a:lnTo>
                  <a:pt x="2705065" y="106592"/>
                </a:lnTo>
                <a:lnTo>
                  <a:pt x="2693266" y="107774"/>
                </a:lnTo>
                <a:lnTo>
                  <a:pt x="2681070" y="107755"/>
                </a:lnTo>
                <a:lnTo>
                  <a:pt x="2668883" y="106754"/>
                </a:lnTo>
                <a:lnTo>
                  <a:pt x="2656946" y="105007"/>
                </a:lnTo>
                <a:lnTo>
                  <a:pt x="2645321" y="102716"/>
                </a:lnTo>
                <a:lnTo>
                  <a:pt x="2633981" y="100042"/>
                </a:lnTo>
                <a:lnTo>
                  <a:pt x="2622867" y="97095"/>
                </a:lnTo>
                <a:lnTo>
                  <a:pt x="2611760" y="93797"/>
                </a:lnTo>
                <a:lnTo>
                  <a:pt x="2600303" y="89897"/>
                </a:lnTo>
                <a:lnTo>
                  <a:pt x="2588334" y="85312"/>
                </a:lnTo>
                <a:lnTo>
                  <a:pt x="2576023" y="80267"/>
                </a:lnTo>
                <a:lnTo>
                  <a:pt x="2563758" y="75187"/>
                </a:lnTo>
                <a:lnTo>
                  <a:pt x="2551762" y="70331"/>
                </a:lnTo>
                <a:lnTo>
                  <a:pt x="2539929" y="65936"/>
                </a:lnTo>
                <a:lnTo>
                  <a:pt x="2527918" y="62291"/>
                </a:lnTo>
                <a:lnTo>
                  <a:pt x="2515540" y="59476"/>
                </a:lnTo>
                <a:lnTo>
                  <a:pt x="2502769" y="57571"/>
                </a:lnTo>
                <a:lnTo>
                  <a:pt x="2489657" y="56733"/>
                </a:lnTo>
                <a:lnTo>
                  <a:pt x="2476280" y="56946"/>
                </a:lnTo>
                <a:lnTo>
                  <a:pt x="2462873" y="58054"/>
                </a:lnTo>
                <a:lnTo>
                  <a:pt x="2449798" y="59860"/>
                </a:lnTo>
                <a:lnTo>
                  <a:pt x="2437228" y="62183"/>
                </a:lnTo>
                <a:lnTo>
                  <a:pt x="2425161" y="64876"/>
                </a:lnTo>
                <a:lnTo>
                  <a:pt x="2413517" y="67830"/>
                </a:lnTo>
                <a:lnTo>
                  <a:pt x="2402197" y="70967"/>
                </a:lnTo>
                <a:lnTo>
                  <a:pt x="2390950" y="74394"/>
                </a:lnTo>
                <a:lnTo>
                  <a:pt x="2379398" y="78381"/>
                </a:lnTo>
                <a:lnTo>
                  <a:pt x="2367364" y="83025"/>
                </a:lnTo>
                <a:lnTo>
                  <a:pt x="2355010" y="88110"/>
                </a:lnTo>
                <a:lnTo>
                  <a:pt x="2342717" y="93217"/>
                </a:lnTo>
                <a:lnTo>
                  <a:pt x="2330702" y="98089"/>
                </a:lnTo>
                <a:lnTo>
                  <a:pt x="2318855" y="102496"/>
                </a:lnTo>
                <a:lnTo>
                  <a:pt x="2306835" y="106150"/>
                </a:lnTo>
                <a:lnTo>
                  <a:pt x="2294452" y="108974"/>
                </a:lnTo>
                <a:lnTo>
                  <a:pt x="2281677" y="111056"/>
                </a:lnTo>
                <a:lnTo>
                  <a:pt x="2268562" y="112544"/>
                </a:lnTo>
                <a:lnTo>
                  <a:pt x="2255184" y="113577"/>
                </a:lnTo>
                <a:lnTo>
                  <a:pt x="2241776" y="113950"/>
                </a:lnTo>
                <a:lnTo>
                  <a:pt x="2228701" y="113144"/>
                </a:lnTo>
                <a:lnTo>
                  <a:pt x="2216131" y="110976"/>
                </a:lnTo>
                <a:lnTo>
                  <a:pt x="2204063" y="107723"/>
                </a:lnTo>
                <a:lnTo>
                  <a:pt x="2192420" y="103930"/>
                </a:lnTo>
                <a:lnTo>
                  <a:pt x="2181103" y="99973"/>
                </a:lnTo>
                <a:lnTo>
                  <a:pt x="2170028" y="96030"/>
                </a:lnTo>
                <a:lnTo>
                  <a:pt x="2159125" y="92164"/>
                </a:lnTo>
                <a:lnTo>
                  <a:pt x="2148336" y="88386"/>
                </a:lnTo>
                <a:lnTo>
                  <a:pt x="2137461" y="84851"/>
                </a:lnTo>
                <a:lnTo>
                  <a:pt x="2126168" y="81849"/>
                </a:lnTo>
                <a:lnTo>
                  <a:pt x="2114313" y="79500"/>
                </a:lnTo>
                <a:lnTo>
                  <a:pt x="2102079" y="77922"/>
                </a:lnTo>
                <a:lnTo>
                  <a:pt x="2089867" y="77311"/>
                </a:lnTo>
                <a:lnTo>
                  <a:pt x="2077912" y="77680"/>
                </a:lnTo>
                <a:lnTo>
                  <a:pt x="2066275" y="78894"/>
                </a:lnTo>
                <a:lnTo>
                  <a:pt x="2054928" y="80771"/>
                </a:lnTo>
                <a:lnTo>
                  <a:pt x="2043815" y="83142"/>
                </a:lnTo>
                <a:lnTo>
                  <a:pt x="2032876" y="85868"/>
                </a:lnTo>
                <a:lnTo>
                  <a:pt x="2022066" y="88843"/>
                </a:lnTo>
                <a:lnTo>
                  <a:pt x="2011339" y="91989"/>
                </a:lnTo>
                <a:lnTo>
                  <a:pt x="2000506" y="95254"/>
                </a:lnTo>
                <a:lnTo>
                  <a:pt x="1989241" y="98600"/>
                </a:lnTo>
                <a:lnTo>
                  <a:pt x="1977404" y="101999"/>
                </a:lnTo>
                <a:lnTo>
                  <a:pt x="1965182" y="105434"/>
                </a:lnTo>
                <a:lnTo>
                  <a:pt x="1952979" y="108894"/>
                </a:lnTo>
                <a:lnTo>
                  <a:pt x="1941030" y="112371"/>
                </a:lnTo>
                <a:lnTo>
                  <a:pt x="1929397" y="115858"/>
                </a:lnTo>
                <a:lnTo>
                  <a:pt x="1918052" y="119353"/>
                </a:lnTo>
                <a:lnTo>
                  <a:pt x="1906935" y="122848"/>
                </a:lnTo>
                <a:lnTo>
                  <a:pt x="1895826" y="126178"/>
                </a:lnTo>
                <a:lnTo>
                  <a:pt x="1884368" y="129035"/>
                </a:lnTo>
                <a:lnTo>
                  <a:pt x="1872398" y="131284"/>
                </a:lnTo>
                <a:lnTo>
                  <a:pt x="1860085" y="132793"/>
                </a:lnTo>
                <a:lnTo>
                  <a:pt x="1847820" y="133356"/>
                </a:lnTo>
                <a:lnTo>
                  <a:pt x="1835829" y="132956"/>
                </a:lnTo>
                <a:lnTo>
                  <a:pt x="1824168" y="131720"/>
                </a:lnTo>
                <a:lnTo>
                  <a:pt x="1812805" y="129829"/>
                </a:lnTo>
                <a:lnTo>
                  <a:pt x="1801681" y="127448"/>
                </a:lnTo>
                <a:lnTo>
                  <a:pt x="1790735" y="124716"/>
                </a:lnTo>
                <a:lnTo>
                  <a:pt x="1779920" y="121737"/>
                </a:lnTo>
                <a:lnTo>
                  <a:pt x="1769195" y="118582"/>
                </a:lnTo>
                <a:lnTo>
                  <a:pt x="1758533" y="115142"/>
                </a:lnTo>
                <a:lnTo>
                  <a:pt x="1747914" y="111148"/>
                </a:lnTo>
                <a:lnTo>
                  <a:pt x="1737325" y="106499"/>
                </a:lnTo>
                <a:lnTo>
                  <a:pt x="1726756" y="101411"/>
                </a:lnTo>
                <a:lnTo>
                  <a:pt x="1716200" y="96302"/>
                </a:lnTo>
                <a:lnTo>
                  <a:pt x="1705644" y="91427"/>
                </a:lnTo>
                <a:lnTo>
                  <a:pt x="1694758" y="87020"/>
                </a:lnTo>
                <a:lnTo>
                  <a:pt x="1682924" y="83365"/>
                </a:lnTo>
                <a:lnTo>
                  <a:pt x="1669888" y="80541"/>
                </a:lnTo>
                <a:lnTo>
                  <a:pt x="1655878" y="78458"/>
                </a:lnTo>
                <a:lnTo>
                  <a:pt x="1641402" y="76970"/>
                </a:lnTo>
                <a:lnTo>
                  <a:pt x="1626818" y="75932"/>
                </a:lnTo>
                <a:lnTo>
                  <a:pt x="1612451" y="75386"/>
                </a:lnTo>
                <a:lnTo>
                  <a:pt x="1598657" y="75543"/>
                </a:lnTo>
                <a:lnTo>
                  <a:pt x="1585565" y="76463"/>
                </a:lnTo>
                <a:lnTo>
                  <a:pt x="1572960" y="78064"/>
                </a:lnTo>
                <a:lnTo>
                  <a:pt x="1560416" y="80208"/>
                </a:lnTo>
                <a:lnTo>
                  <a:pt x="1547679" y="82763"/>
                </a:lnTo>
                <a:lnTo>
                  <a:pt x="1534833" y="85613"/>
                </a:lnTo>
                <a:lnTo>
                  <a:pt x="1522201" y="88671"/>
                </a:lnTo>
                <a:lnTo>
                  <a:pt x="1509952" y="91870"/>
                </a:lnTo>
                <a:lnTo>
                  <a:pt x="1497775" y="95001"/>
                </a:lnTo>
                <a:lnTo>
                  <a:pt x="1485002" y="97723"/>
                </a:lnTo>
                <a:lnTo>
                  <a:pt x="1471308" y="99876"/>
                </a:lnTo>
                <a:lnTo>
                  <a:pt x="1457179" y="101152"/>
                </a:lnTo>
                <a:lnTo>
                  <a:pt x="1443680" y="101026"/>
                </a:lnTo>
                <a:lnTo>
                  <a:pt x="1431375" y="99346"/>
                </a:lnTo>
                <a:lnTo>
                  <a:pt x="1420165" y="96267"/>
                </a:lnTo>
                <a:lnTo>
                  <a:pt x="1409569" y="92067"/>
                </a:lnTo>
                <a:lnTo>
                  <a:pt x="1399220" y="87022"/>
                </a:lnTo>
                <a:lnTo>
                  <a:pt x="1388929" y="81366"/>
                </a:lnTo>
                <a:lnTo>
                  <a:pt x="1378619" y="75278"/>
                </a:lnTo>
                <a:lnTo>
                  <a:pt x="1368262" y="68897"/>
                </a:lnTo>
                <a:lnTo>
                  <a:pt x="1357692" y="62478"/>
                </a:lnTo>
                <a:lnTo>
                  <a:pt x="1346610" y="56395"/>
                </a:lnTo>
                <a:lnTo>
                  <a:pt x="1334900" y="50822"/>
                </a:lnTo>
                <a:lnTo>
                  <a:pt x="1322766" y="45758"/>
                </a:lnTo>
                <a:lnTo>
                  <a:pt x="1310621" y="41122"/>
                </a:lnTo>
                <a:lnTo>
                  <a:pt x="1298707" y="36822"/>
                </a:lnTo>
                <a:lnTo>
                  <a:pt x="1286927" y="32933"/>
                </a:lnTo>
                <a:lnTo>
                  <a:pt x="1274952" y="29692"/>
                </a:lnTo>
                <a:lnTo>
                  <a:pt x="1262604" y="27187"/>
                </a:lnTo>
                <a:lnTo>
                  <a:pt x="1250022" y="25674"/>
                </a:lnTo>
                <a:lnTo>
                  <a:pt x="1237569" y="25640"/>
                </a:lnTo>
                <a:lnTo>
                  <a:pt x="1225444" y="27209"/>
                </a:lnTo>
                <a:lnTo>
                  <a:pt x="1213521" y="30043"/>
                </a:lnTo>
                <a:lnTo>
                  <a:pt x="1201450" y="33547"/>
                </a:lnTo>
                <a:lnTo>
                  <a:pt x="1189036" y="37311"/>
                </a:lnTo>
                <a:lnTo>
                  <a:pt x="1176410" y="41293"/>
                </a:lnTo>
                <a:lnTo>
                  <a:pt x="1163928" y="45718"/>
                </a:lnTo>
                <a:lnTo>
                  <a:pt x="1151788" y="50687"/>
                </a:lnTo>
                <a:lnTo>
                  <a:pt x="1140025" y="56007"/>
                </a:lnTo>
                <a:lnTo>
                  <a:pt x="1128593" y="61278"/>
                </a:lnTo>
                <a:lnTo>
                  <a:pt x="1117418" y="66265"/>
                </a:lnTo>
                <a:lnTo>
                  <a:pt x="1106269" y="70749"/>
                </a:lnTo>
                <a:lnTo>
                  <a:pt x="1094783" y="74456"/>
                </a:lnTo>
                <a:lnTo>
                  <a:pt x="1082791" y="77316"/>
                </a:lnTo>
                <a:lnTo>
                  <a:pt x="1070295" y="79422"/>
                </a:lnTo>
                <a:lnTo>
                  <a:pt x="1057374" y="80926"/>
                </a:lnTo>
                <a:lnTo>
                  <a:pt x="1044129" y="81974"/>
                </a:lnTo>
                <a:lnTo>
                  <a:pt x="1030811" y="82527"/>
                </a:lnTo>
                <a:lnTo>
                  <a:pt x="1017797" y="82375"/>
                </a:lnTo>
                <a:lnTo>
                  <a:pt x="1005268" y="81454"/>
                </a:lnTo>
                <a:lnTo>
                  <a:pt x="993229" y="79683"/>
                </a:lnTo>
                <a:lnTo>
                  <a:pt x="981605" y="76891"/>
                </a:lnTo>
                <a:lnTo>
                  <a:pt x="970301" y="73089"/>
                </a:lnTo>
                <a:lnTo>
                  <a:pt x="959234" y="68587"/>
                </a:lnTo>
                <a:lnTo>
                  <a:pt x="948336" y="63881"/>
                </a:lnTo>
                <a:lnTo>
                  <a:pt x="937551" y="59274"/>
                </a:lnTo>
                <a:lnTo>
                  <a:pt x="926679" y="54879"/>
                </a:lnTo>
                <a:lnTo>
                  <a:pt x="915387" y="50701"/>
                </a:lnTo>
                <a:lnTo>
                  <a:pt x="903533" y="46716"/>
                </a:lnTo>
                <a:lnTo>
                  <a:pt x="891300" y="43210"/>
                </a:lnTo>
                <a:lnTo>
                  <a:pt x="879089" y="40759"/>
                </a:lnTo>
                <a:lnTo>
                  <a:pt x="867130" y="39588"/>
                </a:lnTo>
                <a:lnTo>
                  <a:pt x="855320" y="39446"/>
                </a:lnTo>
                <a:lnTo>
                  <a:pt x="843325" y="39806"/>
                </a:lnTo>
                <a:lnTo>
                  <a:pt x="830963" y="40309"/>
                </a:lnTo>
                <a:lnTo>
                  <a:pt x="818372" y="40950"/>
                </a:lnTo>
                <a:lnTo>
                  <a:pt x="805912" y="41978"/>
                </a:lnTo>
                <a:lnTo>
                  <a:pt x="793783" y="43523"/>
                </a:lnTo>
                <a:lnTo>
                  <a:pt x="781859" y="45730"/>
                </a:lnTo>
                <a:lnTo>
                  <a:pt x="769785" y="48822"/>
                </a:lnTo>
                <a:lnTo>
                  <a:pt x="757370" y="52829"/>
                </a:lnTo>
                <a:lnTo>
                  <a:pt x="744744" y="57471"/>
                </a:lnTo>
                <a:lnTo>
                  <a:pt x="732261" y="62271"/>
                </a:lnTo>
                <a:lnTo>
                  <a:pt x="720116" y="66936"/>
                </a:lnTo>
                <a:lnTo>
                  <a:pt x="708180" y="71201"/>
                </a:lnTo>
                <a:lnTo>
                  <a:pt x="696099" y="74759"/>
                </a:lnTo>
                <a:lnTo>
                  <a:pt x="683680" y="77523"/>
                </a:lnTo>
                <a:lnTo>
                  <a:pt x="671051" y="79735"/>
                </a:lnTo>
                <a:lnTo>
                  <a:pt x="658566" y="81842"/>
                </a:lnTo>
                <a:lnTo>
                  <a:pt x="646419" y="84114"/>
                </a:lnTo>
                <a:lnTo>
                  <a:pt x="634482" y="86472"/>
                </a:lnTo>
                <a:lnTo>
                  <a:pt x="622401" y="88603"/>
                </a:lnTo>
                <a:lnTo>
                  <a:pt x="609981" y="90329"/>
                </a:lnTo>
                <a:lnTo>
                  <a:pt x="597352" y="91471"/>
                </a:lnTo>
                <a:lnTo>
                  <a:pt x="584867" y="91779"/>
                </a:lnTo>
                <a:lnTo>
                  <a:pt x="572729" y="91199"/>
                </a:lnTo>
                <a:lnTo>
                  <a:pt x="561138" y="89673"/>
                </a:lnTo>
                <a:lnTo>
                  <a:pt x="550354" y="87052"/>
                </a:lnTo>
                <a:lnTo>
                  <a:pt x="540431" y="83369"/>
                </a:lnTo>
                <a:lnTo>
                  <a:pt x="531106" y="78948"/>
                </a:lnTo>
                <a:lnTo>
                  <a:pt x="521918" y="74296"/>
                </a:lnTo>
                <a:lnTo>
                  <a:pt x="512581" y="69727"/>
                </a:lnTo>
                <a:lnTo>
                  <a:pt x="503002" y="65357"/>
                </a:lnTo>
                <a:lnTo>
                  <a:pt x="493186" y="61195"/>
                </a:lnTo>
                <a:lnTo>
                  <a:pt x="483166" y="57217"/>
                </a:lnTo>
                <a:lnTo>
                  <a:pt x="472826" y="53545"/>
                </a:lnTo>
                <a:lnTo>
                  <a:pt x="461899" y="50451"/>
                </a:lnTo>
                <a:lnTo>
                  <a:pt x="450294" y="48041"/>
                </a:lnTo>
                <a:lnTo>
                  <a:pt x="438230" y="46421"/>
                </a:lnTo>
                <a:lnTo>
                  <a:pt x="426131" y="45782"/>
                </a:lnTo>
                <a:lnTo>
                  <a:pt x="414254" y="46137"/>
                </a:lnTo>
                <a:lnTo>
                  <a:pt x="402668" y="47511"/>
                </a:lnTo>
                <a:lnTo>
                  <a:pt x="391356" y="50028"/>
                </a:lnTo>
                <a:lnTo>
                  <a:pt x="380261" y="53642"/>
                </a:lnTo>
                <a:lnTo>
                  <a:pt x="369166" y="58017"/>
                </a:lnTo>
                <a:lnTo>
                  <a:pt x="357716" y="62637"/>
                </a:lnTo>
                <a:lnTo>
                  <a:pt x="345752" y="67186"/>
                </a:lnTo>
                <a:lnTo>
                  <a:pt x="333444" y="71542"/>
                </a:lnTo>
                <a:lnTo>
                  <a:pt x="321182" y="75695"/>
                </a:lnTo>
                <a:lnTo>
                  <a:pt x="309189" y="79666"/>
                </a:lnTo>
                <a:lnTo>
                  <a:pt x="297356" y="83334"/>
                </a:lnTo>
                <a:lnTo>
                  <a:pt x="285346" y="86425"/>
                </a:lnTo>
                <a:lnTo>
                  <a:pt x="272973" y="88834"/>
                </a:lnTo>
                <a:lnTo>
                  <a:pt x="260375" y="90453"/>
                </a:lnTo>
                <a:lnTo>
                  <a:pt x="247911" y="91091"/>
                </a:lnTo>
                <a:lnTo>
                  <a:pt x="235784" y="90735"/>
                </a:lnTo>
                <a:lnTo>
                  <a:pt x="224029" y="89361"/>
                </a:lnTo>
                <a:lnTo>
                  <a:pt x="212603" y="86843"/>
                </a:lnTo>
                <a:lnTo>
                  <a:pt x="201427" y="83234"/>
                </a:lnTo>
                <a:lnTo>
                  <a:pt x="190107" y="79032"/>
                </a:lnTo>
                <a:lnTo>
                  <a:pt x="177975" y="75060"/>
                </a:lnTo>
                <a:lnTo>
                  <a:pt x="164735" y="71769"/>
                </a:lnTo>
                <a:lnTo>
                  <a:pt x="150587" y="69411"/>
                </a:lnTo>
                <a:lnTo>
                  <a:pt x="136017" y="68204"/>
                </a:lnTo>
                <a:lnTo>
                  <a:pt x="121371" y="68136"/>
                </a:lnTo>
                <a:lnTo>
                  <a:pt x="106961" y="69040"/>
                </a:lnTo>
                <a:lnTo>
                  <a:pt x="93139" y="70701"/>
                </a:lnTo>
                <a:lnTo>
                  <a:pt x="80032" y="72924"/>
                </a:lnTo>
                <a:lnTo>
                  <a:pt x="67588" y="75549"/>
                </a:lnTo>
                <a:lnTo>
                  <a:pt x="55684" y="78455"/>
                </a:lnTo>
                <a:lnTo>
                  <a:pt x="44203" y="81551"/>
                </a:lnTo>
                <a:lnTo>
                  <a:pt x="33487" y="84623"/>
                </a:lnTo>
                <a:lnTo>
                  <a:pt x="23282" y="87632"/>
                </a:lnTo>
                <a:lnTo>
                  <a:pt x="12687" y="90841"/>
                </a:lnTo>
                <a:lnTo>
                  <a:pt x="0" y="947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1047647" y="2621595"/>
            <a:ext cx="310700" cy="558012"/>
          </a:xfrm>
          <a:custGeom>
            <a:avLst/>
            <a:gdLst/>
            <a:ahLst/>
            <a:cxnLst/>
            <a:rect l="0" t="0" r="0" b="0"/>
            <a:pathLst>
              <a:path w="310700" h="558012">
                <a:moveTo>
                  <a:pt x="268415" y="0"/>
                </a:moveTo>
                <a:lnTo>
                  <a:pt x="262547" y="8802"/>
                </a:lnTo>
                <a:lnTo>
                  <a:pt x="256983" y="17148"/>
                </a:lnTo>
                <a:lnTo>
                  <a:pt x="251184" y="25847"/>
                </a:lnTo>
                <a:lnTo>
                  <a:pt x="245103" y="34968"/>
                </a:lnTo>
                <a:lnTo>
                  <a:pt x="238773" y="44463"/>
                </a:lnTo>
                <a:lnTo>
                  <a:pt x="232245" y="54255"/>
                </a:lnTo>
                <a:lnTo>
                  <a:pt x="225569" y="64269"/>
                </a:lnTo>
                <a:lnTo>
                  <a:pt x="218786" y="74443"/>
                </a:lnTo>
                <a:lnTo>
                  <a:pt x="211924" y="84734"/>
                </a:lnTo>
                <a:lnTo>
                  <a:pt x="204842" y="95271"/>
                </a:lnTo>
                <a:lnTo>
                  <a:pt x="197249" y="106337"/>
                </a:lnTo>
                <a:lnTo>
                  <a:pt x="189031" y="118039"/>
                </a:lnTo>
                <a:lnTo>
                  <a:pt x="180392" y="130170"/>
                </a:lnTo>
                <a:lnTo>
                  <a:pt x="171747" y="142314"/>
                </a:lnTo>
                <a:lnTo>
                  <a:pt x="163331" y="154227"/>
                </a:lnTo>
                <a:lnTo>
                  <a:pt x="154884" y="166006"/>
                </a:lnTo>
                <a:lnTo>
                  <a:pt x="145767" y="177981"/>
                </a:lnTo>
                <a:lnTo>
                  <a:pt x="135682" y="190330"/>
                </a:lnTo>
                <a:lnTo>
                  <a:pt x="125128" y="202911"/>
                </a:lnTo>
                <a:lnTo>
                  <a:pt x="115184" y="215364"/>
                </a:lnTo>
                <a:lnTo>
                  <a:pt x="106418" y="227480"/>
                </a:lnTo>
                <a:lnTo>
                  <a:pt x="98737" y="239057"/>
                </a:lnTo>
                <a:lnTo>
                  <a:pt x="91663" y="249832"/>
                </a:lnTo>
                <a:lnTo>
                  <a:pt x="84837" y="259748"/>
                </a:lnTo>
                <a:lnTo>
                  <a:pt x="78234" y="269068"/>
                </a:lnTo>
                <a:lnTo>
                  <a:pt x="72086" y="278254"/>
                </a:lnTo>
                <a:lnTo>
                  <a:pt x="66494" y="287594"/>
                </a:lnTo>
                <a:lnTo>
                  <a:pt x="61261" y="297344"/>
                </a:lnTo>
                <a:lnTo>
                  <a:pt x="55987" y="307808"/>
                </a:lnTo>
                <a:lnTo>
                  <a:pt x="50443" y="319071"/>
                </a:lnTo>
                <a:lnTo>
                  <a:pt x="44737" y="330891"/>
                </a:lnTo>
                <a:lnTo>
                  <a:pt x="39206" y="342816"/>
                </a:lnTo>
                <a:lnTo>
                  <a:pt x="34036" y="354576"/>
                </a:lnTo>
                <a:lnTo>
                  <a:pt x="29090" y="366080"/>
                </a:lnTo>
                <a:lnTo>
                  <a:pt x="24008" y="377338"/>
                </a:lnTo>
                <a:lnTo>
                  <a:pt x="18599" y="388396"/>
                </a:lnTo>
                <a:lnTo>
                  <a:pt x="13153" y="399466"/>
                </a:lnTo>
                <a:lnTo>
                  <a:pt x="8329" y="410899"/>
                </a:lnTo>
                <a:lnTo>
                  <a:pt x="4460" y="422855"/>
                </a:lnTo>
                <a:lnTo>
                  <a:pt x="1711" y="435329"/>
                </a:lnTo>
                <a:lnTo>
                  <a:pt x="240" y="448234"/>
                </a:lnTo>
                <a:lnTo>
                  <a:pt x="0" y="461464"/>
                </a:lnTo>
                <a:lnTo>
                  <a:pt x="958" y="474602"/>
                </a:lnTo>
                <a:lnTo>
                  <a:pt x="3189" y="486962"/>
                </a:lnTo>
                <a:lnTo>
                  <a:pt x="6617" y="498230"/>
                </a:lnTo>
                <a:lnTo>
                  <a:pt x="11204" y="508269"/>
                </a:lnTo>
                <a:lnTo>
                  <a:pt x="17031" y="516947"/>
                </a:lnTo>
                <a:lnTo>
                  <a:pt x="24026" y="524331"/>
                </a:lnTo>
                <a:lnTo>
                  <a:pt x="31993" y="530308"/>
                </a:lnTo>
                <a:lnTo>
                  <a:pt x="40711" y="534509"/>
                </a:lnTo>
                <a:lnTo>
                  <a:pt x="49990" y="536892"/>
                </a:lnTo>
                <a:lnTo>
                  <a:pt x="60001" y="537698"/>
                </a:lnTo>
                <a:lnTo>
                  <a:pt x="71237" y="537260"/>
                </a:lnTo>
                <a:lnTo>
                  <a:pt x="83865" y="535890"/>
                </a:lnTo>
                <a:lnTo>
                  <a:pt x="97430" y="533685"/>
                </a:lnTo>
                <a:lnTo>
                  <a:pt x="111075" y="530535"/>
                </a:lnTo>
                <a:lnTo>
                  <a:pt x="124288" y="526460"/>
                </a:lnTo>
                <a:lnTo>
                  <a:pt x="136921" y="521759"/>
                </a:lnTo>
                <a:lnTo>
                  <a:pt x="149011" y="516912"/>
                </a:lnTo>
                <a:lnTo>
                  <a:pt x="160655" y="512198"/>
                </a:lnTo>
                <a:lnTo>
                  <a:pt x="171796" y="507390"/>
                </a:lnTo>
                <a:lnTo>
                  <a:pt x="182219" y="501869"/>
                </a:lnTo>
                <a:lnTo>
                  <a:pt x="191871" y="495342"/>
                </a:lnTo>
                <a:lnTo>
                  <a:pt x="200999" y="487991"/>
                </a:lnTo>
                <a:lnTo>
                  <a:pt x="210049" y="480286"/>
                </a:lnTo>
                <a:lnTo>
                  <a:pt x="219285" y="472540"/>
                </a:lnTo>
                <a:lnTo>
                  <a:pt x="228625" y="464729"/>
                </a:lnTo>
                <a:lnTo>
                  <a:pt x="237749" y="456580"/>
                </a:lnTo>
                <a:lnTo>
                  <a:pt x="246481" y="447956"/>
                </a:lnTo>
                <a:lnTo>
                  <a:pt x="254802" y="439029"/>
                </a:lnTo>
                <a:lnTo>
                  <a:pt x="262770" y="430184"/>
                </a:lnTo>
                <a:lnTo>
                  <a:pt x="270457" y="421635"/>
                </a:lnTo>
                <a:lnTo>
                  <a:pt x="277771" y="413266"/>
                </a:lnTo>
                <a:lnTo>
                  <a:pt x="284464" y="404734"/>
                </a:lnTo>
                <a:lnTo>
                  <a:pt x="290449" y="395840"/>
                </a:lnTo>
                <a:lnTo>
                  <a:pt x="295792" y="386392"/>
                </a:lnTo>
                <a:lnTo>
                  <a:pt x="300614" y="376131"/>
                </a:lnTo>
                <a:lnTo>
                  <a:pt x="305031" y="365009"/>
                </a:lnTo>
                <a:lnTo>
                  <a:pt x="308658" y="353455"/>
                </a:lnTo>
                <a:lnTo>
                  <a:pt x="310658" y="342239"/>
                </a:lnTo>
                <a:lnTo>
                  <a:pt x="310699" y="331778"/>
                </a:lnTo>
                <a:lnTo>
                  <a:pt x="308759" y="322300"/>
                </a:lnTo>
                <a:lnTo>
                  <a:pt x="304865" y="314005"/>
                </a:lnTo>
                <a:lnTo>
                  <a:pt x="299244" y="306883"/>
                </a:lnTo>
                <a:lnTo>
                  <a:pt x="292233" y="301082"/>
                </a:lnTo>
                <a:lnTo>
                  <a:pt x="284173" y="297002"/>
                </a:lnTo>
                <a:lnTo>
                  <a:pt x="275347" y="294702"/>
                </a:lnTo>
                <a:lnTo>
                  <a:pt x="265814" y="294123"/>
                </a:lnTo>
                <a:lnTo>
                  <a:pt x="255430" y="295246"/>
                </a:lnTo>
                <a:lnTo>
                  <a:pt x="244190" y="297893"/>
                </a:lnTo>
                <a:lnTo>
                  <a:pt x="232369" y="301940"/>
                </a:lnTo>
                <a:lnTo>
                  <a:pt x="220435" y="307397"/>
                </a:lnTo>
                <a:lnTo>
                  <a:pt x="208671" y="314135"/>
                </a:lnTo>
                <a:lnTo>
                  <a:pt x="197332" y="321759"/>
                </a:lnTo>
                <a:lnTo>
                  <a:pt x="186716" y="329714"/>
                </a:lnTo>
                <a:lnTo>
                  <a:pt x="176911" y="337654"/>
                </a:lnTo>
                <a:lnTo>
                  <a:pt x="167836" y="345442"/>
                </a:lnTo>
                <a:lnTo>
                  <a:pt x="159346" y="353050"/>
                </a:lnTo>
                <a:lnTo>
                  <a:pt x="151297" y="360506"/>
                </a:lnTo>
                <a:lnTo>
                  <a:pt x="143567" y="368005"/>
                </a:lnTo>
                <a:lnTo>
                  <a:pt x="136061" y="375887"/>
                </a:lnTo>
                <a:lnTo>
                  <a:pt x="128712" y="384306"/>
                </a:lnTo>
                <a:lnTo>
                  <a:pt x="121470" y="393252"/>
                </a:lnTo>
                <a:lnTo>
                  <a:pt x="114301" y="402635"/>
                </a:lnTo>
                <a:lnTo>
                  <a:pt x="107181" y="412356"/>
                </a:lnTo>
                <a:lnTo>
                  <a:pt x="100095" y="422325"/>
                </a:lnTo>
                <a:lnTo>
                  <a:pt x="93031" y="432469"/>
                </a:lnTo>
                <a:lnTo>
                  <a:pt x="85981" y="442736"/>
                </a:lnTo>
                <a:lnTo>
                  <a:pt x="78942" y="453088"/>
                </a:lnTo>
                <a:lnTo>
                  <a:pt x="71910" y="463497"/>
                </a:lnTo>
                <a:lnTo>
                  <a:pt x="64882" y="473950"/>
                </a:lnTo>
                <a:lnTo>
                  <a:pt x="57857" y="484597"/>
                </a:lnTo>
                <a:lnTo>
                  <a:pt x="50834" y="495738"/>
                </a:lnTo>
                <a:lnTo>
                  <a:pt x="43821" y="507477"/>
                </a:lnTo>
                <a:lnTo>
                  <a:pt x="37122" y="519169"/>
                </a:lnTo>
                <a:lnTo>
                  <a:pt x="30671" y="530658"/>
                </a:lnTo>
                <a:lnTo>
                  <a:pt x="23901" y="542955"/>
                </a:lnTo>
                <a:lnTo>
                  <a:pt x="15731" y="5580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684352" y="3284891"/>
            <a:ext cx="789638" cy="178985"/>
          </a:xfrm>
          <a:custGeom>
            <a:avLst/>
            <a:gdLst/>
            <a:ahLst/>
            <a:cxnLst/>
            <a:rect l="0" t="0" r="0" b="0"/>
            <a:pathLst>
              <a:path w="789638" h="178985">
                <a:moveTo>
                  <a:pt x="789637" y="0"/>
                </a:moveTo>
                <a:lnTo>
                  <a:pt x="789503" y="11601"/>
                </a:lnTo>
                <a:lnTo>
                  <a:pt x="788223" y="21449"/>
                </a:lnTo>
                <a:lnTo>
                  <a:pt x="785630" y="30459"/>
                </a:lnTo>
                <a:lnTo>
                  <a:pt x="781910" y="39073"/>
                </a:lnTo>
                <a:lnTo>
                  <a:pt x="777277" y="47749"/>
                </a:lnTo>
                <a:lnTo>
                  <a:pt x="771944" y="56721"/>
                </a:lnTo>
                <a:lnTo>
                  <a:pt x="766097" y="65878"/>
                </a:lnTo>
                <a:lnTo>
                  <a:pt x="759883" y="74877"/>
                </a:lnTo>
                <a:lnTo>
                  <a:pt x="753403" y="83516"/>
                </a:lnTo>
                <a:lnTo>
                  <a:pt x="746409" y="91434"/>
                </a:lnTo>
                <a:lnTo>
                  <a:pt x="738344" y="98066"/>
                </a:lnTo>
                <a:lnTo>
                  <a:pt x="728991" y="103216"/>
                </a:lnTo>
                <a:lnTo>
                  <a:pt x="718607" y="106690"/>
                </a:lnTo>
                <a:lnTo>
                  <a:pt x="707719" y="108130"/>
                </a:lnTo>
                <a:lnTo>
                  <a:pt x="696696" y="107537"/>
                </a:lnTo>
                <a:lnTo>
                  <a:pt x="685872" y="105039"/>
                </a:lnTo>
                <a:lnTo>
                  <a:pt x="675612" y="100705"/>
                </a:lnTo>
                <a:lnTo>
                  <a:pt x="666045" y="94760"/>
                </a:lnTo>
                <a:lnTo>
                  <a:pt x="656960" y="87687"/>
                </a:lnTo>
                <a:lnTo>
                  <a:pt x="647932" y="80110"/>
                </a:lnTo>
                <a:lnTo>
                  <a:pt x="638700" y="72436"/>
                </a:lnTo>
                <a:lnTo>
                  <a:pt x="629021" y="65169"/>
                </a:lnTo>
                <a:lnTo>
                  <a:pt x="618604" y="58974"/>
                </a:lnTo>
                <a:lnTo>
                  <a:pt x="607373" y="54113"/>
                </a:lnTo>
                <a:lnTo>
                  <a:pt x="595575" y="50663"/>
                </a:lnTo>
                <a:lnTo>
                  <a:pt x="583663" y="48707"/>
                </a:lnTo>
                <a:lnTo>
                  <a:pt x="571918" y="48134"/>
                </a:lnTo>
                <a:lnTo>
                  <a:pt x="560592" y="48865"/>
                </a:lnTo>
                <a:lnTo>
                  <a:pt x="549987" y="50942"/>
                </a:lnTo>
                <a:lnTo>
                  <a:pt x="540186" y="54266"/>
                </a:lnTo>
                <a:lnTo>
                  <a:pt x="530942" y="58784"/>
                </a:lnTo>
                <a:lnTo>
                  <a:pt x="521808" y="64565"/>
                </a:lnTo>
                <a:lnTo>
                  <a:pt x="512512" y="71524"/>
                </a:lnTo>
                <a:lnTo>
                  <a:pt x="503131" y="79297"/>
                </a:lnTo>
                <a:lnTo>
                  <a:pt x="493979" y="87353"/>
                </a:lnTo>
                <a:lnTo>
                  <a:pt x="485228" y="95361"/>
                </a:lnTo>
                <a:lnTo>
                  <a:pt x="476893" y="103194"/>
                </a:lnTo>
                <a:lnTo>
                  <a:pt x="468917" y="110833"/>
                </a:lnTo>
                <a:lnTo>
                  <a:pt x="461214" y="118291"/>
                </a:lnTo>
                <a:lnTo>
                  <a:pt x="453550" y="125112"/>
                </a:lnTo>
                <a:lnTo>
                  <a:pt x="445558" y="130410"/>
                </a:lnTo>
                <a:lnTo>
                  <a:pt x="437065" y="133818"/>
                </a:lnTo>
                <a:lnTo>
                  <a:pt x="428070" y="135292"/>
                </a:lnTo>
                <a:lnTo>
                  <a:pt x="418654" y="134844"/>
                </a:lnTo>
                <a:lnTo>
                  <a:pt x="408915" y="132689"/>
                </a:lnTo>
                <a:lnTo>
                  <a:pt x="399105" y="129160"/>
                </a:lnTo>
                <a:lnTo>
                  <a:pt x="389600" y="124591"/>
                </a:lnTo>
                <a:lnTo>
                  <a:pt x="380579" y="119266"/>
                </a:lnTo>
                <a:lnTo>
                  <a:pt x="372049" y="113406"/>
                </a:lnTo>
                <a:lnTo>
                  <a:pt x="363934" y="107175"/>
                </a:lnTo>
                <a:lnTo>
                  <a:pt x="356134" y="100694"/>
                </a:lnTo>
                <a:lnTo>
                  <a:pt x="348404" y="94206"/>
                </a:lnTo>
                <a:lnTo>
                  <a:pt x="340367" y="88077"/>
                </a:lnTo>
                <a:lnTo>
                  <a:pt x="331843" y="82472"/>
                </a:lnTo>
                <a:lnTo>
                  <a:pt x="322827" y="77387"/>
                </a:lnTo>
                <a:lnTo>
                  <a:pt x="313397" y="72736"/>
                </a:lnTo>
                <a:lnTo>
                  <a:pt x="303640" y="68435"/>
                </a:lnTo>
                <a:lnTo>
                  <a:pt x="293478" y="64885"/>
                </a:lnTo>
                <a:lnTo>
                  <a:pt x="282672" y="62937"/>
                </a:lnTo>
                <a:lnTo>
                  <a:pt x="271147" y="62922"/>
                </a:lnTo>
                <a:lnTo>
                  <a:pt x="259136" y="64539"/>
                </a:lnTo>
                <a:lnTo>
                  <a:pt x="247075" y="67152"/>
                </a:lnTo>
                <a:lnTo>
                  <a:pt x="235221" y="70282"/>
                </a:lnTo>
                <a:lnTo>
                  <a:pt x="223651" y="73821"/>
                </a:lnTo>
                <a:lnTo>
                  <a:pt x="212350" y="77940"/>
                </a:lnTo>
                <a:lnTo>
                  <a:pt x="201262" y="82702"/>
                </a:lnTo>
                <a:lnTo>
                  <a:pt x="190171" y="87881"/>
                </a:lnTo>
                <a:lnTo>
                  <a:pt x="178725" y="93056"/>
                </a:lnTo>
                <a:lnTo>
                  <a:pt x="166759" y="97989"/>
                </a:lnTo>
                <a:lnTo>
                  <a:pt x="154280" y="102776"/>
                </a:lnTo>
                <a:lnTo>
                  <a:pt x="141370" y="107751"/>
                </a:lnTo>
                <a:lnTo>
                  <a:pt x="128129" y="113098"/>
                </a:lnTo>
                <a:lnTo>
                  <a:pt x="114644" y="118842"/>
                </a:lnTo>
                <a:lnTo>
                  <a:pt x="100985" y="124931"/>
                </a:lnTo>
                <a:lnTo>
                  <a:pt x="87210" y="131289"/>
                </a:lnTo>
                <a:lnTo>
                  <a:pt x="73520" y="137848"/>
                </a:lnTo>
                <a:lnTo>
                  <a:pt x="60248" y="144550"/>
                </a:lnTo>
                <a:lnTo>
                  <a:pt x="47556" y="151344"/>
                </a:lnTo>
                <a:lnTo>
                  <a:pt x="35875" y="157896"/>
                </a:lnTo>
                <a:lnTo>
                  <a:pt x="24843" y="164231"/>
                </a:lnTo>
                <a:lnTo>
                  <a:pt x="13494" y="170906"/>
                </a:lnTo>
                <a:lnTo>
                  <a:pt x="0" y="1789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8517554" y="3353741"/>
            <a:ext cx="1189721" cy="100721"/>
          </a:xfrm>
          <a:custGeom>
            <a:avLst/>
            <a:gdLst/>
            <a:ahLst/>
            <a:cxnLst/>
            <a:rect l="0" t="0" r="0" b="0"/>
            <a:pathLst>
              <a:path w="1189721" h="100721">
                <a:moveTo>
                  <a:pt x="1189720" y="4849"/>
                </a:moveTo>
                <a:lnTo>
                  <a:pt x="1186720" y="13584"/>
                </a:lnTo>
                <a:lnTo>
                  <a:pt x="1183298" y="21290"/>
                </a:lnTo>
                <a:lnTo>
                  <a:pt x="1179101" y="28692"/>
                </a:lnTo>
                <a:lnTo>
                  <a:pt x="1174201" y="35954"/>
                </a:lnTo>
                <a:lnTo>
                  <a:pt x="1168719" y="43132"/>
                </a:lnTo>
                <a:lnTo>
                  <a:pt x="1162790" y="50257"/>
                </a:lnTo>
                <a:lnTo>
                  <a:pt x="1156527" y="57348"/>
                </a:lnTo>
                <a:lnTo>
                  <a:pt x="1150030" y="64415"/>
                </a:lnTo>
                <a:lnTo>
                  <a:pt x="1143360" y="71461"/>
                </a:lnTo>
                <a:lnTo>
                  <a:pt x="1136408" y="78329"/>
                </a:lnTo>
                <a:lnTo>
                  <a:pt x="1128903" y="84714"/>
                </a:lnTo>
                <a:lnTo>
                  <a:pt x="1120740" y="90480"/>
                </a:lnTo>
                <a:lnTo>
                  <a:pt x="1111969" y="95334"/>
                </a:lnTo>
                <a:lnTo>
                  <a:pt x="1102702" y="98764"/>
                </a:lnTo>
                <a:lnTo>
                  <a:pt x="1093060" y="100614"/>
                </a:lnTo>
                <a:lnTo>
                  <a:pt x="1083145" y="100720"/>
                </a:lnTo>
                <a:lnTo>
                  <a:pt x="1073036" y="98746"/>
                </a:lnTo>
                <a:lnTo>
                  <a:pt x="1062788" y="94717"/>
                </a:lnTo>
                <a:lnTo>
                  <a:pt x="1052279" y="89099"/>
                </a:lnTo>
                <a:lnTo>
                  <a:pt x="1041232" y="82581"/>
                </a:lnTo>
                <a:lnTo>
                  <a:pt x="1029543" y="75648"/>
                </a:lnTo>
                <a:lnTo>
                  <a:pt x="1017419" y="68557"/>
                </a:lnTo>
                <a:lnTo>
                  <a:pt x="1005282" y="61423"/>
                </a:lnTo>
                <a:lnTo>
                  <a:pt x="993372" y="54300"/>
                </a:lnTo>
                <a:lnTo>
                  <a:pt x="981595" y="47365"/>
                </a:lnTo>
                <a:lnTo>
                  <a:pt x="969622" y="40928"/>
                </a:lnTo>
                <a:lnTo>
                  <a:pt x="957275" y="35122"/>
                </a:lnTo>
                <a:lnTo>
                  <a:pt x="944694" y="30240"/>
                </a:lnTo>
                <a:lnTo>
                  <a:pt x="932242" y="26790"/>
                </a:lnTo>
                <a:lnTo>
                  <a:pt x="920121" y="24922"/>
                </a:lnTo>
                <a:lnTo>
                  <a:pt x="908372" y="24634"/>
                </a:lnTo>
                <a:lnTo>
                  <a:pt x="896948" y="25954"/>
                </a:lnTo>
                <a:lnTo>
                  <a:pt x="885783" y="28725"/>
                </a:lnTo>
                <a:lnTo>
                  <a:pt x="874812" y="32514"/>
                </a:lnTo>
                <a:lnTo>
                  <a:pt x="863978" y="36734"/>
                </a:lnTo>
                <a:lnTo>
                  <a:pt x="853236" y="41014"/>
                </a:lnTo>
                <a:lnTo>
                  <a:pt x="842393" y="45360"/>
                </a:lnTo>
                <a:lnTo>
                  <a:pt x="831120" y="50036"/>
                </a:lnTo>
                <a:lnTo>
                  <a:pt x="819279" y="55169"/>
                </a:lnTo>
                <a:lnTo>
                  <a:pt x="807055" y="60260"/>
                </a:lnTo>
                <a:lnTo>
                  <a:pt x="794850" y="64313"/>
                </a:lnTo>
                <a:lnTo>
                  <a:pt x="782899" y="66852"/>
                </a:lnTo>
                <a:lnTo>
                  <a:pt x="771264" y="67894"/>
                </a:lnTo>
                <a:lnTo>
                  <a:pt x="759919" y="67680"/>
                </a:lnTo>
                <a:lnTo>
                  <a:pt x="748806" y="66493"/>
                </a:lnTo>
                <a:lnTo>
                  <a:pt x="737869" y="64426"/>
                </a:lnTo>
                <a:lnTo>
                  <a:pt x="727060" y="61376"/>
                </a:lnTo>
                <a:lnTo>
                  <a:pt x="716337" y="57368"/>
                </a:lnTo>
                <a:lnTo>
                  <a:pt x="705679" y="52544"/>
                </a:lnTo>
                <a:lnTo>
                  <a:pt x="695061" y="47082"/>
                </a:lnTo>
                <a:lnTo>
                  <a:pt x="684469" y="41152"/>
                </a:lnTo>
                <a:lnTo>
                  <a:pt x="673728" y="35052"/>
                </a:lnTo>
                <a:lnTo>
                  <a:pt x="662524" y="29190"/>
                </a:lnTo>
                <a:lnTo>
                  <a:pt x="650729" y="23779"/>
                </a:lnTo>
                <a:lnTo>
                  <a:pt x="638536" y="19164"/>
                </a:lnTo>
                <a:lnTo>
                  <a:pt x="626351" y="15894"/>
                </a:lnTo>
                <a:lnTo>
                  <a:pt x="614419" y="14148"/>
                </a:lnTo>
                <a:lnTo>
                  <a:pt x="602967" y="13941"/>
                </a:lnTo>
                <a:lnTo>
                  <a:pt x="592275" y="15315"/>
                </a:lnTo>
                <a:lnTo>
                  <a:pt x="582421" y="18126"/>
                </a:lnTo>
                <a:lnTo>
                  <a:pt x="573313" y="22114"/>
                </a:lnTo>
                <a:lnTo>
                  <a:pt x="564800" y="26999"/>
                </a:lnTo>
                <a:lnTo>
                  <a:pt x="556726" y="32534"/>
                </a:lnTo>
                <a:lnTo>
                  <a:pt x="548641" y="38366"/>
                </a:lnTo>
                <a:lnTo>
                  <a:pt x="539832" y="44047"/>
                </a:lnTo>
                <a:lnTo>
                  <a:pt x="529972" y="49337"/>
                </a:lnTo>
                <a:lnTo>
                  <a:pt x="519077" y="53871"/>
                </a:lnTo>
                <a:lnTo>
                  <a:pt x="507312" y="57085"/>
                </a:lnTo>
                <a:lnTo>
                  <a:pt x="494888" y="58796"/>
                </a:lnTo>
                <a:lnTo>
                  <a:pt x="482309" y="58978"/>
                </a:lnTo>
                <a:lnTo>
                  <a:pt x="470333" y="57587"/>
                </a:lnTo>
                <a:lnTo>
                  <a:pt x="459317" y="54765"/>
                </a:lnTo>
                <a:lnTo>
                  <a:pt x="449109" y="50770"/>
                </a:lnTo>
                <a:lnTo>
                  <a:pt x="439253" y="45881"/>
                </a:lnTo>
                <a:lnTo>
                  <a:pt x="429438" y="40338"/>
                </a:lnTo>
                <a:lnTo>
                  <a:pt x="419691" y="34331"/>
                </a:lnTo>
                <a:lnTo>
                  <a:pt x="410286" y="28000"/>
                </a:lnTo>
                <a:lnTo>
                  <a:pt x="401351" y="21456"/>
                </a:lnTo>
                <a:lnTo>
                  <a:pt x="392554" y="15096"/>
                </a:lnTo>
                <a:lnTo>
                  <a:pt x="383200" y="9584"/>
                </a:lnTo>
                <a:lnTo>
                  <a:pt x="372946" y="5217"/>
                </a:lnTo>
                <a:lnTo>
                  <a:pt x="361941" y="2117"/>
                </a:lnTo>
                <a:lnTo>
                  <a:pt x="350630" y="403"/>
                </a:lnTo>
                <a:lnTo>
                  <a:pt x="339319" y="0"/>
                </a:lnTo>
                <a:lnTo>
                  <a:pt x="328301" y="1017"/>
                </a:lnTo>
                <a:lnTo>
                  <a:pt x="317909" y="3819"/>
                </a:lnTo>
                <a:lnTo>
                  <a:pt x="308253" y="8435"/>
                </a:lnTo>
                <a:lnTo>
                  <a:pt x="299110" y="14294"/>
                </a:lnTo>
                <a:lnTo>
                  <a:pt x="290044" y="20449"/>
                </a:lnTo>
                <a:lnTo>
                  <a:pt x="280789" y="26315"/>
                </a:lnTo>
                <a:lnTo>
                  <a:pt x="271265" y="31368"/>
                </a:lnTo>
                <a:lnTo>
                  <a:pt x="261485" y="34997"/>
                </a:lnTo>
                <a:lnTo>
                  <a:pt x="251495" y="37023"/>
                </a:lnTo>
                <a:lnTo>
                  <a:pt x="241343" y="37602"/>
                </a:lnTo>
                <a:lnTo>
                  <a:pt x="231077" y="37017"/>
                </a:lnTo>
                <a:lnTo>
                  <a:pt x="220722" y="35552"/>
                </a:lnTo>
                <a:lnTo>
                  <a:pt x="210142" y="33285"/>
                </a:lnTo>
                <a:lnTo>
                  <a:pt x="199048" y="30095"/>
                </a:lnTo>
                <a:lnTo>
                  <a:pt x="187320" y="26003"/>
                </a:lnTo>
                <a:lnTo>
                  <a:pt x="175005" y="21629"/>
                </a:lnTo>
                <a:lnTo>
                  <a:pt x="162205" y="18067"/>
                </a:lnTo>
                <a:lnTo>
                  <a:pt x="149041" y="15866"/>
                </a:lnTo>
                <a:lnTo>
                  <a:pt x="135779" y="15222"/>
                </a:lnTo>
                <a:lnTo>
                  <a:pt x="122802" y="16236"/>
                </a:lnTo>
                <a:lnTo>
                  <a:pt x="110298" y="18769"/>
                </a:lnTo>
                <a:lnTo>
                  <a:pt x="98275" y="22385"/>
                </a:lnTo>
                <a:lnTo>
                  <a:pt x="86660" y="26480"/>
                </a:lnTo>
                <a:lnTo>
                  <a:pt x="75364" y="30668"/>
                </a:lnTo>
                <a:lnTo>
                  <a:pt x="64303" y="34780"/>
                </a:lnTo>
                <a:lnTo>
                  <a:pt x="53407" y="38767"/>
                </a:lnTo>
                <a:lnTo>
                  <a:pt x="42642" y="42628"/>
                </a:lnTo>
                <a:lnTo>
                  <a:pt x="32427" y="46233"/>
                </a:lnTo>
                <a:lnTo>
                  <a:pt x="22620" y="49665"/>
                </a:lnTo>
                <a:lnTo>
                  <a:pt x="12358" y="53228"/>
                </a:lnTo>
                <a:lnTo>
                  <a:pt x="0" y="5749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130"/>
          <p:cNvGrpSpPr/>
          <p:nvPr/>
        </p:nvGrpSpPr>
        <p:grpSpPr>
          <a:xfrm>
            <a:off x="1832633" y="3885154"/>
            <a:ext cx="4080665" cy="1568437"/>
            <a:chOff x="1832633" y="3885154"/>
            <a:chExt cx="4080665" cy="1568437"/>
          </a:xfrm>
        </p:grpSpPr>
        <p:sp>
          <p:nvSpPr>
            <p:cNvPr id="113" name="Freeform 112"/>
            <p:cNvSpPr/>
            <p:nvPr/>
          </p:nvSpPr>
          <p:spPr>
            <a:xfrm>
              <a:off x="2401656" y="4035351"/>
              <a:ext cx="546324" cy="930322"/>
            </a:xfrm>
            <a:custGeom>
              <a:avLst/>
              <a:gdLst/>
              <a:ahLst/>
              <a:cxnLst/>
              <a:rect l="0" t="0" r="0" b="0"/>
              <a:pathLst>
                <a:path w="546324" h="930322">
                  <a:moveTo>
                    <a:pt x="441038" y="133934"/>
                  </a:moveTo>
                  <a:lnTo>
                    <a:pt x="435170" y="122332"/>
                  </a:lnTo>
                  <a:lnTo>
                    <a:pt x="429606" y="112484"/>
                  </a:lnTo>
                  <a:lnTo>
                    <a:pt x="423807" y="103474"/>
                  </a:lnTo>
                  <a:lnTo>
                    <a:pt x="417726" y="94860"/>
                  </a:lnTo>
                  <a:lnTo>
                    <a:pt x="411396" y="86184"/>
                  </a:lnTo>
                  <a:lnTo>
                    <a:pt x="404864" y="77212"/>
                  </a:lnTo>
                  <a:lnTo>
                    <a:pt x="398015" y="68055"/>
                  </a:lnTo>
                  <a:lnTo>
                    <a:pt x="390584" y="59056"/>
                  </a:lnTo>
                  <a:lnTo>
                    <a:pt x="382473" y="50409"/>
                  </a:lnTo>
                  <a:lnTo>
                    <a:pt x="373738" y="42145"/>
                  </a:lnTo>
                  <a:lnTo>
                    <a:pt x="364496" y="34215"/>
                  </a:lnTo>
                  <a:lnTo>
                    <a:pt x="354867" y="26558"/>
                  </a:lnTo>
                  <a:lnTo>
                    <a:pt x="344790" y="19434"/>
                  </a:lnTo>
                  <a:lnTo>
                    <a:pt x="334040" y="13401"/>
                  </a:lnTo>
                  <a:lnTo>
                    <a:pt x="322544" y="8677"/>
                  </a:lnTo>
                  <a:lnTo>
                    <a:pt x="310214" y="5166"/>
                  </a:lnTo>
                  <a:lnTo>
                    <a:pt x="296873" y="2643"/>
                  </a:lnTo>
                  <a:lnTo>
                    <a:pt x="282528" y="880"/>
                  </a:lnTo>
                  <a:lnTo>
                    <a:pt x="267488" y="0"/>
                  </a:lnTo>
                  <a:lnTo>
                    <a:pt x="252247" y="457"/>
                  </a:lnTo>
                  <a:lnTo>
                    <a:pt x="237117" y="2394"/>
                  </a:lnTo>
                  <a:lnTo>
                    <a:pt x="222536" y="5659"/>
                  </a:lnTo>
                  <a:lnTo>
                    <a:pt x="209124" y="9992"/>
                  </a:lnTo>
                  <a:lnTo>
                    <a:pt x="197097" y="15134"/>
                  </a:lnTo>
                  <a:lnTo>
                    <a:pt x="186022" y="21027"/>
                  </a:lnTo>
                  <a:lnTo>
                    <a:pt x="175042" y="27806"/>
                  </a:lnTo>
                  <a:lnTo>
                    <a:pt x="163655" y="35475"/>
                  </a:lnTo>
                  <a:lnTo>
                    <a:pt x="152037" y="43912"/>
                  </a:lnTo>
                  <a:lnTo>
                    <a:pt x="140836" y="52954"/>
                  </a:lnTo>
                  <a:lnTo>
                    <a:pt x="130410" y="62458"/>
                  </a:lnTo>
                  <a:lnTo>
                    <a:pt x="120799" y="72790"/>
                  </a:lnTo>
                  <a:lnTo>
                    <a:pt x="111890" y="84776"/>
                  </a:lnTo>
                  <a:lnTo>
                    <a:pt x="103531" y="98720"/>
                  </a:lnTo>
                  <a:lnTo>
                    <a:pt x="95579" y="113984"/>
                  </a:lnTo>
                  <a:lnTo>
                    <a:pt x="87918" y="129307"/>
                  </a:lnTo>
                  <a:lnTo>
                    <a:pt x="80467" y="143947"/>
                  </a:lnTo>
                  <a:lnTo>
                    <a:pt x="73324" y="157860"/>
                  </a:lnTo>
                  <a:lnTo>
                    <a:pt x="66754" y="171415"/>
                  </a:lnTo>
                  <a:lnTo>
                    <a:pt x="60854" y="184901"/>
                  </a:lnTo>
                  <a:lnTo>
                    <a:pt x="55570" y="198450"/>
                  </a:lnTo>
                  <a:lnTo>
                    <a:pt x="50787" y="212100"/>
                  </a:lnTo>
                  <a:lnTo>
                    <a:pt x="46384" y="225848"/>
                  </a:lnTo>
                  <a:lnTo>
                    <a:pt x="42256" y="239679"/>
                  </a:lnTo>
                  <a:lnTo>
                    <a:pt x="38323" y="253571"/>
                  </a:lnTo>
                  <a:lnTo>
                    <a:pt x="34527" y="267508"/>
                  </a:lnTo>
                  <a:lnTo>
                    <a:pt x="30823" y="281477"/>
                  </a:lnTo>
                  <a:lnTo>
                    <a:pt x="27182" y="295467"/>
                  </a:lnTo>
                  <a:lnTo>
                    <a:pt x="23590" y="309478"/>
                  </a:lnTo>
                  <a:lnTo>
                    <a:pt x="20194" y="323668"/>
                  </a:lnTo>
                  <a:lnTo>
                    <a:pt x="17294" y="338340"/>
                  </a:lnTo>
                  <a:lnTo>
                    <a:pt x="15006" y="353616"/>
                  </a:lnTo>
                  <a:lnTo>
                    <a:pt x="13132" y="369301"/>
                  </a:lnTo>
                  <a:lnTo>
                    <a:pt x="11259" y="384982"/>
                  </a:lnTo>
                  <a:lnTo>
                    <a:pt x="9149" y="400420"/>
                  </a:lnTo>
                  <a:lnTo>
                    <a:pt x="6900" y="415549"/>
                  </a:lnTo>
                  <a:lnTo>
                    <a:pt x="4843" y="430394"/>
                  </a:lnTo>
                  <a:lnTo>
                    <a:pt x="3163" y="445010"/>
                  </a:lnTo>
                  <a:lnTo>
                    <a:pt x="1882" y="459452"/>
                  </a:lnTo>
                  <a:lnTo>
                    <a:pt x="948" y="473769"/>
                  </a:lnTo>
                  <a:lnTo>
                    <a:pt x="289" y="488002"/>
                  </a:lnTo>
                  <a:lnTo>
                    <a:pt x="0" y="502342"/>
                  </a:lnTo>
                  <a:lnTo>
                    <a:pt x="331" y="517116"/>
                  </a:lnTo>
                  <a:lnTo>
                    <a:pt x="1363" y="532462"/>
                  </a:lnTo>
                  <a:lnTo>
                    <a:pt x="2868" y="548192"/>
                  </a:lnTo>
                  <a:lnTo>
                    <a:pt x="4418" y="563905"/>
                  </a:lnTo>
                  <a:lnTo>
                    <a:pt x="5759" y="579363"/>
                  </a:lnTo>
                  <a:lnTo>
                    <a:pt x="6979" y="594506"/>
                  </a:lnTo>
                  <a:lnTo>
                    <a:pt x="8406" y="609360"/>
                  </a:lnTo>
                  <a:lnTo>
                    <a:pt x="10217" y="623982"/>
                  </a:lnTo>
                  <a:lnTo>
                    <a:pt x="12434" y="638428"/>
                  </a:lnTo>
                  <a:lnTo>
                    <a:pt x="15001" y="652748"/>
                  </a:lnTo>
                  <a:lnTo>
                    <a:pt x="17843" y="666974"/>
                  </a:lnTo>
                  <a:lnTo>
                    <a:pt x="20887" y="680970"/>
                  </a:lnTo>
                  <a:lnTo>
                    <a:pt x="24076" y="694448"/>
                  </a:lnTo>
                  <a:lnTo>
                    <a:pt x="27367" y="707292"/>
                  </a:lnTo>
                  <a:lnTo>
                    <a:pt x="30729" y="719544"/>
                  </a:lnTo>
                  <a:lnTo>
                    <a:pt x="34139" y="731313"/>
                  </a:lnTo>
                  <a:lnTo>
                    <a:pt x="37581" y="742713"/>
                  </a:lnTo>
                  <a:lnTo>
                    <a:pt x="41046" y="753844"/>
                  </a:lnTo>
                  <a:lnTo>
                    <a:pt x="44525" y="764785"/>
                  </a:lnTo>
                  <a:lnTo>
                    <a:pt x="48019" y="775595"/>
                  </a:lnTo>
                  <a:lnTo>
                    <a:pt x="51688" y="786313"/>
                  </a:lnTo>
                  <a:lnTo>
                    <a:pt x="55837" y="796969"/>
                  </a:lnTo>
                  <a:lnTo>
                    <a:pt x="60593" y="807579"/>
                  </a:lnTo>
                  <a:lnTo>
                    <a:pt x="65924" y="817993"/>
                  </a:lnTo>
                  <a:lnTo>
                    <a:pt x="71728" y="827911"/>
                  </a:lnTo>
                  <a:lnTo>
                    <a:pt x="77892" y="837212"/>
                  </a:lnTo>
                  <a:lnTo>
                    <a:pt x="84318" y="845933"/>
                  </a:lnTo>
                  <a:lnTo>
                    <a:pt x="90931" y="854176"/>
                  </a:lnTo>
                  <a:lnTo>
                    <a:pt x="97674" y="862056"/>
                  </a:lnTo>
                  <a:lnTo>
                    <a:pt x="104507" y="869672"/>
                  </a:lnTo>
                  <a:lnTo>
                    <a:pt x="111400" y="877099"/>
                  </a:lnTo>
                  <a:lnTo>
                    <a:pt x="118349" y="884391"/>
                  </a:lnTo>
                  <a:lnTo>
                    <a:pt x="125829" y="891425"/>
                  </a:lnTo>
                  <a:lnTo>
                    <a:pt x="134756" y="897922"/>
                  </a:lnTo>
                  <a:lnTo>
                    <a:pt x="145500" y="903773"/>
                  </a:lnTo>
                  <a:lnTo>
                    <a:pt x="157633" y="909023"/>
                  </a:lnTo>
                  <a:lnTo>
                    <a:pt x="170233" y="913784"/>
                  </a:lnTo>
                  <a:lnTo>
                    <a:pt x="182711" y="918168"/>
                  </a:lnTo>
                  <a:lnTo>
                    <a:pt x="195001" y="922113"/>
                  </a:lnTo>
                  <a:lnTo>
                    <a:pt x="207386" y="925390"/>
                  </a:lnTo>
                  <a:lnTo>
                    <a:pt x="220041" y="927925"/>
                  </a:lnTo>
                  <a:lnTo>
                    <a:pt x="232845" y="929627"/>
                  </a:lnTo>
                  <a:lnTo>
                    <a:pt x="245454" y="930321"/>
                  </a:lnTo>
                  <a:lnTo>
                    <a:pt x="257688" y="930003"/>
                  </a:lnTo>
                  <a:lnTo>
                    <a:pt x="269684" y="928654"/>
                  </a:lnTo>
                  <a:lnTo>
                    <a:pt x="281806" y="926153"/>
                  </a:lnTo>
                  <a:lnTo>
                    <a:pt x="294263" y="922540"/>
                  </a:lnTo>
                  <a:lnTo>
                    <a:pt x="307257" y="917828"/>
                  </a:lnTo>
                  <a:lnTo>
                    <a:pt x="321052" y="911916"/>
                  </a:lnTo>
                  <a:lnTo>
                    <a:pt x="335694" y="904868"/>
                  </a:lnTo>
                  <a:lnTo>
                    <a:pt x="350597" y="897035"/>
                  </a:lnTo>
                  <a:lnTo>
                    <a:pt x="364681" y="888941"/>
                  </a:lnTo>
                  <a:lnTo>
                    <a:pt x="377408" y="880906"/>
                  </a:lnTo>
                  <a:lnTo>
                    <a:pt x="388746" y="873055"/>
                  </a:lnTo>
                  <a:lnTo>
                    <a:pt x="398904" y="865404"/>
                  </a:lnTo>
                  <a:lnTo>
                    <a:pt x="408153" y="857920"/>
                  </a:lnTo>
                  <a:lnTo>
                    <a:pt x="417062" y="850402"/>
                  </a:lnTo>
                  <a:lnTo>
                    <a:pt x="426439" y="842508"/>
                  </a:lnTo>
                  <a:lnTo>
                    <a:pt x="436678" y="834084"/>
                  </a:lnTo>
                  <a:lnTo>
                    <a:pt x="447491" y="825306"/>
                  </a:lnTo>
                  <a:lnTo>
                    <a:pt x="458137" y="816567"/>
                  </a:lnTo>
                  <a:lnTo>
                    <a:pt x="468188" y="808097"/>
                  </a:lnTo>
                  <a:lnTo>
                    <a:pt x="477714" y="799953"/>
                  </a:lnTo>
                  <a:lnTo>
                    <a:pt x="487097" y="792104"/>
                  </a:lnTo>
                  <a:lnTo>
                    <a:pt x="496583" y="784497"/>
                  </a:lnTo>
                  <a:lnTo>
                    <a:pt x="506000" y="777182"/>
                  </a:lnTo>
                  <a:lnTo>
                    <a:pt x="515860" y="769499"/>
                  </a:lnTo>
                  <a:lnTo>
                    <a:pt x="528154" y="759653"/>
                  </a:lnTo>
                  <a:lnTo>
                    <a:pt x="546323" y="7445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874279" y="4533800"/>
              <a:ext cx="192881" cy="293513"/>
            </a:xfrm>
            <a:custGeom>
              <a:avLst/>
              <a:gdLst/>
              <a:ahLst/>
              <a:cxnLst/>
              <a:rect l="0" t="0" r="0" b="0"/>
              <a:pathLst>
                <a:path w="192881" h="293513">
                  <a:moveTo>
                    <a:pt x="0" y="161909"/>
                  </a:moveTo>
                  <a:lnTo>
                    <a:pt x="8802" y="158975"/>
                  </a:lnTo>
                  <a:lnTo>
                    <a:pt x="17148" y="156193"/>
                  </a:lnTo>
                  <a:lnTo>
                    <a:pt x="25847" y="153294"/>
                  </a:lnTo>
                  <a:lnTo>
                    <a:pt x="34968" y="150254"/>
                  </a:lnTo>
                  <a:lnTo>
                    <a:pt x="44463" y="147089"/>
                  </a:lnTo>
                  <a:lnTo>
                    <a:pt x="54260" y="143825"/>
                  </a:lnTo>
                  <a:lnTo>
                    <a:pt x="64446" y="140487"/>
                  </a:lnTo>
                  <a:lnTo>
                    <a:pt x="75269" y="137095"/>
                  </a:lnTo>
                  <a:lnTo>
                    <a:pt x="86799" y="133662"/>
                  </a:lnTo>
                  <a:lnTo>
                    <a:pt x="98643" y="130035"/>
                  </a:lnTo>
                  <a:lnTo>
                    <a:pt x="110060" y="125914"/>
                  </a:lnTo>
                  <a:lnTo>
                    <a:pt x="120664" y="121176"/>
                  </a:lnTo>
                  <a:lnTo>
                    <a:pt x="130410" y="115858"/>
                  </a:lnTo>
                  <a:lnTo>
                    <a:pt x="139416" y="110062"/>
                  </a:lnTo>
                  <a:lnTo>
                    <a:pt x="147844" y="103904"/>
                  </a:lnTo>
                  <a:lnTo>
                    <a:pt x="155844" y="97481"/>
                  </a:lnTo>
                  <a:lnTo>
                    <a:pt x="163538" y="90871"/>
                  </a:lnTo>
                  <a:lnTo>
                    <a:pt x="171008" y="84121"/>
                  </a:lnTo>
                  <a:lnTo>
                    <a:pt x="177993" y="76944"/>
                  </a:lnTo>
                  <a:lnTo>
                    <a:pt x="183925" y="68755"/>
                  </a:lnTo>
                  <a:lnTo>
                    <a:pt x="188570" y="59323"/>
                  </a:lnTo>
                  <a:lnTo>
                    <a:pt x="191687" y="49055"/>
                  </a:lnTo>
                  <a:lnTo>
                    <a:pt x="192880" y="38778"/>
                  </a:lnTo>
                  <a:lnTo>
                    <a:pt x="192114" y="28988"/>
                  </a:lnTo>
                  <a:lnTo>
                    <a:pt x="189328" y="20146"/>
                  </a:lnTo>
                  <a:lnTo>
                    <a:pt x="184267" y="12820"/>
                  </a:lnTo>
                  <a:lnTo>
                    <a:pt x="177016" y="7163"/>
                  </a:lnTo>
                  <a:lnTo>
                    <a:pt x="168082" y="3163"/>
                  </a:lnTo>
                  <a:lnTo>
                    <a:pt x="158185" y="829"/>
                  </a:lnTo>
                  <a:lnTo>
                    <a:pt x="147835" y="0"/>
                  </a:lnTo>
                  <a:lnTo>
                    <a:pt x="137466" y="558"/>
                  </a:lnTo>
                  <a:lnTo>
                    <a:pt x="127511" y="2519"/>
                  </a:lnTo>
                  <a:lnTo>
                    <a:pt x="118149" y="5760"/>
                  </a:lnTo>
                  <a:lnTo>
                    <a:pt x="109202" y="10052"/>
                  </a:lnTo>
                  <a:lnTo>
                    <a:pt x="100266" y="15150"/>
                  </a:lnTo>
                  <a:lnTo>
                    <a:pt x="91104" y="20836"/>
                  </a:lnTo>
                  <a:lnTo>
                    <a:pt x="81812" y="26941"/>
                  </a:lnTo>
                  <a:lnTo>
                    <a:pt x="72719" y="33338"/>
                  </a:lnTo>
                  <a:lnTo>
                    <a:pt x="64013" y="39946"/>
                  </a:lnTo>
                  <a:lnTo>
                    <a:pt x="55878" y="47026"/>
                  </a:lnTo>
                  <a:lnTo>
                    <a:pt x="48567" y="55152"/>
                  </a:lnTo>
                  <a:lnTo>
                    <a:pt x="42140" y="64554"/>
                  </a:lnTo>
                  <a:lnTo>
                    <a:pt x="36654" y="75312"/>
                  </a:lnTo>
                  <a:lnTo>
                    <a:pt x="32261" y="87514"/>
                  </a:lnTo>
                  <a:lnTo>
                    <a:pt x="28933" y="101060"/>
                  </a:lnTo>
                  <a:lnTo>
                    <a:pt x="26510" y="115716"/>
                  </a:lnTo>
                  <a:lnTo>
                    <a:pt x="24793" y="131224"/>
                  </a:lnTo>
                  <a:lnTo>
                    <a:pt x="23602" y="147351"/>
                  </a:lnTo>
                  <a:lnTo>
                    <a:pt x="22952" y="163754"/>
                  </a:lnTo>
                  <a:lnTo>
                    <a:pt x="23040" y="179993"/>
                  </a:lnTo>
                  <a:lnTo>
                    <a:pt x="23918" y="195835"/>
                  </a:lnTo>
                  <a:lnTo>
                    <a:pt x="25660" y="211083"/>
                  </a:lnTo>
                  <a:lnTo>
                    <a:pt x="28433" y="225483"/>
                  </a:lnTo>
                  <a:lnTo>
                    <a:pt x="32231" y="238976"/>
                  </a:lnTo>
                  <a:lnTo>
                    <a:pt x="37070" y="251343"/>
                  </a:lnTo>
                  <a:lnTo>
                    <a:pt x="43068" y="262132"/>
                  </a:lnTo>
                  <a:lnTo>
                    <a:pt x="50181" y="271238"/>
                  </a:lnTo>
                  <a:lnTo>
                    <a:pt x="58398" y="278693"/>
                  </a:lnTo>
                  <a:lnTo>
                    <a:pt x="67816" y="284492"/>
                  </a:lnTo>
                  <a:lnTo>
                    <a:pt x="78374" y="288799"/>
                  </a:lnTo>
                  <a:lnTo>
                    <a:pt x="89887" y="291726"/>
                  </a:lnTo>
                  <a:lnTo>
                    <a:pt x="102140" y="293259"/>
                  </a:lnTo>
                  <a:lnTo>
                    <a:pt x="114927" y="293512"/>
                  </a:lnTo>
                  <a:lnTo>
                    <a:pt x="127767" y="292548"/>
                  </a:lnTo>
                  <a:lnTo>
                    <a:pt x="139927" y="290307"/>
                  </a:lnTo>
                  <a:lnTo>
                    <a:pt x="151056" y="286882"/>
                  </a:lnTo>
                  <a:lnTo>
                    <a:pt x="160863" y="282785"/>
                  </a:lnTo>
                  <a:lnTo>
                    <a:pt x="169901" y="278455"/>
                  </a:lnTo>
                  <a:lnTo>
                    <a:pt x="178961" y="273511"/>
                  </a:lnTo>
                  <a:lnTo>
                    <a:pt x="189513" y="2671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137492" y="4516725"/>
              <a:ext cx="168457" cy="331016"/>
            </a:xfrm>
            <a:custGeom>
              <a:avLst/>
              <a:gdLst/>
              <a:ahLst/>
              <a:cxnLst/>
              <a:rect l="0" t="0" r="0" b="0"/>
              <a:pathLst>
                <a:path w="168457" h="331016">
                  <a:moveTo>
                    <a:pt x="0" y="157928"/>
                  </a:moveTo>
                  <a:lnTo>
                    <a:pt x="2934" y="169730"/>
                  </a:lnTo>
                  <a:lnTo>
                    <a:pt x="5716" y="181499"/>
                  </a:lnTo>
                  <a:lnTo>
                    <a:pt x="8615" y="194389"/>
                  </a:lnTo>
                  <a:lnTo>
                    <a:pt x="11656" y="208237"/>
                  </a:lnTo>
                  <a:lnTo>
                    <a:pt x="14821" y="222565"/>
                  </a:lnTo>
                  <a:lnTo>
                    <a:pt x="18080" y="237035"/>
                  </a:lnTo>
                  <a:lnTo>
                    <a:pt x="21245" y="251485"/>
                  </a:lnTo>
                  <a:lnTo>
                    <a:pt x="23989" y="265860"/>
                  </a:lnTo>
                  <a:lnTo>
                    <a:pt x="26168" y="280150"/>
                  </a:lnTo>
                  <a:lnTo>
                    <a:pt x="27970" y="294202"/>
                  </a:lnTo>
                  <a:lnTo>
                    <a:pt x="29795" y="307724"/>
                  </a:lnTo>
                  <a:lnTo>
                    <a:pt x="31858" y="320511"/>
                  </a:lnTo>
                  <a:lnTo>
                    <a:pt x="33577" y="329474"/>
                  </a:lnTo>
                  <a:lnTo>
                    <a:pt x="34185" y="331015"/>
                  </a:lnTo>
                  <a:lnTo>
                    <a:pt x="34038" y="326800"/>
                  </a:lnTo>
                  <a:lnTo>
                    <a:pt x="33591" y="318916"/>
                  </a:lnTo>
                  <a:lnTo>
                    <a:pt x="32938" y="308761"/>
                  </a:lnTo>
                  <a:lnTo>
                    <a:pt x="31874" y="297200"/>
                  </a:lnTo>
                  <a:lnTo>
                    <a:pt x="30296" y="284757"/>
                  </a:lnTo>
                  <a:lnTo>
                    <a:pt x="28230" y="271754"/>
                  </a:lnTo>
                  <a:lnTo>
                    <a:pt x="25762" y="258392"/>
                  </a:lnTo>
                  <a:lnTo>
                    <a:pt x="22990" y="244793"/>
                  </a:lnTo>
                  <a:lnTo>
                    <a:pt x="20161" y="230874"/>
                  </a:lnTo>
                  <a:lnTo>
                    <a:pt x="17649" y="216381"/>
                  </a:lnTo>
                  <a:lnTo>
                    <a:pt x="15638" y="201227"/>
                  </a:lnTo>
                  <a:lnTo>
                    <a:pt x="14460" y="185794"/>
                  </a:lnTo>
                  <a:lnTo>
                    <a:pt x="14652" y="170813"/>
                  </a:lnTo>
                  <a:lnTo>
                    <a:pt x="16378" y="156668"/>
                  </a:lnTo>
                  <a:lnTo>
                    <a:pt x="19486" y="143560"/>
                  </a:lnTo>
                  <a:lnTo>
                    <a:pt x="23707" y="131676"/>
                  </a:lnTo>
                  <a:lnTo>
                    <a:pt x="28770" y="120984"/>
                  </a:lnTo>
                  <a:lnTo>
                    <a:pt x="34607" y="111465"/>
                  </a:lnTo>
                  <a:lnTo>
                    <a:pt x="41349" y="103202"/>
                  </a:lnTo>
                  <a:lnTo>
                    <a:pt x="48988" y="96115"/>
                  </a:lnTo>
                  <a:lnTo>
                    <a:pt x="57235" y="89844"/>
                  </a:lnTo>
                  <a:lnTo>
                    <a:pt x="65616" y="83857"/>
                  </a:lnTo>
                  <a:lnTo>
                    <a:pt x="73846" y="77823"/>
                  </a:lnTo>
                  <a:lnTo>
                    <a:pt x="81830" y="71615"/>
                  </a:lnTo>
                  <a:lnTo>
                    <a:pt x="89571" y="65214"/>
                  </a:lnTo>
                  <a:lnTo>
                    <a:pt x="97110" y="58646"/>
                  </a:lnTo>
                  <a:lnTo>
                    <a:pt x="104495" y="51947"/>
                  </a:lnTo>
                  <a:lnTo>
                    <a:pt x="111768" y="45151"/>
                  </a:lnTo>
                  <a:lnTo>
                    <a:pt x="118961" y="38289"/>
                  </a:lnTo>
                  <a:lnTo>
                    <a:pt x="126181" y="31494"/>
                  </a:lnTo>
                  <a:lnTo>
                    <a:pt x="134527" y="24225"/>
                  </a:lnTo>
                  <a:lnTo>
                    <a:pt x="146969" y="1472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385563" y="4158756"/>
              <a:ext cx="67785" cy="631711"/>
            </a:xfrm>
            <a:custGeom>
              <a:avLst/>
              <a:gdLst/>
              <a:ahLst/>
              <a:cxnLst/>
              <a:rect l="0" t="0" r="0" b="0"/>
              <a:pathLst>
                <a:path w="67785" h="631711">
                  <a:moveTo>
                    <a:pt x="4613" y="0"/>
                  </a:moveTo>
                  <a:lnTo>
                    <a:pt x="1813" y="11668"/>
                  </a:lnTo>
                  <a:lnTo>
                    <a:pt x="312" y="22157"/>
                  </a:lnTo>
                  <a:lnTo>
                    <a:pt x="0" y="32464"/>
                  </a:lnTo>
                  <a:lnTo>
                    <a:pt x="507" y="42937"/>
                  </a:lnTo>
                  <a:lnTo>
                    <a:pt x="1326" y="53929"/>
                  </a:lnTo>
                  <a:lnTo>
                    <a:pt x="2147" y="65572"/>
                  </a:lnTo>
                  <a:lnTo>
                    <a:pt x="3003" y="77826"/>
                  </a:lnTo>
                  <a:lnTo>
                    <a:pt x="4178" y="90580"/>
                  </a:lnTo>
                  <a:lnTo>
                    <a:pt x="5813" y="103716"/>
                  </a:lnTo>
                  <a:lnTo>
                    <a:pt x="7740" y="117129"/>
                  </a:lnTo>
                  <a:lnTo>
                    <a:pt x="9580" y="130740"/>
                  </a:lnTo>
                  <a:lnTo>
                    <a:pt x="11119" y="144492"/>
                  </a:lnTo>
                  <a:lnTo>
                    <a:pt x="12475" y="158506"/>
                  </a:lnTo>
                  <a:lnTo>
                    <a:pt x="13992" y="173060"/>
                  </a:lnTo>
                  <a:lnTo>
                    <a:pt x="15860" y="188263"/>
                  </a:lnTo>
                  <a:lnTo>
                    <a:pt x="17945" y="204066"/>
                  </a:lnTo>
                  <a:lnTo>
                    <a:pt x="19892" y="220361"/>
                  </a:lnTo>
                  <a:lnTo>
                    <a:pt x="21503" y="237023"/>
                  </a:lnTo>
                  <a:lnTo>
                    <a:pt x="22906" y="253789"/>
                  </a:lnTo>
                  <a:lnTo>
                    <a:pt x="24455" y="270272"/>
                  </a:lnTo>
                  <a:lnTo>
                    <a:pt x="26350" y="286292"/>
                  </a:lnTo>
                  <a:lnTo>
                    <a:pt x="28622" y="302167"/>
                  </a:lnTo>
                  <a:lnTo>
                    <a:pt x="31226" y="318586"/>
                  </a:lnTo>
                  <a:lnTo>
                    <a:pt x="34088" y="335888"/>
                  </a:lnTo>
                  <a:lnTo>
                    <a:pt x="36976" y="353765"/>
                  </a:lnTo>
                  <a:lnTo>
                    <a:pt x="39529" y="371466"/>
                  </a:lnTo>
                  <a:lnTo>
                    <a:pt x="41578" y="388559"/>
                  </a:lnTo>
                  <a:lnTo>
                    <a:pt x="43292" y="404951"/>
                  </a:lnTo>
                  <a:lnTo>
                    <a:pt x="45057" y="420719"/>
                  </a:lnTo>
                  <a:lnTo>
                    <a:pt x="47094" y="435989"/>
                  </a:lnTo>
                  <a:lnTo>
                    <a:pt x="49295" y="450888"/>
                  </a:lnTo>
                  <a:lnTo>
                    <a:pt x="51319" y="465520"/>
                  </a:lnTo>
                  <a:lnTo>
                    <a:pt x="52978" y="479963"/>
                  </a:lnTo>
                  <a:lnTo>
                    <a:pt x="54244" y="494276"/>
                  </a:lnTo>
                  <a:lnTo>
                    <a:pt x="55168" y="508500"/>
                  </a:lnTo>
                  <a:lnTo>
                    <a:pt x="55830" y="522662"/>
                  </a:lnTo>
                  <a:lnTo>
                    <a:pt x="56460" y="536784"/>
                  </a:lnTo>
                  <a:lnTo>
                    <a:pt x="57423" y="550879"/>
                  </a:lnTo>
                  <a:lnTo>
                    <a:pt x="58886" y="564941"/>
                  </a:lnTo>
                  <a:lnTo>
                    <a:pt x="60693" y="578563"/>
                  </a:lnTo>
                  <a:lnTo>
                    <a:pt x="62634" y="592383"/>
                  </a:lnTo>
                  <a:lnTo>
                    <a:pt x="64882" y="608735"/>
                  </a:lnTo>
                  <a:lnTo>
                    <a:pt x="67784" y="6317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158549" y="4375667"/>
              <a:ext cx="442198" cy="56831"/>
            </a:xfrm>
            <a:custGeom>
              <a:avLst/>
              <a:gdLst/>
              <a:ahLst/>
              <a:cxnLst/>
              <a:rect l="0" t="0" r="0" b="0"/>
              <a:pathLst>
                <a:path w="442198" h="56831">
                  <a:moveTo>
                    <a:pt x="442197" y="25244"/>
                  </a:moveTo>
                  <a:lnTo>
                    <a:pt x="430395" y="22311"/>
                  </a:lnTo>
                  <a:lnTo>
                    <a:pt x="418626" y="19529"/>
                  </a:lnTo>
                  <a:lnTo>
                    <a:pt x="405731" y="16633"/>
                  </a:lnTo>
                  <a:lnTo>
                    <a:pt x="391710" y="13766"/>
                  </a:lnTo>
                  <a:lnTo>
                    <a:pt x="376734" y="11250"/>
                  </a:lnTo>
                  <a:lnTo>
                    <a:pt x="361020" y="9235"/>
                  </a:lnTo>
                  <a:lnTo>
                    <a:pt x="345090" y="7549"/>
                  </a:lnTo>
                  <a:lnTo>
                    <a:pt x="329714" y="5806"/>
                  </a:lnTo>
                  <a:lnTo>
                    <a:pt x="315270" y="3789"/>
                  </a:lnTo>
                  <a:lnTo>
                    <a:pt x="301778" y="1773"/>
                  </a:lnTo>
                  <a:lnTo>
                    <a:pt x="289097" y="405"/>
                  </a:lnTo>
                  <a:lnTo>
                    <a:pt x="277031" y="0"/>
                  </a:lnTo>
                  <a:lnTo>
                    <a:pt x="264925" y="390"/>
                  </a:lnTo>
                  <a:lnTo>
                    <a:pt x="251724" y="1117"/>
                  </a:lnTo>
                  <a:lnTo>
                    <a:pt x="236945" y="1869"/>
                  </a:lnTo>
                  <a:lnTo>
                    <a:pt x="220778" y="2678"/>
                  </a:lnTo>
                  <a:lnTo>
                    <a:pt x="203781" y="3821"/>
                  </a:lnTo>
                  <a:lnTo>
                    <a:pt x="186395" y="5438"/>
                  </a:lnTo>
                  <a:lnTo>
                    <a:pt x="169181" y="7523"/>
                  </a:lnTo>
                  <a:lnTo>
                    <a:pt x="152863" y="10001"/>
                  </a:lnTo>
                  <a:lnTo>
                    <a:pt x="137740" y="12782"/>
                  </a:lnTo>
                  <a:lnTo>
                    <a:pt x="123435" y="15786"/>
                  </a:lnTo>
                  <a:lnTo>
                    <a:pt x="109135" y="18948"/>
                  </a:lnTo>
                  <a:lnTo>
                    <a:pt x="94366" y="22226"/>
                  </a:lnTo>
                  <a:lnTo>
                    <a:pt x="79324" y="25748"/>
                  </a:lnTo>
                  <a:lnTo>
                    <a:pt x="64671" y="29798"/>
                  </a:lnTo>
                  <a:lnTo>
                    <a:pt x="50788" y="34480"/>
                  </a:lnTo>
                  <a:lnTo>
                    <a:pt x="38169" y="39441"/>
                  </a:lnTo>
                  <a:lnTo>
                    <a:pt x="26339" y="44455"/>
                  </a:lnTo>
                  <a:lnTo>
                    <a:pt x="14265" y="49963"/>
                  </a:lnTo>
                  <a:lnTo>
                    <a:pt x="0" y="568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79045" y="4564668"/>
              <a:ext cx="248044" cy="192549"/>
            </a:xfrm>
            <a:custGeom>
              <a:avLst/>
              <a:gdLst/>
              <a:ahLst/>
              <a:cxnLst/>
              <a:rect l="0" t="0" r="0" b="0"/>
              <a:pathLst>
                <a:path w="248044" h="192549">
                  <a:moveTo>
                    <a:pt x="142758" y="46814"/>
                  </a:moveTo>
                  <a:lnTo>
                    <a:pt x="136890" y="38079"/>
                  </a:lnTo>
                  <a:lnTo>
                    <a:pt x="131326" y="30373"/>
                  </a:lnTo>
                  <a:lnTo>
                    <a:pt x="125518" y="22980"/>
                  </a:lnTo>
                  <a:lnTo>
                    <a:pt x="119091" y="16064"/>
                  </a:lnTo>
                  <a:lnTo>
                    <a:pt x="111464" y="10182"/>
                  </a:lnTo>
                  <a:lnTo>
                    <a:pt x="102435" y="5568"/>
                  </a:lnTo>
                  <a:lnTo>
                    <a:pt x="92280" y="2302"/>
                  </a:lnTo>
                  <a:lnTo>
                    <a:pt x="81553" y="476"/>
                  </a:lnTo>
                  <a:lnTo>
                    <a:pt x="70642" y="0"/>
                  </a:lnTo>
                  <a:lnTo>
                    <a:pt x="59894" y="967"/>
                  </a:lnTo>
                  <a:lnTo>
                    <a:pt x="49684" y="3736"/>
                  </a:lnTo>
                  <a:lnTo>
                    <a:pt x="40161" y="8338"/>
                  </a:lnTo>
                  <a:lnTo>
                    <a:pt x="31445" y="14528"/>
                  </a:lnTo>
                  <a:lnTo>
                    <a:pt x="23730" y="21971"/>
                  </a:lnTo>
                  <a:lnTo>
                    <a:pt x="17023" y="30350"/>
                  </a:lnTo>
                  <a:lnTo>
                    <a:pt x="11348" y="39568"/>
                  </a:lnTo>
                  <a:lnTo>
                    <a:pt x="6825" y="49732"/>
                  </a:lnTo>
                  <a:lnTo>
                    <a:pt x="3416" y="60823"/>
                  </a:lnTo>
                  <a:lnTo>
                    <a:pt x="1108" y="72541"/>
                  </a:lnTo>
                  <a:lnTo>
                    <a:pt x="0" y="84406"/>
                  </a:lnTo>
                  <a:lnTo>
                    <a:pt x="31" y="96128"/>
                  </a:lnTo>
                  <a:lnTo>
                    <a:pt x="1016" y="107609"/>
                  </a:lnTo>
                  <a:lnTo>
                    <a:pt x="2740" y="118852"/>
                  </a:lnTo>
                  <a:lnTo>
                    <a:pt x="5014" y="129891"/>
                  </a:lnTo>
                  <a:lnTo>
                    <a:pt x="7843" y="140610"/>
                  </a:lnTo>
                  <a:lnTo>
                    <a:pt x="11420" y="150742"/>
                  </a:lnTo>
                  <a:lnTo>
                    <a:pt x="15794" y="160185"/>
                  </a:lnTo>
                  <a:lnTo>
                    <a:pt x="21037" y="168832"/>
                  </a:lnTo>
                  <a:lnTo>
                    <a:pt x="27313" y="176496"/>
                  </a:lnTo>
                  <a:lnTo>
                    <a:pt x="34612" y="183154"/>
                  </a:lnTo>
                  <a:lnTo>
                    <a:pt x="42785" y="188456"/>
                  </a:lnTo>
                  <a:lnTo>
                    <a:pt x="51642" y="191663"/>
                  </a:lnTo>
                  <a:lnTo>
                    <a:pt x="61001" y="192548"/>
                  </a:lnTo>
                  <a:lnTo>
                    <a:pt x="70555" y="191024"/>
                  </a:lnTo>
                  <a:lnTo>
                    <a:pt x="79889" y="186885"/>
                  </a:lnTo>
                  <a:lnTo>
                    <a:pt x="88794" y="180294"/>
                  </a:lnTo>
                  <a:lnTo>
                    <a:pt x="97247" y="171989"/>
                  </a:lnTo>
                  <a:lnTo>
                    <a:pt x="105311" y="163054"/>
                  </a:lnTo>
                  <a:lnTo>
                    <a:pt x="113067" y="154162"/>
                  </a:lnTo>
                  <a:lnTo>
                    <a:pt x="120428" y="145418"/>
                  </a:lnTo>
                  <a:lnTo>
                    <a:pt x="127153" y="136561"/>
                  </a:lnTo>
                  <a:lnTo>
                    <a:pt x="133156" y="127414"/>
                  </a:lnTo>
                  <a:lnTo>
                    <a:pt x="138341" y="117779"/>
                  </a:lnTo>
                  <a:lnTo>
                    <a:pt x="142526" y="107384"/>
                  </a:lnTo>
                  <a:lnTo>
                    <a:pt x="145696" y="96257"/>
                  </a:lnTo>
                  <a:lnTo>
                    <a:pt x="147520" y="87927"/>
                  </a:lnTo>
                  <a:lnTo>
                    <a:pt x="148401" y="86377"/>
                  </a:lnTo>
                  <a:lnTo>
                    <a:pt x="149974" y="89732"/>
                  </a:lnTo>
                  <a:lnTo>
                    <a:pt x="152768" y="96147"/>
                  </a:lnTo>
                  <a:lnTo>
                    <a:pt x="156700" y="104723"/>
                  </a:lnTo>
                  <a:lnTo>
                    <a:pt x="161537" y="114885"/>
                  </a:lnTo>
                  <a:lnTo>
                    <a:pt x="167209" y="125714"/>
                  </a:lnTo>
                  <a:lnTo>
                    <a:pt x="173833" y="135954"/>
                  </a:lnTo>
                  <a:lnTo>
                    <a:pt x="181395" y="144968"/>
                  </a:lnTo>
                  <a:lnTo>
                    <a:pt x="189759" y="152671"/>
                  </a:lnTo>
                  <a:lnTo>
                    <a:pt x="198750" y="159241"/>
                  </a:lnTo>
                  <a:lnTo>
                    <a:pt x="208194" y="164917"/>
                  </a:lnTo>
                  <a:lnTo>
                    <a:pt x="217501" y="169780"/>
                  </a:lnTo>
                  <a:lnTo>
                    <a:pt x="226592" y="174212"/>
                  </a:lnTo>
                  <a:lnTo>
                    <a:pt x="236261" y="178605"/>
                  </a:lnTo>
                  <a:lnTo>
                    <a:pt x="248043" y="183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779730" y="4579896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3"/>
                  </a:lnTo>
                  <a:lnTo>
                    <a:pt x="178" y="58102"/>
                  </a:lnTo>
                  <a:lnTo>
                    <a:pt x="826" y="73278"/>
                  </a:lnTo>
                  <a:lnTo>
                    <a:pt x="2074" y="88345"/>
                  </a:lnTo>
                  <a:lnTo>
                    <a:pt x="3727" y="103210"/>
                  </a:lnTo>
                  <a:lnTo>
                    <a:pt x="5375" y="117869"/>
                  </a:lnTo>
                  <a:lnTo>
                    <a:pt x="6778" y="132349"/>
                  </a:lnTo>
                  <a:lnTo>
                    <a:pt x="7873" y="146466"/>
                  </a:lnTo>
                  <a:lnTo>
                    <a:pt x="8802" y="161423"/>
                  </a:lnTo>
                  <a:lnTo>
                    <a:pt x="9640" y="180773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727088" y="44640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863958" y="4509671"/>
              <a:ext cx="147400" cy="259739"/>
            </a:xfrm>
            <a:custGeom>
              <a:avLst/>
              <a:gdLst/>
              <a:ahLst/>
              <a:cxnLst/>
              <a:rect l="0" t="0" r="0" b="0"/>
              <a:pathLst>
                <a:path w="147400" h="259739">
                  <a:moveTo>
                    <a:pt x="0" y="133396"/>
                  </a:moveTo>
                  <a:lnTo>
                    <a:pt x="2934" y="142264"/>
                  </a:lnTo>
                  <a:lnTo>
                    <a:pt x="5716" y="151251"/>
                  </a:lnTo>
                  <a:lnTo>
                    <a:pt x="8615" y="161247"/>
                  </a:lnTo>
                  <a:lnTo>
                    <a:pt x="11656" y="172228"/>
                  </a:lnTo>
                  <a:lnTo>
                    <a:pt x="14821" y="184039"/>
                  </a:lnTo>
                  <a:lnTo>
                    <a:pt x="18085" y="196497"/>
                  </a:lnTo>
                  <a:lnTo>
                    <a:pt x="21423" y="209435"/>
                  </a:lnTo>
                  <a:lnTo>
                    <a:pt x="24814" y="222716"/>
                  </a:lnTo>
                  <a:lnTo>
                    <a:pt x="28209" y="236119"/>
                  </a:lnTo>
                  <a:lnTo>
                    <a:pt x="30382" y="245401"/>
                  </a:lnTo>
                  <a:lnTo>
                    <a:pt x="30162" y="245782"/>
                  </a:lnTo>
                  <a:lnTo>
                    <a:pt x="28514" y="239522"/>
                  </a:lnTo>
                  <a:lnTo>
                    <a:pt x="26118" y="229111"/>
                  </a:lnTo>
                  <a:lnTo>
                    <a:pt x="23302" y="216125"/>
                  </a:lnTo>
                  <a:lnTo>
                    <a:pt x="20233" y="201689"/>
                  </a:lnTo>
                  <a:lnTo>
                    <a:pt x="17007" y="186700"/>
                  </a:lnTo>
                  <a:lnTo>
                    <a:pt x="13687" y="171654"/>
                  </a:lnTo>
                  <a:lnTo>
                    <a:pt x="10471" y="156752"/>
                  </a:lnTo>
                  <a:lnTo>
                    <a:pt x="7689" y="142042"/>
                  </a:lnTo>
                  <a:lnTo>
                    <a:pt x="5486" y="127508"/>
                  </a:lnTo>
                  <a:lnTo>
                    <a:pt x="3836" y="113116"/>
                  </a:lnTo>
                  <a:lnTo>
                    <a:pt x="2646" y="98830"/>
                  </a:lnTo>
                  <a:lnTo>
                    <a:pt x="1813" y="84626"/>
                  </a:lnTo>
                  <a:lnTo>
                    <a:pt x="1404" y="70643"/>
                  </a:lnTo>
                  <a:lnTo>
                    <a:pt x="1654" y="57175"/>
                  </a:lnTo>
                  <a:lnTo>
                    <a:pt x="2646" y="44346"/>
                  </a:lnTo>
                  <a:lnTo>
                    <a:pt x="4634" y="32443"/>
                  </a:lnTo>
                  <a:lnTo>
                    <a:pt x="8103" y="21975"/>
                  </a:lnTo>
                  <a:lnTo>
                    <a:pt x="13178" y="13097"/>
                  </a:lnTo>
                  <a:lnTo>
                    <a:pt x="19519" y="6135"/>
                  </a:lnTo>
                  <a:lnTo>
                    <a:pt x="26531" y="1733"/>
                  </a:lnTo>
                  <a:lnTo>
                    <a:pt x="33799" y="0"/>
                  </a:lnTo>
                  <a:lnTo>
                    <a:pt x="41117" y="769"/>
                  </a:lnTo>
                  <a:lnTo>
                    <a:pt x="48402" y="3859"/>
                  </a:lnTo>
                  <a:lnTo>
                    <a:pt x="55628" y="8934"/>
                  </a:lnTo>
                  <a:lnTo>
                    <a:pt x="62631" y="15575"/>
                  </a:lnTo>
                  <a:lnTo>
                    <a:pt x="69115" y="23386"/>
                  </a:lnTo>
                  <a:lnTo>
                    <a:pt x="74964" y="32050"/>
                  </a:lnTo>
                  <a:lnTo>
                    <a:pt x="80386" y="41644"/>
                  </a:lnTo>
                  <a:lnTo>
                    <a:pt x="85794" y="52600"/>
                  </a:lnTo>
                  <a:lnTo>
                    <a:pt x="91431" y="65044"/>
                  </a:lnTo>
                  <a:lnTo>
                    <a:pt x="97201" y="78656"/>
                  </a:lnTo>
                  <a:lnTo>
                    <a:pt x="102776" y="92865"/>
                  </a:lnTo>
                  <a:lnTo>
                    <a:pt x="107972" y="107275"/>
                  </a:lnTo>
                  <a:lnTo>
                    <a:pt x="112765" y="121695"/>
                  </a:lnTo>
                  <a:lnTo>
                    <a:pt x="117212" y="136057"/>
                  </a:lnTo>
                  <a:lnTo>
                    <a:pt x="121382" y="150345"/>
                  </a:lnTo>
                  <a:lnTo>
                    <a:pt x="125181" y="164566"/>
                  </a:lnTo>
                  <a:lnTo>
                    <a:pt x="128361" y="178735"/>
                  </a:lnTo>
                  <a:lnTo>
                    <a:pt x="130838" y="192850"/>
                  </a:lnTo>
                  <a:lnTo>
                    <a:pt x="132875" y="206510"/>
                  </a:lnTo>
                  <a:lnTo>
                    <a:pt x="135290" y="220360"/>
                  </a:lnTo>
                  <a:lnTo>
                    <a:pt x="139413" y="236737"/>
                  </a:lnTo>
                  <a:lnTo>
                    <a:pt x="147399" y="2597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411440" y="4274570"/>
              <a:ext cx="200043" cy="572921"/>
            </a:xfrm>
            <a:custGeom>
              <a:avLst/>
              <a:gdLst/>
              <a:ahLst/>
              <a:cxnLst/>
              <a:rect l="0" t="0" r="0" b="0"/>
              <a:pathLst>
                <a:path w="200043" h="572921">
                  <a:moveTo>
                    <a:pt x="0" y="0"/>
                  </a:moveTo>
                  <a:lnTo>
                    <a:pt x="0" y="8678"/>
                  </a:lnTo>
                  <a:lnTo>
                    <a:pt x="0" y="21198"/>
                  </a:lnTo>
                  <a:lnTo>
                    <a:pt x="0" y="36025"/>
                  </a:lnTo>
                  <a:lnTo>
                    <a:pt x="5" y="52532"/>
                  </a:lnTo>
                  <a:lnTo>
                    <a:pt x="177" y="69997"/>
                  </a:lnTo>
                  <a:lnTo>
                    <a:pt x="825" y="87478"/>
                  </a:lnTo>
                  <a:lnTo>
                    <a:pt x="2074" y="104452"/>
                  </a:lnTo>
                  <a:lnTo>
                    <a:pt x="3727" y="120777"/>
                  </a:lnTo>
                  <a:lnTo>
                    <a:pt x="5375" y="136507"/>
                  </a:lnTo>
                  <a:lnTo>
                    <a:pt x="6778" y="151755"/>
                  </a:lnTo>
                  <a:lnTo>
                    <a:pt x="7871" y="166641"/>
                  </a:lnTo>
                  <a:lnTo>
                    <a:pt x="8679" y="181264"/>
                  </a:lnTo>
                  <a:lnTo>
                    <a:pt x="9257" y="195702"/>
                  </a:lnTo>
                  <a:lnTo>
                    <a:pt x="9662" y="210012"/>
                  </a:lnTo>
                  <a:lnTo>
                    <a:pt x="9942" y="224234"/>
                  </a:lnTo>
                  <a:lnTo>
                    <a:pt x="10128" y="238395"/>
                  </a:lnTo>
                  <a:lnTo>
                    <a:pt x="10085" y="252516"/>
                  </a:lnTo>
                  <a:lnTo>
                    <a:pt x="9525" y="266609"/>
                  </a:lnTo>
                  <a:lnTo>
                    <a:pt x="8335" y="280684"/>
                  </a:lnTo>
                  <a:lnTo>
                    <a:pt x="6722" y="294747"/>
                  </a:lnTo>
                  <a:lnTo>
                    <a:pt x="5100" y="308802"/>
                  </a:lnTo>
                  <a:lnTo>
                    <a:pt x="3715" y="322852"/>
                  </a:lnTo>
                  <a:lnTo>
                    <a:pt x="2633" y="336896"/>
                  </a:lnTo>
                  <a:lnTo>
                    <a:pt x="1834" y="350940"/>
                  </a:lnTo>
                  <a:lnTo>
                    <a:pt x="1261" y="364981"/>
                  </a:lnTo>
                  <a:lnTo>
                    <a:pt x="860" y="379021"/>
                  </a:lnTo>
                  <a:lnTo>
                    <a:pt x="582" y="393060"/>
                  </a:lnTo>
                  <a:lnTo>
                    <a:pt x="393" y="407108"/>
                  </a:lnTo>
                  <a:lnTo>
                    <a:pt x="264" y="421493"/>
                  </a:lnTo>
                  <a:lnTo>
                    <a:pt x="177" y="436828"/>
                  </a:lnTo>
                  <a:lnTo>
                    <a:pt x="119" y="453368"/>
                  </a:lnTo>
                  <a:lnTo>
                    <a:pt x="79" y="470884"/>
                  </a:lnTo>
                  <a:lnTo>
                    <a:pt x="53" y="488867"/>
                  </a:lnTo>
                  <a:lnTo>
                    <a:pt x="49" y="506946"/>
                  </a:lnTo>
                  <a:lnTo>
                    <a:pt x="555" y="524304"/>
                  </a:lnTo>
                  <a:lnTo>
                    <a:pt x="2492" y="539661"/>
                  </a:lnTo>
                  <a:lnTo>
                    <a:pt x="6247" y="552485"/>
                  </a:lnTo>
                  <a:lnTo>
                    <a:pt x="11721" y="562430"/>
                  </a:lnTo>
                  <a:lnTo>
                    <a:pt x="18608" y="569001"/>
                  </a:lnTo>
                  <a:lnTo>
                    <a:pt x="26574" y="572276"/>
                  </a:lnTo>
                  <a:lnTo>
                    <a:pt x="35328" y="572920"/>
                  </a:lnTo>
                  <a:lnTo>
                    <a:pt x="44641" y="571858"/>
                  </a:lnTo>
                  <a:lnTo>
                    <a:pt x="54342" y="569788"/>
                  </a:lnTo>
                  <a:lnTo>
                    <a:pt x="64312" y="567136"/>
                  </a:lnTo>
                  <a:lnTo>
                    <a:pt x="74464" y="564145"/>
                  </a:lnTo>
                  <a:lnTo>
                    <a:pt x="84740" y="560951"/>
                  </a:lnTo>
                  <a:lnTo>
                    <a:pt x="95099" y="557469"/>
                  </a:lnTo>
                  <a:lnTo>
                    <a:pt x="105514" y="553439"/>
                  </a:lnTo>
                  <a:lnTo>
                    <a:pt x="115967" y="548763"/>
                  </a:lnTo>
                  <a:lnTo>
                    <a:pt x="126444" y="543653"/>
                  </a:lnTo>
                  <a:lnTo>
                    <a:pt x="136939" y="538530"/>
                  </a:lnTo>
                  <a:lnTo>
                    <a:pt x="147435" y="533645"/>
                  </a:lnTo>
                  <a:lnTo>
                    <a:pt x="157669" y="529215"/>
                  </a:lnTo>
                  <a:lnTo>
                    <a:pt x="168233" y="525074"/>
                  </a:lnTo>
                  <a:lnTo>
                    <a:pt x="181175" y="520860"/>
                  </a:lnTo>
                  <a:lnTo>
                    <a:pt x="200042" y="515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443026" y="4527253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107011" y="2934"/>
                  </a:lnTo>
                  <a:lnTo>
                    <a:pt x="98665" y="5716"/>
                  </a:lnTo>
                  <a:lnTo>
                    <a:pt x="89966" y="8616"/>
                  </a:lnTo>
                  <a:lnTo>
                    <a:pt x="80845" y="11657"/>
                  </a:lnTo>
                  <a:lnTo>
                    <a:pt x="71350" y="14821"/>
                  </a:lnTo>
                  <a:lnTo>
                    <a:pt x="61563" y="18085"/>
                  </a:lnTo>
                  <a:lnTo>
                    <a:pt x="51629" y="21465"/>
                  </a:lnTo>
                  <a:lnTo>
                    <a:pt x="40562" y="25454"/>
                  </a:lnTo>
                  <a:lnTo>
                    <a:pt x="25157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421969" y="4259438"/>
              <a:ext cx="210570" cy="67775"/>
            </a:xfrm>
            <a:custGeom>
              <a:avLst/>
              <a:gdLst/>
              <a:ahLst/>
              <a:cxnLst/>
              <a:rect l="0" t="0" r="0" b="0"/>
              <a:pathLst>
                <a:path w="210570" h="67775">
                  <a:moveTo>
                    <a:pt x="210569" y="4603"/>
                  </a:moveTo>
                  <a:lnTo>
                    <a:pt x="201768" y="1803"/>
                  </a:lnTo>
                  <a:lnTo>
                    <a:pt x="193421" y="301"/>
                  </a:lnTo>
                  <a:lnTo>
                    <a:pt x="184718" y="0"/>
                  </a:lnTo>
                  <a:lnTo>
                    <a:pt x="175424" y="851"/>
                  </a:lnTo>
                  <a:lnTo>
                    <a:pt x="165281" y="2968"/>
                  </a:lnTo>
                  <a:lnTo>
                    <a:pt x="154240" y="6285"/>
                  </a:lnTo>
                  <a:lnTo>
                    <a:pt x="142574" y="10447"/>
                  </a:lnTo>
                  <a:lnTo>
                    <a:pt x="130751" y="14919"/>
                  </a:lnTo>
                  <a:lnTo>
                    <a:pt x="119062" y="19364"/>
                  </a:lnTo>
                  <a:lnTo>
                    <a:pt x="107605" y="23649"/>
                  </a:lnTo>
                  <a:lnTo>
                    <a:pt x="96380" y="27753"/>
                  </a:lnTo>
                  <a:lnTo>
                    <a:pt x="85348" y="31697"/>
                  </a:lnTo>
                  <a:lnTo>
                    <a:pt x="74465" y="35516"/>
                  </a:lnTo>
                  <a:lnTo>
                    <a:pt x="63690" y="39241"/>
                  </a:lnTo>
                  <a:lnTo>
                    <a:pt x="53002" y="42899"/>
                  </a:lnTo>
                  <a:lnTo>
                    <a:pt x="42638" y="46550"/>
                  </a:lnTo>
                  <a:lnTo>
                    <a:pt x="31973" y="50756"/>
                  </a:lnTo>
                  <a:lnTo>
                    <a:pt x="18947" y="57004"/>
                  </a:lnTo>
                  <a:lnTo>
                    <a:pt x="0" y="677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611482" y="4464082"/>
              <a:ext cx="178985" cy="295247"/>
            </a:xfrm>
            <a:custGeom>
              <a:avLst/>
              <a:gdLst/>
              <a:ahLst/>
              <a:cxnLst/>
              <a:rect l="0" t="0" r="0" b="0"/>
              <a:pathLst>
                <a:path w="178985" h="295247">
                  <a:moveTo>
                    <a:pt x="0" y="52643"/>
                  </a:moveTo>
                  <a:lnTo>
                    <a:pt x="3000" y="61511"/>
                  </a:lnTo>
                  <a:lnTo>
                    <a:pt x="6423" y="70498"/>
                  </a:lnTo>
                  <a:lnTo>
                    <a:pt x="10619" y="80498"/>
                  </a:lnTo>
                  <a:lnTo>
                    <a:pt x="15519" y="91652"/>
                  </a:lnTo>
                  <a:lnTo>
                    <a:pt x="21000" y="104112"/>
                  </a:lnTo>
                  <a:lnTo>
                    <a:pt x="26931" y="117818"/>
                  </a:lnTo>
                  <a:lnTo>
                    <a:pt x="33193" y="132409"/>
                  </a:lnTo>
                  <a:lnTo>
                    <a:pt x="39691" y="147338"/>
                  </a:lnTo>
                  <a:lnTo>
                    <a:pt x="46356" y="162254"/>
                  </a:lnTo>
                  <a:lnTo>
                    <a:pt x="53134" y="176689"/>
                  </a:lnTo>
                  <a:lnTo>
                    <a:pt x="59990" y="190002"/>
                  </a:lnTo>
                  <a:lnTo>
                    <a:pt x="66901" y="201962"/>
                  </a:lnTo>
                  <a:lnTo>
                    <a:pt x="73847" y="212993"/>
                  </a:lnTo>
                  <a:lnTo>
                    <a:pt x="80817" y="223943"/>
                  </a:lnTo>
                  <a:lnTo>
                    <a:pt x="87803" y="235314"/>
                  </a:lnTo>
                  <a:lnTo>
                    <a:pt x="94800" y="247092"/>
                  </a:lnTo>
                  <a:lnTo>
                    <a:pt x="101804" y="258932"/>
                  </a:lnTo>
                  <a:lnTo>
                    <a:pt x="108813" y="270582"/>
                  </a:lnTo>
                  <a:lnTo>
                    <a:pt x="115826" y="281151"/>
                  </a:lnTo>
                  <a:lnTo>
                    <a:pt x="122841" y="289112"/>
                  </a:lnTo>
                  <a:lnTo>
                    <a:pt x="129847" y="293850"/>
                  </a:lnTo>
                  <a:lnTo>
                    <a:pt x="136519" y="295246"/>
                  </a:lnTo>
                  <a:lnTo>
                    <a:pt x="142240" y="293231"/>
                  </a:lnTo>
                  <a:lnTo>
                    <a:pt x="146752" y="288130"/>
                  </a:lnTo>
                  <a:lnTo>
                    <a:pt x="150119" y="280353"/>
                  </a:lnTo>
                  <a:lnTo>
                    <a:pt x="152545" y="270191"/>
                  </a:lnTo>
                  <a:lnTo>
                    <a:pt x="154256" y="258034"/>
                  </a:lnTo>
                  <a:lnTo>
                    <a:pt x="155611" y="244317"/>
                  </a:lnTo>
                  <a:lnTo>
                    <a:pt x="157069" y="229443"/>
                  </a:lnTo>
                  <a:lnTo>
                    <a:pt x="158869" y="213740"/>
                  </a:lnTo>
                  <a:lnTo>
                    <a:pt x="160894" y="197622"/>
                  </a:lnTo>
                  <a:lnTo>
                    <a:pt x="162793" y="181575"/>
                  </a:lnTo>
                  <a:lnTo>
                    <a:pt x="164364" y="165856"/>
                  </a:lnTo>
                  <a:lnTo>
                    <a:pt x="165570" y="150521"/>
                  </a:lnTo>
                  <a:lnTo>
                    <a:pt x="166454" y="135529"/>
                  </a:lnTo>
                  <a:lnTo>
                    <a:pt x="167082" y="120812"/>
                  </a:lnTo>
                  <a:lnTo>
                    <a:pt x="167521" y="106299"/>
                  </a:lnTo>
                  <a:lnTo>
                    <a:pt x="167823" y="91933"/>
                  </a:lnTo>
                  <a:lnTo>
                    <a:pt x="168034" y="77681"/>
                  </a:lnTo>
                  <a:lnTo>
                    <a:pt x="168376" y="63730"/>
                  </a:lnTo>
                  <a:lnTo>
                    <a:pt x="169387" y="48908"/>
                  </a:lnTo>
                  <a:lnTo>
                    <a:pt x="172275" y="29677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815383" y="4480070"/>
              <a:ext cx="196183" cy="261953"/>
            </a:xfrm>
            <a:custGeom>
              <a:avLst/>
              <a:gdLst/>
              <a:ahLst/>
              <a:cxnLst/>
              <a:rect l="0" t="0" r="0" b="0"/>
              <a:pathLst>
                <a:path w="196183" h="261953">
                  <a:moveTo>
                    <a:pt x="17197" y="47183"/>
                  </a:moveTo>
                  <a:lnTo>
                    <a:pt x="20265" y="55918"/>
                  </a:lnTo>
                  <a:lnTo>
                    <a:pt x="24328" y="63624"/>
                  </a:lnTo>
                  <a:lnTo>
                    <a:pt x="29816" y="71026"/>
                  </a:lnTo>
                  <a:lnTo>
                    <a:pt x="36403" y="78288"/>
                  </a:lnTo>
                  <a:lnTo>
                    <a:pt x="43552" y="85467"/>
                  </a:lnTo>
                  <a:lnTo>
                    <a:pt x="50900" y="92588"/>
                  </a:lnTo>
                  <a:lnTo>
                    <a:pt x="58433" y="99505"/>
                  </a:lnTo>
                  <a:lnTo>
                    <a:pt x="66390" y="105923"/>
                  </a:lnTo>
                  <a:lnTo>
                    <a:pt x="74892" y="111712"/>
                  </a:lnTo>
                  <a:lnTo>
                    <a:pt x="84074" y="116581"/>
                  </a:lnTo>
                  <a:lnTo>
                    <a:pt x="94156" y="120021"/>
                  </a:lnTo>
                  <a:lnTo>
                    <a:pt x="105162" y="121882"/>
                  </a:lnTo>
                  <a:lnTo>
                    <a:pt x="116808" y="122165"/>
                  </a:lnTo>
                  <a:lnTo>
                    <a:pt x="128619" y="120842"/>
                  </a:lnTo>
                  <a:lnTo>
                    <a:pt x="140283" y="118056"/>
                  </a:lnTo>
                  <a:lnTo>
                    <a:pt x="151044" y="113746"/>
                  </a:lnTo>
                  <a:lnTo>
                    <a:pt x="159674" y="107580"/>
                  </a:lnTo>
                  <a:lnTo>
                    <a:pt x="165692" y="99548"/>
                  </a:lnTo>
                  <a:lnTo>
                    <a:pt x="169272" y="90072"/>
                  </a:lnTo>
                  <a:lnTo>
                    <a:pt x="170860" y="79803"/>
                  </a:lnTo>
                  <a:lnTo>
                    <a:pt x="170928" y="69199"/>
                  </a:lnTo>
                  <a:lnTo>
                    <a:pt x="169724" y="58658"/>
                  </a:lnTo>
                  <a:lnTo>
                    <a:pt x="167264" y="48588"/>
                  </a:lnTo>
                  <a:lnTo>
                    <a:pt x="163651" y="39156"/>
                  </a:lnTo>
                  <a:lnTo>
                    <a:pt x="158923" y="30503"/>
                  </a:lnTo>
                  <a:lnTo>
                    <a:pt x="152993" y="22829"/>
                  </a:lnTo>
                  <a:lnTo>
                    <a:pt x="145923" y="16150"/>
                  </a:lnTo>
                  <a:lnTo>
                    <a:pt x="137733" y="10493"/>
                  </a:lnTo>
                  <a:lnTo>
                    <a:pt x="128333" y="5984"/>
                  </a:lnTo>
                  <a:lnTo>
                    <a:pt x="117791" y="2586"/>
                  </a:lnTo>
                  <a:lnTo>
                    <a:pt x="106457" y="456"/>
                  </a:lnTo>
                  <a:lnTo>
                    <a:pt x="94859" y="0"/>
                  </a:lnTo>
                  <a:lnTo>
                    <a:pt x="83323" y="1287"/>
                  </a:lnTo>
                  <a:lnTo>
                    <a:pt x="72138" y="4100"/>
                  </a:lnTo>
                  <a:lnTo>
                    <a:pt x="61627" y="8121"/>
                  </a:lnTo>
                  <a:lnTo>
                    <a:pt x="51897" y="13051"/>
                  </a:lnTo>
                  <a:lnTo>
                    <a:pt x="43042" y="18799"/>
                  </a:lnTo>
                  <a:lnTo>
                    <a:pt x="35232" y="25481"/>
                  </a:lnTo>
                  <a:lnTo>
                    <a:pt x="28457" y="33090"/>
                  </a:lnTo>
                  <a:lnTo>
                    <a:pt x="22567" y="41656"/>
                  </a:lnTo>
                  <a:lnTo>
                    <a:pt x="17368" y="51316"/>
                  </a:lnTo>
                  <a:lnTo>
                    <a:pt x="12685" y="62041"/>
                  </a:lnTo>
                  <a:lnTo>
                    <a:pt x="8539" y="73667"/>
                  </a:lnTo>
                  <a:lnTo>
                    <a:pt x="5125" y="85996"/>
                  </a:lnTo>
                  <a:lnTo>
                    <a:pt x="2499" y="98840"/>
                  </a:lnTo>
                  <a:lnTo>
                    <a:pt x="735" y="111886"/>
                  </a:lnTo>
                  <a:lnTo>
                    <a:pt x="0" y="124718"/>
                  </a:lnTo>
                  <a:lnTo>
                    <a:pt x="291" y="137124"/>
                  </a:lnTo>
                  <a:lnTo>
                    <a:pt x="1622" y="149082"/>
                  </a:lnTo>
                  <a:lnTo>
                    <a:pt x="4111" y="160652"/>
                  </a:lnTo>
                  <a:lnTo>
                    <a:pt x="7711" y="171920"/>
                  </a:lnTo>
                  <a:lnTo>
                    <a:pt x="12246" y="182962"/>
                  </a:lnTo>
                  <a:lnTo>
                    <a:pt x="17506" y="193844"/>
                  </a:lnTo>
                  <a:lnTo>
                    <a:pt x="23311" y="204609"/>
                  </a:lnTo>
                  <a:lnTo>
                    <a:pt x="29834" y="215128"/>
                  </a:lnTo>
                  <a:lnTo>
                    <a:pt x="37578" y="225118"/>
                  </a:lnTo>
                  <a:lnTo>
                    <a:pt x="46715" y="234458"/>
                  </a:lnTo>
                  <a:lnTo>
                    <a:pt x="57124" y="242866"/>
                  </a:lnTo>
                  <a:lnTo>
                    <a:pt x="68559" y="249834"/>
                  </a:lnTo>
                  <a:lnTo>
                    <a:pt x="80777" y="255218"/>
                  </a:lnTo>
                  <a:lnTo>
                    <a:pt x="93726" y="259019"/>
                  </a:lnTo>
                  <a:lnTo>
                    <a:pt x="107550" y="261211"/>
                  </a:lnTo>
                  <a:lnTo>
                    <a:pt x="122237" y="261952"/>
                  </a:lnTo>
                  <a:lnTo>
                    <a:pt x="137098" y="261666"/>
                  </a:lnTo>
                  <a:lnTo>
                    <a:pt x="152416" y="260929"/>
                  </a:lnTo>
                  <a:lnTo>
                    <a:pt x="170652" y="259680"/>
                  </a:lnTo>
                  <a:lnTo>
                    <a:pt x="196182" y="2577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065380" y="4530812"/>
              <a:ext cx="177812" cy="259655"/>
            </a:xfrm>
            <a:custGeom>
              <a:avLst/>
              <a:gdLst/>
              <a:ahLst/>
              <a:cxnLst/>
              <a:rect l="0" t="0" r="0" b="0"/>
              <a:pathLst>
                <a:path w="177812" h="259655">
                  <a:moveTo>
                    <a:pt x="9355" y="80670"/>
                  </a:moveTo>
                  <a:lnTo>
                    <a:pt x="9355" y="95272"/>
                  </a:lnTo>
                  <a:lnTo>
                    <a:pt x="9355" y="108542"/>
                  </a:lnTo>
                  <a:lnTo>
                    <a:pt x="9360" y="121739"/>
                  </a:lnTo>
                  <a:lnTo>
                    <a:pt x="9532" y="134908"/>
                  </a:lnTo>
                  <a:lnTo>
                    <a:pt x="10181" y="147768"/>
                  </a:lnTo>
                  <a:lnTo>
                    <a:pt x="11434" y="160173"/>
                  </a:lnTo>
                  <a:lnTo>
                    <a:pt x="13260" y="172287"/>
                  </a:lnTo>
                  <a:lnTo>
                    <a:pt x="15556" y="184488"/>
                  </a:lnTo>
                  <a:lnTo>
                    <a:pt x="18174" y="196949"/>
                  </a:lnTo>
                  <a:lnTo>
                    <a:pt x="19660" y="208084"/>
                  </a:lnTo>
                  <a:lnTo>
                    <a:pt x="18793" y="214631"/>
                  </a:lnTo>
                  <a:lnTo>
                    <a:pt x="16947" y="215397"/>
                  </a:lnTo>
                  <a:lnTo>
                    <a:pt x="15056" y="211437"/>
                  </a:lnTo>
                  <a:lnTo>
                    <a:pt x="13299" y="204140"/>
                  </a:lnTo>
                  <a:lnTo>
                    <a:pt x="11434" y="194588"/>
                  </a:lnTo>
                  <a:lnTo>
                    <a:pt x="9294" y="183532"/>
                  </a:lnTo>
                  <a:lnTo>
                    <a:pt x="7009" y="171477"/>
                  </a:lnTo>
                  <a:lnTo>
                    <a:pt x="4919" y="158757"/>
                  </a:lnTo>
                  <a:lnTo>
                    <a:pt x="3212" y="145598"/>
                  </a:lnTo>
                  <a:lnTo>
                    <a:pt x="1913" y="132144"/>
                  </a:lnTo>
                  <a:lnTo>
                    <a:pt x="964" y="118496"/>
                  </a:lnTo>
                  <a:lnTo>
                    <a:pt x="296" y="104718"/>
                  </a:lnTo>
                  <a:lnTo>
                    <a:pt x="0" y="90853"/>
                  </a:lnTo>
                  <a:lnTo>
                    <a:pt x="327" y="76930"/>
                  </a:lnTo>
                  <a:lnTo>
                    <a:pt x="1364" y="62978"/>
                  </a:lnTo>
                  <a:lnTo>
                    <a:pt x="3213" y="49337"/>
                  </a:lnTo>
                  <a:lnTo>
                    <a:pt x="6058" y="36629"/>
                  </a:lnTo>
                  <a:lnTo>
                    <a:pt x="9904" y="25135"/>
                  </a:lnTo>
                  <a:lnTo>
                    <a:pt x="14776" y="15281"/>
                  </a:lnTo>
                  <a:lnTo>
                    <a:pt x="20795" y="7791"/>
                  </a:lnTo>
                  <a:lnTo>
                    <a:pt x="27913" y="2836"/>
                  </a:lnTo>
                  <a:lnTo>
                    <a:pt x="35794" y="289"/>
                  </a:lnTo>
                  <a:lnTo>
                    <a:pt x="43921" y="0"/>
                  </a:lnTo>
                  <a:lnTo>
                    <a:pt x="51977" y="1658"/>
                  </a:lnTo>
                  <a:lnTo>
                    <a:pt x="59842" y="5021"/>
                  </a:lnTo>
                  <a:lnTo>
                    <a:pt x="67503" y="10011"/>
                  </a:lnTo>
                  <a:lnTo>
                    <a:pt x="74994" y="16440"/>
                  </a:lnTo>
                  <a:lnTo>
                    <a:pt x="82516" y="24195"/>
                  </a:lnTo>
                  <a:lnTo>
                    <a:pt x="90413" y="33302"/>
                  </a:lnTo>
                  <a:lnTo>
                    <a:pt x="98834" y="43652"/>
                  </a:lnTo>
                  <a:lnTo>
                    <a:pt x="107440" y="55025"/>
                  </a:lnTo>
                  <a:lnTo>
                    <a:pt x="115532" y="67184"/>
                  </a:lnTo>
                  <a:lnTo>
                    <a:pt x="122749" y="79917"/>
                  </a:lnTo>
                  <a:lnTo>
                    <a:pt x="129069" y="93061"/>
                  </a:lnTo>
                  <a:lnTo>
                    <a:pt x="134621" y="106490"/>
                  </a:lnTo>
                  <a:lnTo>
                    <a:pt x="139577" y="120115"/>
                  </a:lnTo>
                  <a:lnTo>
                    <a:pt x="144093" y="133876"/>
                  </a:lnTo>
                  <a:lnTo>
                    <a:pt x="148294" y="147728"/>
                  </a:lnTo>
                  <a:lnTo>
                    <a:pt x="152274" y="161636"/>
                  </a:lnTo>
                  <a:lnTo>
                    <a:pt x="156102" y="175418"/>
                  </a:lnTo>
                  <a:lnTo>
                    <a:pt x="159827" y="188751"/>
                  </a:lnTo>
                  <a:lnTo>
                    <a:pt x="163476" y="201489"/>
                  </a:lnTo>
                  <a:lnTo>
                    <a:pt x="166923" y="213400"/>
                  </a:lnTo>
                  <a:lnTo>
                    <a:pt x="170223" y="225355"/>
                  </a:lnTo>
                  <a:lnTo>
                    <a:pt x="173668" y="239520"/>
                  </a:lnTo>
                  <a:lnTo>
                    <a:pt x="177811" y="2596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295834" y="4253513"/>
              <a:ext cx="63172" cy="568540"/>
            </a:xfrm>
            <a:custGeom>
              <a:avLst/>
              <a:gdLst/>
              <a:ahLst/>
              <a:cxnLst/>
              <a:rect l="0" t="0" r="0" b="0"/>
              <a:pathLst>
                <a:path w="63172" h="56854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61"/>
                  </a:lnTo>
                  <a:lnTo>
                    <a:pt x="178" y="53996"/>
                  </a:lnTo>
                  <a:lnTo>
                    <a:pt x="826" y="69992"/>
                  </a:lnTo>
                  <a:lnTo>
                    <a:pt x="2074" y="85874"/>
                  </a:lnTo>
                  <a:lnTo>
                    <a:pt x="3727" y="101422"/>
                  </a:lnTo>
                  <a:lnTo>
                    <a:pt x="5375" y="116609"/>
                  </a:lnTo>
                  <a:lnTo>
                    <a:pt x="6782" y="131487"/>
                  </a:lnTo>
                  <a:lnTo>
                    <a:pt x="8048" y="146290"/>
                  </a:lnTo>
                  <a:lnTo>
                    <a:pt x="9504" y="161389"/>
                  </a:lnTo>
                  <a:lnTo>
                    <a:pt x="11331" y="176958"/>
                  </a:lnTo>
                  <a:lnTo>
                    <a:pt x="13389" y="192842"/>
                  </a:lnTo>
                  <a:lnTo>
                    <a:pt x="15317" y="208658"/>
                  </a:lnTo>
                  <a:lnTo>
                    <a:pt x="16915" y="224192"/>
                  </a:lnTo>
                  <a:lnTo>
                    <a:pt x="18310" y="239555"/>
                  </a:lnTo>
                  <a:lnTo>
                    <a:pt x="19854" y="255089"/>
                  </a:lnTo>
                  <a:lnTo>
                    <a:pt x="21740" y="270980"/>
                  </a:lnTo>
                  <a:lnTo>
                    <a:pt x="23837" y="287094"/>
                  </a:lnTo>
                  <a:lnTo>
                    <a:pt x="25792" y="303071"/>
                  </a:lnTo>
                  <a:lnTo>
                    <a:pt x="27408" y="318711"/>
                  </a:lnTo>
                  <a:lnTo>
                    <a:pt x="28815" y="333977"/>
                  </a:lnTo>
                  <a:lnTo>
                    <a:pt x="30367" y="348914"/>
                  </a:lnTo>
                  <a:lnTo>
                    <a:pt x="32263" y="363591"/>
                  </a:lnTo>
                  <a:lnTo>
                    <a:pt x="34536" y="378075"/>
                  </a:lnTo>
                  <a:lnTo>
                    <a:pt x="37141" y="392421"/>
                  </a:lnTo>
                  <a:lnTo>
                    <a:pt x="40008" y="406678"/>
                  </a:lnTo>
                  <a:lnTo>
                    <a:pt x="43069" y="421203"/>
                  </a:lnTo>
                  <a:lnTo>
                    <a:pt x="46269" y="436634"/>
                  </a:lnTo>
                  <a:lnTo>
                    <a:pt x="49563" y="453234"/>
                  </a:lnTo>
                  <a:lnTo>
                    <a:pt x="52758" y="470620"/>
                  </a:lnTo>
                  <a:lnTo>
                    <a:pt x="55522" y="487984"/>
                  </a:lnTo>
                  <a:lnTo>
                    <a:pt x="57714" y="504829"/>
                  </a:lnTo>
                  <a:lnTo>
                    <a:pt x="59358" y="520428"/>
                  </a:lnTo>
                  <a:lnTo>
                    <a:pt x="60722" y="535193"/>
                  </a:lnTo>
                  <a:lnTo>
                    <a:pt x="61925" y="550415"/>
                  </a:lnTo>
                  <a:lnTo>
                    <a:pt x="63171" y="5685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085264" y="4432497"/>
              <a:ext cx="368498" cy="84229"/>
            </a:xfrm>
            <a:custGeom>
              <a:avLst/>
              <a:gdLst/>
              <a:ahLst/>
              <a:cxnLst/>
              <a:rect l="0" t="0" r="0" b="0"/>
              <a:pathLst>
                <a:path w="368498" h="84229">
                  <a:moveTo>
                    <a:pt x="368497" y="84228"/>
                  </a:moveTo>
                  <a:lnTo>
                    <a:pt x="359629" y="78427"/>
                  </a:lnTo>
                  <a:lnTo>
                    <a:pt x="350642" y="73503"/>
                  </a:lnTo>
                  <a:lnTo>
                    <a:pt x="340643" y="68996"/>
                  </a:lnTo>
                  <a:lnTo>
                    <a:pt x="329489" y="64602"/>
                  </a:lnTo>
                  <a:lnTo>
                    <a:pt x="317029" y="59941"/>
                  </a:lnTo>
                  <a:lnTo>
                    <a:pt x="303317" y="54831"/>
                  </a:lnTo>
                  <a:lnTo>
                    <a:pt x="288554" y="49426"/>
                  </a:lnTo>
                  <a:lnTo>
                    <a:pt x="272977" y="44102"/>
                  </a:lnTo>
                  <a:lnTo>
                    <a:pt x="256808" y="39077"/>
                  </a:lnTo>
                  <a:lnTo>
                    <a:pt x="240547" y="34398"/>
                  </a:lnTo>
                  <a:lnTo>
                    <a:pt x="224937" y="30030"/>
                  </a:lnTo>
                  <a:lnTo>
                    <a:pt x="210312" y="25912"/>
                  </a:lnTo>
                  <a:lnTo>
                    <a:pt x="196017" y="22148"/>
                  </a:lnTo>
                  <a:lnTo>
                    <a:pt x="180666" y="18992"/>
                  </a:lnTo>
                  <a:lnTo>
                    <a:pt x="163569" y="16529"/>
                  </a:lnTo>
                  <a:lnTo>
                    <a:pt x="145335" y="14536"/>
                  </a:lnTo>
                  <a:lnTo>
                    <a:pt x="127463" y="12582"/>
                  </a:lnTo>
                  <a:lnTo>
                    <a:pt x="110802" y="10418"/>
                  </a:lnTo>
                  <a:lnTo>
                    <a:pt x="95211" y="8132"/>
                  </a:lnTo>
                  <a:lnTo>
                    <a:pt x="79921" y="6051"/>
                  </a:lnTo>
                  <a:lnTo>
                    <a:pt x="64439" y="4354"/>
                  </a:lnTo>
                  <a:lnTo>
                    <a:pt x="49342" y="3060"/>
                  </a:lnTo>
                  <a:lnTo>
                    <a:pt x="34636" y="1977"/>
                  </a:lnTo>
                  <a:lnTo>
                    <a:pt x="19019" y="10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832633" y="3885154"/>
              <a:ext cx="4080665" cy="1568437"/>
            </a:xfrm>
            <a:custGeom>
              <a:avLst/>
              <a:gdLst/>
              <a:ahLst/>
              <a:cxnLst/>
              <a:rect l="0" t="0" r="0" b="0"/>
              <a:pathLst>
                <a:path w="4080665" h="1568437">
                  <a:moveTo>
                    <a:pt x="1599657" y="73561"/>
                  </a:moveTo>
                  <a:lnTo>
                    <a:pt x="1590587" y="70627"/>
                  </a:lnTo>
                  <a:lnTo>
                    <a:pt x="1579680" y="67845"/>
                  </a:lnTo>
                  <a:lnTo>
                    <a:pt x="1565809" y="64945"/>
                  </a:lnTo>
                  <a:lnTo>
                    <a:pt x="1549767" y="61905"/>
                  </a:lnTo>
                  <a:lnTo>
                    <a:pt x="1532952" y="58739"/>
                  </a:lnTo>
                  <a:lnTo>
                    <a:pt x="1516253" y="55476"/>
                  </a:lnTo>
                  <a:lnTo>
                    <a:pt x="1500021" y="52138"/>
                  </a:lnTo>
                  <a:lnTo>
                    <a:pt x="1484309" y="48747"/>
                  </a:lnTo>
                  <a:lnTo>
                    <a:pt x="1469044" y="45318"/>
                  </a:lnTo>
                  <a:lnTo>
                    <a:pt x="1453966" y="41863"/>
                  </a:lnTo>
                  <a:lnTo>
                    <a:pt x="1438676" y="38391"/>
                  </a:lnTo>
                  <a:lnTo>
                    <a:pt x="1422974" y="34906"/>
                  </a:lnTo>
                  <a:lnTo>
                    <a:pt x="1407001" y="31413"/>
                  </a:lnTo>
                  <a:lnTo>
                    <a:pt x="1391123" y="27915"/>
                  </a:lnTo>
                  <a:lnTo>
                    <a:pt x="1375548" y="24417"/>
                  </a:lnTo>
                  <a:lnTo>
                    <a:pt x="1360157" y="21086"/>
                  </a:lnTo>
                  <a:lnTo>
                    <a:pt x="1344605" y="18228"/>
                  </a:lnTo>
                  <a:lnTo>
                    <a:pt x="1328696" y="15969"/>
                  </a:lnTo>
                  <a:lnTo>
                    <a:pt x="1312402" y="14114"/>
                  </a:lnTo>
                  <a:lnTo>
                    <a:pt x="1295771" y="12253"/>
                  </a:lnTo>
                  <a:lnTo>
                    <a:pt x="1278869" y="10152"/>
                  </a:lnTo>
                  <a:lnTo>
                    <a:pt x="1261602" y="7909"/>
                  </a:lnTo>
                  <a:lnTo>
                    <a:pt x="1243718" y="5856"/>
                  </a:lnTo>
                  <a:lnTo>
                    <a:pt x="1225135" y="4177"/>
                  </a:lnTo>
                  <a:lnTo>
                    <a:pt x="1206080" y="2898"/>
                  </a:lnTo>
                  <a:lnTo>
                    <a:pt x="1186981" y="1965"/>
                  </a:lnTo>
                  <a:lnTo>
                    <a:pt x="1168092" y="1303"/>
                  </a:lnTo>
                  <a:lnTo>
                    <a:pt x="1149323" y="842"/>
                  </a:lnTo>
                  <a:lnTo>
                    <a:pt x="1130349" y="524"/>
                  </a:lnTo>
                  <a:lnTo>
                    <a:pt x="1110994" y="308"/>
                  </a:lnTo>
                  <a:lnTo>
                    <a:pt x="1091402" y="161"/>
                  </a:lnTo>
                  <a:lnTo>
                    <a:pt x="1071935" y="62"/>
                  </a:lnTo>
                  <a:lnTo>
                    <a:pt x="1052795" y="0"/>
                  </a:lnTo>
                  <a:lnTo>
                    <a:pt x="1033856" y="129"/>
                  </a:lnTo>
                  <a:lnTo>
                    <a:pt x="1014768" y="747"/>
                  </a:lnTo>
                  <a:lnTo>
                    <a:pt x="995332" y="1980"/>
                  </a:lnTo>
                  <a:lnTo>
                    <a:pt x="975515" y="3792"/>
                  </a:lnTo>
                  <a:lnTo>
                    <a:pt x="955366" y="6080"/>
                  </a:lnTo>
                  <a:lnTo>
                    <a:pt x="934959" y="8735"/>
                  </a:lnTo>
                  <a:lnTo>
                    <a:pt x="914524" y="11822"/>
                  </a:lnTo>
                  <a:lnTo>
                    <a:pt x="894425" y="15572"/>
                  </a:lnTo>
                  <a:lnTo>
                    <a:pt x="874828" y="20053"/>
                  </a:lnTo>
                  <a:lnTo>
                    <a:pt x="855567" y="25028"/>
                  </a:lnTo>
                  <a:lnTo>
                    <a:pt x="836255" y="30059"/>
                  </a:lnTo>
                  <a:lnTo>
                    <a:pt x="816666" y="34891"/>
                  </a:lnTo>
                  <a:lnTo>
                    <a:pt x="796745" y="39610"/>
                  </a:lnTo>
                  <a:lnTo>
                    <a:pt x="776525" y="44537"/>
                  </a:lnTo>
                  <a:lnTo>
                    <a:pt x="756066" y="49853"/>
                  </a:lnTo>
                  <a:lnTo>
                    <a:pt x="735427" y="55576"/>
                  </a:lnTo>
                  <a:lnTo>
                    <a:pt x="714658" y="61650"/>
                  </a:lnTo>
                  <a:lnTo>
                    <a:pt x="693803" y="68003"/>
                  </a:lnTo>
                  <a:lnTo>
                    <a:pt x="673053" y="74729"/>
                  </a:lnTo>
                  <a:lnTo>
                    <a:pt x="652734" y="82075"/>
                  </a:lnTo>
                  <a:lnTo>
                    <a:pt x="632986" y="90125"/>
                  </a:lnTo>
                  <a:lnTo>
                    <a:pt x="613623" y="98648"/>
                  </a:lnTo>
                  <a:lnTo>
                    <a:pt x="594241" y="107216"/>
                  </a:lnTo>
                  <a:lnTo>
                    <a:pt x="574610" y="115575"/>
                  </a:lnTo>
                  <a:lnTo>
                    <a:pt x="554831" y="123814"/>
                  </a:lnTo>
                  <a:lnTo>
                    <a:pt x="535238" y="132259"/>
                  </a:lnTo>
                  <a:lnTo>
                    <a:pt x="516018" y="141089"/>
                  </a:lnTo>
                  <a:lnTo>
                    <a:pt x="497195" y="150325"/>
                  </a:lnTo>
                  <a:lnTo>
                    <a:pt x="478717" y="159911"/>
                  </a:lnTo>
                  <a:lnTo>
                    <a:pt x="460508" y="169776"/>
                  </a:lnTo>
                  <a:lnTo>
                    <a:pt x="442500" y="180011"/>
                  </a:lnTo>
                  <a:lnTo>
                    <a:pt x="424636" y="190868"/>
                  </a:lnTo>
                  <a:lnTo>
                    <a:pt x="406873" y="202431"/>
                  </a:lnTo>
                  <a:lnTo>
                    <a:pt x="389179" y="214638"/>
                  </a:lnTo>
                  <a:lnTo>
                    <a:pt x="371533" y="227363"/>
                  </a:lnTo>
                  <a:lnTo>
                    <a:pt x="353919" y="240480"/>
                  </a:lnTo>
                  <a:lnTo>
                    <a:pt x="336327" y="253882"/>
                  </a:lnTo>
                  <a:lnTo>
                    <a:pt x="318749" y="267485"/>
                  </a:lnTo>
                  <a:lnTo>
                    <a:pt x="301187" y="281228"/>
                  </a:lnTo>
                  <a:lnTo>
                    <a:pt x="283799" y="295066"/>
                  </a:lnTo>
                  <a:lnTo>
                    <a:pt x="266891" y="308970"/>
                  </a:lnTo>
                  <a:lnTo>
                    <a:pt x="250591" y="322922"/>
                  </a:lnTo>
                  <a:lnTo>
                    <a:pt x="234865" y="337072"/>
                  </a:lnTo>
                  <a:lnTo>
                    <a:pt x="219611" y="351718"/>
                  </a:lnTo>
                  <a:lnTo>
                    <a:pt x="204718" y="366978"/>
                  </a:lnTo>
                  <a:lnTo>
                    <a:pt x="190087" y="382651"/>
                  </a:lnTo>
                  <a:lnTo>
                    <a:pt x="175644" y="398325"/>
                  </a:lnTo>
                  <a:lnTo>
                    <a:pt x="161334" y="413762"/>
                  </a:lnTo>
                  <a:lnTo>
                    <a:pt x="147282" y="429060"/>
                  </a:lnTo>
                  <a:lnTo>
                    <a:pt x="133767" y="444551"/>
                  </a:lnTo>
                  <a:lnTo>
                    <a:pt x="120902" y="460413"/>
                  </a:lnTo>
                  <a:lnTo>
                    <a:pt x="108806" y="476507"/>
                  </a:lnTo>
                  <a:lnTo>
                    <a:pt x="97675" y="492471"/>
                  </a:lnTo>
                  <a:lnTo>
                    <a:pt x="87521" y="508103"/>
                  </a:lnTo>
                  <a:lnTo>
                    <a:pt x="78210" y="523363"/>
                  </a:lnTo>
                  <a:lnTo>
                    <a:pt x="69561" y="538296"/>
                  </a:lnTo>
                  <a:lnTo>
                    <a:pt x="61406" y="552971"/>
                  </a:lnTo>
                  <a:lnTo>
                    <a:pt x="53605" y="567454"/>
                  </a:lnTo>
                  <a:lnTo>
                    <a:pt x="46052" y="581798"/>
                  </a:lnTo>
                  <a:lnTo>
                    <a:pt x="38676" y="596049"/>
                  </a:lnTo>
                  <a:lnTo>
                    <a:pt x="31585" y="610402"/>
                  </a:lnTo>
                  <a:lnTo>
                    <a:pt x="25050" y="625184"/>
                  </a:lnTo>
                  <a:lnTo>
                    <a:pt x="19179" y="640534"/>
                  </a:lnTo>
                  <a:lnTo>
                    <a:pt x="14084" y="656268"/>
                  </a:lnTo>
                  <a:lnTo>
                    <a:pt x="9961" y="671983"/>
                  </a:lnTo>
                  <a:lnTo>
                    <a:pt x="6818" y="687444"/>
                  </a:lnTo>
                  <a:lnTo>
                    <a:pt x="4520" y="702587"/>
                  </a:lnTo>
                  <a:lnTo>
                    <a:pt x="2888" y="717442"/>
                  </a:lnTo>
                  <a:lnTo>
                    <a:pt x="1749" y="732064"/>
                  </a:lnTo>
                  <a:lnTo>
                    <a:pt x="965" y="746510"/>
                  </a:lnTo>
                  <a:lnTo>
                    <a:pt x="430" y="760831"/>
                  </a:lnTo>
                  <a:lnTo>
                    <a:pt x="72" y="775062"/>
                  </a:lnTo>
                  <a:lnTo>
                    <a:pt x="0" y="789230"/>
                  </a:lnTo>
                  <a:lnTo>
                    <a:pt x="484" y="803356"/>
                  </a:lnTo>
                  <a:lnTo>
                    <a:pt x="1627" y="817450"/>
                  </a:lnTo>
                  <a:lnTo>
                    <a:pt x="3378" y="831355"/>
                  </a:lnTo>
                  <a:lnTo>
                    <a:pt x="5625" y="844771"/>
                  </a:lnTo>
                  <a:lnTo>
                    <a:pt x="8249" y="857578"/>
                  </a:lnTo>
                  <a:lnTo>
                    <a:pt x="11145" y="869976"/>
                  </a:lnTo>
                  <a:lnTo>
                    <a:pt x="14234" y="882373"/>
                  </a:lnTo>
                  <a:lnTo>
                    <a:pt x="17463" y="895014"/>
                  </a:lnTo>
                  <a:lnTo>
                    <a:pt x="20953" y="907962"/>
                  </a:lnTo>
                  <a:lnTo>
                    <a:pt x="24981" y="921195"/>
                  </a:lnTo>
                  <a:lnTo>
                    <a:pt x="29661" y="934652"/>
                  </a:lnTo>
                  <a:lnTo>
                    <a:pt x="35110" y="948113"/>
                  </a:lnTo>
                  <a:lnTo>
                    <a:pt x="41526" y="961224"/>
                  </a:lnTo>
                  <a:lnTo>
                    <a:pt x="48914" y="973818"/>
                  </a:lnTo>
                  <a:lnTo>
                    <a:pt x="56977" y="985901"/>
                  </a:lnTo>
                  <a:lnTo>
                    <a:pt x="65227" y="997555"/>
                  </a:lnTo>
                  <a:lnTo>
                    <a:pt x="73370" y="1008883"/>
                  </a:lnTo>
                  <a:lnTo>
                    <a:pt x="81463" y="1020136"/>
                  </a:lnTo>
                  <a:lnTo>
                    <a:pt x="89809" y="1031691"/>
                  </a:lnTo>
                  <a:lnTo>
                    <a:pt x="98573" y="1043726"/>
                  </a:lnTo>
                  <a:lnTo>
                    <a:pt x="107765" y="1056081"/>
                  </a:lnTo>
                  <a:lnTo>
                    <a:pt x="117321" y="1068375"/>
                  </a:lnTo>
                  <a:lnTo>
                    <a:pt x="127161" y="1080386"/>
                  </a:lnTo>
                  <a:lnTo>
                    <a:pt x="137211" y="1092060"/>
                  </a:lnTo>
                  <a:lnTo>
                    <a:pt x="147411" y="1103432"/>
                  </a:lnTo>
                  <a:lnTo>
                    <a:pt x="157715" y="1114562"/>
                  </a:lnTo>
                  <a:lnTo>
                    <a:pt x="168091" y="1125512"/>
                  </a:lnTo>
                  <a:lnTo>
                    <a:pt x="178518" y="1136330"/>
                  </a:lnTo>
                  <a:lnTo>
                    <a:pt x="188982" y="1147052"/>
                  </a:lnTo>
                  <a:lnTo>
                    <a:pt x="199637" y="1157543"/>
                  </a:lnTo>
                  <a:lnTo>
                    <a:pt x="210783" y="1167513"/>
                  </a:lnTo>
                  <a:lnTo>
                    <a:pt x="222544" y="1176850"/>
                  </a:lnTo>
                  <a:lnTo>
                    <a:pt x="234884" y="1185594"/>
                  </a:lnTo>
                  <a:lnTo>
                    <a:pt x="247700" y="1193854"/>
                  </a:lnTo>
                  <a:lnTo>
                    <a:pt x="260878" y="1201744"/>
                  </a:lnTo>
                  <a:lnTo>
                    <a:pt x="274321" y="1209367"/>
                  </a:lnTo>
                  <a:lnTo>
                    <a:pt x="287951" y="1216799"/>
                  </a:lnTo>
                  <a:lnTo>
                    <a:pt x="301712" y="1224099"/>
                  </a:lnTo>
                  <a:lnTo>
                    <a:pt x="315563" y="1231308"/>
                  </a:lnTo>
                  <a:lnTo>
                    <a:pt x="329474" y="1238455"/>
                  </a:lnTo>
                  <a:lnTo>
                    <a:pt x="343428" y="1245560"/>
                  </a:lnTo>
                  <a:lnTo>
                    <a:pt x="357409" y="1252637"/>
                  </a:lnTo>
                  <a:lnTo>
                    <a:pt x="371409" y="1259694"/>
                  </a:lnTo>
                  <a:lnTo>
                    <a:pt x="385426" y="1266738"/>
                  </a:lnTo>
                  <a:lnTo>
                    <a:pt x="399620" y="1273775"/>
                  </a:lnTo>
                  <a:lnTo>
                    <a:pt x="414295" y="1280805"/>
                  </a:lnTo>
                  <a:lnTo>
                    <a:pt x="429574" y="1287827"/>
                  </a:lnTo>
                  <a:lnTo>
                    <a:pt x="445259" y="1294679"/>
                  </a:lnTo>
                  <a:lnTo>
                    <a:pt x="460942" y="1301053"/>
                  </a:lnTo>
                  <a:lnTo>
                    <a:pt x="476390" y="1306826"/>
                  </a:lnTo>
                  <a:lnTo>
                    <a:pt x="491865" y="1312193"/>
                  </a:lnTo>
                  <a:lnTo>
                    <a:pt x="508006" y="1317566"/>
                  </a:lnTo>
                  <a:lnTo>
                    <a:pt x="525124" y="1323178"/>
                  </a:lnTo>
                  <a:lnTo>
                    <a:pt x="543044" y="1328932"/>
                  </a:lnTo>
                  <a:lnTo>
                    <a:pt x="561306" y="1334494"/>
                  </a:lnTo>
                  <a:lnTo>
                    <a:pt x="579594" y="1339687"/>
                  </a:lnTo>
                  <a:lnTo>
                    <a:pt x="597773" y="1344648"/>
                  </a:lnTo>
                  <a:lnTo>
                    <a:pt x="615811" y="1349740"/>
                  </a:lnTo>
                  <a:lnTo>
                    <a:pt x="633720" y="1355160"/>
                  </a:lnTo>
                  <a:lnTo>
                    <a:pt x="651526" y="1360784"/>
                  </a:lnTo>
                  <a:lnTo>
                    <a:pt x="669254" y="1366259"/>
                  </a:lnTo>
                  <a:lnTo>
                    <a:pt x="686930" y="1371388"/>
                  </a:lnTo>
                  <a:lnTo>
                    <a:pt x="704736" y="1376137"/>
                  </a:lnTo>
                  <a:lnTo>
                    <a:pt x="722989" y="1380553"/>
                  </a:lnTo>
                  <a:lnTo>
                    <a:pt x="741829" y="1384707"/>
                  </a:lnTo>
                  <a:lnTo>
                    <a:pt x="761228" y="1388667"/>
                  </a:lnTo>
                  <a:lnTo>
                    <a:pt x="781090" y="1392485"/>
                  </a:lnTo>
                  <a:lnTo>
                    <a:pt x="801305" y="1396206"/>
                  </a:lnTo>
                  <a:lnTo>
                    <a:pt x="821779" y="1399859"/>
                  </a:lnTo>
                  <a:lnTo>
                    <a:pt x="842436" y="1403464"/>
                  </a:lnTo>
                  <a:lnTo>
                    <a:pt x="863221" y="1407039"/>
                  </a:lnTo>
                  <a:lnTo>
                    <a:pt x="884094" y="1410592"/>
                  </a:lnTo>
                  <a:lnTo>
                    <a:pt x="905027" y="1414131"/>
                  </a:lnTo>
                  <a:lnTo>
                    <a:pt x="926006" y="1417659"/>
                  </a:lnTo>
                  <a:lnTo>
                    <a:pt x="947180" y="1421182"/>
                  </a:lnTo>
                  <a:lnTo>
                    <a:pt x="968848" y="1424700"/>
                  </a:lnTo>
                  <a:lnTo>
                    <a:pt x="991129" y="1428215"/>
                  </a:lnTo>
                  <a:lnTo>
                    <a:pt x="1013822" y="1431729"/>
                  </a:lnTo>
                  <a:lnTo>
                    <a:pt x="1036516" y="1435241"/>
                  </a:lnTo>
                  <a:lnTo>
                    <a:pt x="1058973" y="1438752"/>
                  </a:lnTo>
                  <a:lnTo>
                    <a:pt x="1081290" y="1442263"/>
                  </a:lnTo>
                  <a:lnTo>
                    <a:pt x="1103800" y="1445773"/>
                  </a:lnTo>
                  <a:lnTo>
                    <a:pt x="1126681" y="1449284"/>
                  </a:lnTo>
                  <a:lnTo>
                    <a:pt x="1149795" y="1452793"/>
                  </a:lnTo>
                  <a:lnTo>
                    <a:pt x="1172778" y="1456303"/>
                  </a:lnTo>
                  <a:lnTo>
                    <a:pt x="1195433" y="1459812"/>
                  </a:lnTo>
                  <a:lnTo>
                    <a:pt x="1217885" y="1463322"/>
                  </a:lnTo>
                  <a:lnTo>
                    <a:pt x="1240486" y="1466831"/>
                  </a:lnTo>
                  <a:lnTo>
                    <a:pt x="1263433" y="1470341"/>
                  </a:lnTo>
                  <a:lnTo>
                    <a:pt x="1286760" y="1473851"/>
                  </a:lnTo>
                  <a:lnTo>
                    <a:pt x="1310420" y="1477360"/>
                  </a:lnTo>
                  <a:lnTo>
                    <a:pt x="1334342" y="1480870"/>
                  </a:lnTo>
                  <a:lnTo>
                    <a:pt x="1358459" y="1484379"/>
                  </a:lnTo>
                  <a:lnTo>
                    <a:pt x="1382716" y="1487889"/>
                  </a:lnTo>
                  <a:lnTo>
                    <a:pt x="1407071" y="1491398"/>
                  </a:lnTo>
                  <a:lnTo>
                    <a:pt x="1431494" y="1494908"/>
                  </a:lnTo>
                  <a:lnTo>
                    <a:pt x="1455964" y="1498418"/>
                  </a:lnTo>
                  <a:lnTo>
                    <a:pt x="1480466" y="1501927"/>
                  </a:lnTo>
                  <a:lnTo>
                    <a:pt x="1504988" y="1505436"/>
                  </a:lnTo>
                  <a:lnTo>
                    <a:pt x="1529526" y="1508946"/>
                  </a:lnTo>
                  <a:lnTo>
                    <a:pt x="1554077" y="1512456"/>
                  </a:lnTo>
                  <a:lnTo>
                    <a:pt x="1578803" y="1515965"/>
                  </a:lnTo>
                  <a:lnTo>
                    <a:pt x="1604010" y="1519475"/>
                  </a:lnTo>
                  <a:lnTo>
                    <a:pt x="1629819" y="1522980"/>
                  </a:lnTo>
                  <a:lnTo>
                    <a:pt x="1656035" y="1526316"/>
                  </a:lnTo>
                  <a:lnTo>
                    <a:pt x="1682247" y="1529177"/>
                  </a:lnTo>
                  <a:lnTo>
                    <a:pt x="1708219" y="1531438"/>
                  </a:lnTo>
                  <a:lnTo>
                    <a:pt x="1734049" y="1533295"/>
                  </a:lnTo>
                  <a:lnTo>
                    <a:pt x="1760071" y="1535156"/>
                  </a:lnTo>
                  <a:lnTo>
                    <a:pt x="1786464" y="1537262"/>
                  </a:lnTo>
                  <a:lnTo>
                    <a:pt x="1813088" y="1539679"/>
                  </a:lnTo>
                  <a:lnTo>
                    <a:pt x="1839582" y="1542381"/>
                  </a:lnTo>
                  <a:lnTo>
                    <a:pt x="1865747" y="1545312"/>
                  </a:lnTo>
                  <a:lnTo>
                    <a:pt x="1891709" y="1548417"/>
                  </a:lnTo>
                  <a:lnTo>
                    <a:pt x="1917819" y="1551647"/>
                  </a:lnTo>
                  <a:lnTo>
                    <a:pt x="1944276" y="1554961"/>
                  </a:lnTo>
                  <a:lnTo>
                    <a:pt x="1971112" y="1558168"/>
                  </a:lnTo>
                  <a:lnTo>
                    <a:pt x="1998282" y="1560941"/>
                  </a:lnTo>
                  <a:lnTo>
                    <a:pt x="2025708" y="1563139"/>
                  </a:lnTo>
                  <a:lnTo>
                    <a:pt x="2053161" y="1564783"/>
                  </a:lnTo>
                  <a:lnTo>
                    <a:pt x="2080280" y="1565970"/>
                  </a:lnTo>
                  <a:lnTo>
                    <a:pt x="2106896" y="1566805"/>
                  </a:lnTo>
                  <a:lnTo>
                    <a:pt x="2133176" y="1567385"/>
                  </a:lnTo>
                  <a:lnTo>
                    <a:pt x="2159507" y="1567781"/>
                  </a:lnTo>
                  <a:lnTo>
                    <a:pt x="2186111" y="1568052"/>
                  </a:lnTo>
                  <a:lnTo>
                    <a:pt x="2212878" y="1568234"/>
                  </a:lnTo>
                  <a:lnTo>
                    <a:pt x="2239469" y="1568358"/>
                  </a:lnTo>
                  <a:lnTo>
                    <a:pt x="2265694" y="1568436"/>
                  </a:lnTo>
                  <a:lnTo>
                    <a:pt x="2291526" y="1568318"/>
                  </a:lnTo>
                  <a:lnTo>
                    <a:pt x="2317017" y="1567707"/>
                  </a:lnTo>
                  <a:lnTo>
                    <a:pt x="2342240" y="1566483"/>
                  </a:lnTo>
                  <a:lnTo>
                    <a:pt x="2367264" y="1564847"/>
                  </a:lnTo>
                  <a:lnTo>
                    <a:pt x="2392145" y="1563210"/>
                  </a:lnTo>
                  <a:lnTo>
                    <a:pt x="2416927" y="1561810"/>
                  </a:lnTo>
                  <a:lnTo>
                    <a:pt x="2441639" y="1560549"/>
                  </a:lnTo>
                  <a:lnTo>
                    <a:pt x="2466303" y="1559096"/>
                  </a:lnTo>
                  <a:lnTo>
                    <a:pt x="2490936" y="1557271"/>
                  </a:lnTo>
                  <a:lnTo>
                    <a:pt x="2515547" y="1555215"/>
                  </a:lnTo>
                  <a:lnTo>
                    <a:pt x="2540143" y="1553289"/>
                  </a:lnTo>
                  <a:lnTo>
                    <a:pt x="2564729" y="1551691"/>
                  </a:lnTo>
                  <a:lnTo>
                    <a:pt x="2589309" y="1550296"/>
                  </a:lnTo>
                  <a:lnTo>
                    <a:pt x="2613884" y="1548752"/>
                  </a:lnTo>
                  <a:lnTo>
                    <a:pt x="2638457" y="1546867"/>
                  </a:lnTo>
                  <a:lnTo>
                    <a:pt x="2663027" y="1544770"/>
                  </a:lnTo>
                  <a:lnTo>
                    <a:pt x="2687596" y="1542815"/>
                  </a:lnTo>
                  <a:lnTo>
                    <a:pt x="2712164" y="1541199"/>
                  </a:lnTo>
                  <a:lnTo>
                    <a:pt x="2736732" y="1539791"/>
                  </a:lnTo>
                  <a:lnTo>
                    <a:pt x="2761299" y="1538240"/>
                  </a:lnTo>
                  <a:lnTo>
                    <a:pt x="2785862" y="1536345"/>
                  </a:lnTo>
                  <a:lnTo>
                    <a:pt x="2810256" y="1534071"/>
                  </a:lnTo>
                  <a:lnTo>
                    <a:pt x="2834174" y="1531466"/>
                  </a:lnTo>
                  <a:lnTo>
                    <a:pt x="2857492" y="1528600"/>
                  </a:lnTo>
                  <a:lnTo>
                    <a:pt x="2880406" y="1525539"/>
                  </a:lnTo>
                  <a:lnTo>
                    <a:pt x="2903325" y="1522338"/>
                  </a:lnTo>
                  <a:lnTo>
                    <a:pt x="2926484" y="1519039"/>
                  </a:lnTo>
                  <a:lnTo>
                    <a:pt x="2949785" y="1515672"/>
                  </a:lnTo>
                  <a:lnTo>
                    <a:pt x="2972895" y="1512260"/>
                  </a:lnTo>
                  <a:lnTo>
                    <a:pt x="2995631" y="1508815"/>
                  </a:lnTo>
                  <a:lnTo>
                    <a:pt x="3017967" y="1505348"/>
                  </a:lnTo>
                  <a:lnTo>
                    <a:pt x="3039957" y="1501868"/>
                  </a:lnTo>
                  <a:lnTo>
                    <a:pt x="3061681" y="1498378"/>
                  </a:lnTo>
                  <a:lnTo>
                    <a:pt x="3083372" y="1494882"/>
                  </a:lnTo>
                  <a:lnTo>
                    <a:pt x="3105395" y="1491381"/>
                  </a:lnTo>
                  <a:lnTo>
                    <a:pt x="3127912" y="1487882"/>
                  </a:lnTo>
                  <a:lnTo>
                    <a:pt x="3150596" y="1484549"/>
                  </a:lnTo>
                  <a:lnTo>
                    <a:pt x="3172751" y="1481690"/>
                  </a:lnTo>
                  <a:lnTo>
                    <a:pt x="3194029" y="1479427"/>
                  </a:lnTo>
                  <a:lnTo>
                    <a:pt x="3214570" y="1477398"/>
                  </a:lnTo>
                  <a:lnTo>
                    <a:pt x="3234817" y="1474889"/>
                  </a:lnTo>
                  <a:lnTo>
                    <a:pt x="3255069" y="1471535"/>
                  </a:lnTo>
                  <a:lnTo>
                    <a:pt x="3275452" y="1467465"/>
                  </a:lnTo>
                  <a:lnTo>
                    <a:pt x="3295989" y="1463116"/>
                  </a:lnTo>
                  <a:lnTo>
                    <a:pt x="3316661" y="1458782"/>
                  </a:lnTo>
                  <a:lnTo>
                    <a:pt x="3337274" y="1454584"/>
                  </a:lnTo>
                  <a:lnTo>
                    <a:pt x="3357493" y="1450547"/>
                  </a:lnTo>
                  <a:lnTo>
                    <a:pt x="3377166" y="1446646"/>
                  </a:lnTo>
                  <a:lnTo>
                    <a:pt x="3396309" y="1442688"/>
                  </a:lnTo>
                  <a:lnTo>
                    <a:pt x="3415009" y="1438339"/>
                  </a:lnTo>
                  <a:lnTo>
                    <a:pt x="3433370" y="1433448"/>
                  </a:lnTo>
                  <a:lnTo>
                    <a:pt x="3451481" y="1428196"/>
                  </a:lnTo>
                  <a:lnTo>
                    <a:pt x="3469415" y="1422977"/>
                  </a:lnTo>
                  <a:lnTo>
                    <a:pt x="3487226" y="1418019"/>
                  </a:lnTo>
                  <a:lnTo>
                    <a:pt x="3504951" y="1413216"/>
                  </a:lnTo>
                  <a:lnTo>
                    <a:pt x="3522619" y="1408232"/>
                  </a:lnTo>
                  <a:lnTo>
                    <a:pt x="3540246" y="1402879"/>
                  </a:lnTo>
                  <a:lnTo>
                    <a:pt x="3557848" y="1397130"/>
                  </a:lnTo>
                  <a:lnTo>
                    <a:pt x="3575432" y="1391039"/>
                  </a:lnTo>
                  <a:lnTo>
                    <a:pt x="3592999" y="1384679"/>
                  </a:lnTo>
                  <a:lnTo>
                    <a:pt x="3610390" y="1378119"/>
                  </a:lnTo>
                  <a:lnTo>
                    <a:pt x="3627300" y="1371416"/>
                  </a:lnTo>
                  <a:lnTo>
                    <a:pt x="3643606" y="1364612"/>
                  </a:lnTo>
                  <a:lnTo>
                    <a:pt x="3659505" y="1357739"/>
                  </a:lnTo>
                  <a:lnTo>
                    <a:pt x="3675408" y="1350818"/>
                  </a:lnTo>
                  <a:lnTo>
                    <a:pt x="3691546" y="1343870"/>
                  </a:lnTo>
                  <a:lnTo>
                    <a:pt x="3707656" y="1337069"/>
                  </a:lnTo>
                  <a:lnTo>
                    <a:pt x="3723099" y="1330728"/>
                  </a:lnTo>
                  <a:lnTo>
                    <a:pt x="3737568" y="1324972"/>
                  </a:lnTo>
                  <a:lnTo>
                    <a:pt x="3751233" y="1319446"/>
                  </a:lnTo>
                  <a:lnTo>
                    <a:pt x="3764556" y="1313436"/>
                  </a:lnTo>
                  <a:lnTo>
                    <a:pt x="3777854" y="1306577"/>
                  </a:lnTo>
                  <a:lnTo>
                    <a:pt x="3791261" y="1299002"/>
                  </a:lnTo>
                  <a:lnTo>
                    <a:pt x="3804808" y="1291145"/>
                  </a:lnTo>
                  <a:lnTo>
                    <a:pt x="3818480" y="1283304"/>
                  </a:lnTo>
                  <a:lnTo>
                    <a:pt x="3832087" y="1275598"/>
                  </a:lnTo>
                  <a:lnTo>
                    <a:pt x="3845296" y="1268051"/>
                  </a:lnTo>
                  <a:lnTo>
                    <a:pt x="3857957" y="1260645"/>
                  </a:lnTo>
                  <a:lnTo>
                    <a:pt x="3870084" y="1253352"/>
                  </a:lnTo>
                  <a:lnTo>
                    <a:pt x="3881767" y="1246142"/>
                  </a:lnTo>
                  <a:lnTo>
                    <a:pt x="3893110" y="1238986"/>
                  </a:lnTo>
                  <a:lnTo>
                    <a:pt x="3904204" y="1231704"/>
                  </a:lnTo>
                  <a:lnTo>
                    <a:pt x="3915120" y="1223976"/>
                  </a:lnTo>
                  <a:lnTo>
                    <a:pt x="3925908" y="1215662"/>
                  </a:lnTo>
                  <a:lnTo>
                    <a:pt x="3936442" y="1206791"/>
                  </a:lnTo>
                  <a:lnTo>
                    <a:pt x="3946442" y="1197457"/>
                  </a:lnTo>
                  <a:lnTo>
                    <a:pt x="3955798" y="1187773"/>
                  </a:lnTo>
                  <a:lnTo>
                    <a:pt x="3964555" y="1178000"/>
                  </a:lnTo>
                  <a:lnTo>
                    <a:pt x="3972824" y="1168520"/>
                  </a:lnTo>
                  <a:lnTo>
                    <a:pt x="3980720" y="1159511"/>
                  </a:lnTo>
                  <a:lnTo>
                    <a:pt x="3988346" y="1150819"/>
                  </a:lnTo>
                  <a:lnTo>
                    <a:pt x="3995781" y="1142063"/>
                  </a:lnTo>
                  <a:lnTo>
                    <a:pt x="4003079" y="1133020"/>
                  </a:lnTo>
                  <a:lnTo>
                    <a:pt x="4010115" y="1123640"/>
                  </a:lnTo>
                  <a:lnTo>
                    <a:pt x="4016615" y="1113957"/>
                  </a:lnTo>
                  <a:lnTo>
                    <a:pt x="4022471" y="1104032"/>
                  </a:lnTo>
                  <a:lnTo>
                    <a:pt x="4027895" y="1093925"/>
                  </a:lnTo>
                  <a:lnTo>
                    <a:pt x="4033305" y="1083687"/>
                  </a:lnTo>
                  <a:lnTo>
                    <a:pt x="4038943" y="1073347"/>
                  </a:lnTo>
                  <a:lnTo>
                    <a:pt x="4044713" y="1062609"/>
                  </a:lnTo>
                  <a:lnTo>
                    <a:pt x="4050287" y="1050874"/>
                  </a:lnTo>
                  <a:lnTo>
                    <a:pt x="4055483" y="1037901"/>
                  </a:lnTo>
                  <a:lnTo>
                    <a:pt x="4060277" y="1023762"/>
                  </a:lnTo>
                  <a:lnTo>
                    <a:pt x="4064723" y="1008668"/>
                  </a:lnTo>
                  <a:lnTo>
                    <a:pt x="4068893" y="992842"/>
                  </a:lnTo>
                  <a:lnTo>
                    <a:pt x="4072693" y="976316"/>
                  </a:lnTo>
                  <a:lnTo>
                    <a:pt x="4075872" y="958938"/>
                  </a:lnTo>
                  <a:lnTo>
                    <a:pt x="4078341" y="940708"/>
                  </a:lnTo>
                  <a:lnTo>
                    <a:pt x="4079999" y="922229"/>
                  </a:lnTo>
                  <a:lnTo>
                    <a:pt x="4080664" y="904583"/>
                  </a:lnTo>
                  <a:lnTo>
                    <a:pt x="4080326" y="888301"/>
                  </a:lnTo>
                  <a:lnTo>
                    <a:pt x="4078964" y="873080"/>
                  </a:lnTo>
                  <a:lnTo>
                    <a:pt x="4076453" y="858097"/>
                  </a:lnTo>
                  <a:lnTo>
                    <a:pt x="4072845" y="842838"/>
                  </a:lnTo>
                  <a:lnTo>
                    <a:pt x="4068473" y="827450"/>
                  </a:lnTo>
                  <a:lnTo>
                    <a:pt x="4063855" y="812559"/>
                  </a:lnTo>
                  <a:lnTo>
                    <a:pt x="4059303" y="798493"/>
                  </a:lnTo>
                  <a:lnTo>
                    <a:pt x="4054775" y="785114"/>
                  </a:lnTo>
                  <a:lnTo>
                    <a:pt x="4049976" y="771990"/>
                  </a:lnTo>
                  <a:lnTo>
                    <a:pt x="4044746" y="758834"/>
                  </a:lnTo>
                  <a:lnTo>
                    <a:pt x="4039080" y="745693"/>
                  </a:lnTo>
                  <a:lnTo>
                    <a:pt x="4033045" y="732857"/>
                  </a:lnTo>
                  <a:lnTo>
                    <a:pt x="4026717" y="720476"/>
                  </a:lnTo>
                  <a:lnTo>
                    <a:pt x="4020008" y="708550"/>
                  </a:lnTo>
                  <a:lnTo>
                    <a:pt x="4012673" y="697009"/>
                  </a:lnTo>
                  <a:lnTo>
                    <a:pt x="4004633" y="685769"/>
                  </a:lnTo>
                  <a:lnTo>
                    <a:pt x="3996114" y="674916"/>
                  </a:lnTo>
                  <a:lnTo>
                    <a:pt x="3987549" y="664694"/>
                  </a:lnTo>
                  <a:lnTo>
                    <a:pt x="3979188" y="655182"/>
                  </a:lnTo>
                  <a:lnTo>
                    <a:pt x="3970777" y="646148"/>
                  </a:lnTo>
                  <a:lnTo>
                    <a:pt x="3961685" y="637162"/>
                  </a:lnTo>
                  <a:lnTo>
                    <a:pt x="3951607" y="627965"/>
                  </a:lnTo>
                  <a:lnTo>
                    <a:pt x="3940719" y="618481"/>
                  </a:lnTo>
                  <a:lnTo>
                    <a:pt x="3929485" y="608729"/>
                  </a:lnTo>
                  <a:lnTo>
                    <a:pt x="3918222" y="598757"/>
                  </a:lnTo>
                  <a:lnTo>
                    <a:pt x="3907067" y="588619"/>
                  </a:lnTo>
                  <a:lnTo>
                    <a:pt x="3896050" y="578361"/>
                  </a:lnTo>
                  <a:lnTo>
                    <a:pt x="3885157" y="568017"/>
                  </a:lnTo>
                  <a:lnTo>
                    <a:pt x="3874199" y="557614"/>
                  </a:lnTo>
                  <a:lnTo>
                    <a:pt x="3862843" y="547170"/>
                  </a:lnTo>
                  <a:lnTo>
                    <a:pt x="3850937" y="536698"/>
                  </a:lnTo>
                  <a:lnTo>
                    <a:pt x="3838498" y="526208"/>
                  </a:lnTo>
                  <a:lnTo>
                    <a:pt x="3825616" y="515706"/>
                  </a:lnTo>
                  <a:lnTo>
                    <a:pt x="3812392" y="505194"/>
                  </a:lnTo>
                  <a:lnTo>
                    <a:pt x="3798920" y="494677"/>
                  </a:lnTo>
                  <a:lnTo>
                    <a:pt x="3785269" y="484156"/>
                  </a:lnTo>
                  <a:lnTo>
                    <a:pt x="3771494" y="473633"/>
                  </a:lnTo>
                  <a:lnTo>
                    <a:pt x="3757635" y="463108"/>
                  </a:lnTo>
                  <a:lnTo>
                    <a:pt x="3743717" y="452583"/>
                  </a:lnTo>
                  <a:lnTo>
                    <a:pt x="3729755" y="442060"/>
                  </a:lnTo>
                  <a:lnTo>
                    <a:pt x="3715598" y="431706"/>
                  </a:lnTo>
                  <a:lnTo>
                    <a:pt x="3700948" y="421826"/>
                  </a:lnTo>
                  <a:lnTo>
                    <a:pt x="3685682" y="412546"/>
                  </a:lnTo>
                  <a:lnTo>
                    <a:pt x="3669834" y="403671"/>
                  </a:lnTo>
                  <a:lnTo>
                    <a:pt x="3653511" y="394790"/>
                  </a:lnTo>
                  <a:lnTo>
                    <a:pt x="3636823" y="385670"/>
                  </a:lnTo>
                  <a:lnTo>
                    <a:pt x="3619872" y="376407"/>
                  </a:lnTo>
                  <a:lnTo>
                    <a:pt x="3602732" y="367334"/>
                  </a:lnTo>
                  <a:lnTo>
                    <a:pt x="3585457" y="358637"/>
                  </a:lnTo>
                  <a:lnTo>
                    <a:pt x="3567925" y="350339"/>
                  </a:lnTo>
                  <a:lnTo>
                    <a:pt x="3549856" y="342387"/>
                  </a:lnTo>
                  <a:lnTo>
                    <a:pt x="3531145" y="334701"/>
                  </a:lnTo>
                  <a:lnTo>
                    <a:pt x="3512002" y="327048"/>
                  </a:lnTo>
                  <a:lnTo>
                    <a:pt x="3492844" y="319063"/>
                  </a:lnTo>
                  <a:lnTo>
                    <a:pt x="3473914" y="310579"/>
                  </a:lnTo>
                  <a:lnTo>
                    <a:pt x="3455118" y="301761"/>
                  </a:lnTo>
                  <a:lnTo>
                    <a:pt x="3436126" y="292995"/>
                  </a:lnTo>
                  <a:lnTo>
                    <a:pt x="3416755" y="284506"/>
                  </a:lnTo>
                  <a:lnTo>
                    <a:pt x="3396982" y="276350"/>
                  </a:lnTo>
                  <a:lnTo>
                    <a:pt x="3376862" y="268494"/>
                  </a:lnTo>
                  <a:lnTo>
                    <a:pt x="3356465" y="260872"/>
                  </a:lnTo>
                  <a:lnTo>
                    <a:pt x="3335698" y="253261"/>
                  </a:lnTo>
                  <a:lnTo>
                    <a:pt x="3314310" y="245305"/>
                  </a:lnTo>
                  <a:lnTo>
                    <a:pt x="3292222" y="236841"/>
                  </a:lnTo>
                  <a:lnTo>
                    <a:pt x="3269660" y="228036"/>
                  </a:lnTo>
                  <a:lnTo>
                    <a:pt x="3247054" y="219278"/>
                  </a:lnTo>
                  <a:lnTo>
                    <a:pt x="3224656" y="210795"/>
                  </a:lnTo>
                  <a:lnTo>
                    <a:pt x="3202379" y="202643"/>
                  </a:lnTo>
                  <a:lnTo>
                    <a:pt x="3179895" y="194789"/>
                  </a:lnTo>
                  <a:lnTo>
                    <a:pt x="3157027" y="187174"/>
                  </a:lnTo>
                  <a:lnTo>
                    <a:pt x="3133753" y="179737"/>
                  </a:lnTo>
                  <a:lnTo>
                    <a:pt x="3110128" y="172430"/>
                  </a:lnTo>
                  <a:lnTo>
                    <a:pt x="3086226" y="165219"/>
                  </a:lnTo>
                  <a:lnTo>
                    <a:pt x="3061952" y="158240"/>
                  </a:lnTo>
                  <a:lnTo>
                    <a:pt x="3037057" y="151779"/>
                  </a:lnTo>
                  <a:lnTo>
                    <a:pt x="3011456" y="145948"/>
                  </a:lnTo>
                  <a:lnTo>
                    <a:pt x="2985212" y="140540"/>
                  </a:lnTo>
                  <a:lnTo>
                    <a:pt x="2958448" y="135143"/>
                  </a:lnTo>
                  <a:lnTo>
                    <a:pt x="2931293" y="129513"/>
                  </a:lnTo>
                  <a:lnTo>
                    <a:pt x="2903853" y="123748"/>
                  </a:lnTo>
                  <a:lnTo>
                    <a:pt x="2876212" y="118176"/>
                  </a:lnTo>
                  <a:lnTo>
                    <a:pt x="2848432" y="112979"/>
                  </a:lnTo>
                  <a:lnTo>
                    <a:pt x="2820556" y="108014"/>
                  </a:lnTo>
                  <a:lnTo>
                    <a:pt x="2792614" y="102920"/>
                  </a:lnTo>
                  <a:lnTo>
                    <a:pt x="2764623" y="97498"/>
                  </a:lnTo>
                  <a:lnTo>
                    <a:pt x="2736435" y="91873"/>
                  </a:lnTo>
                  <a:lnTo>
                    <a:pt x="2707751" y="86398"/>
                  </a:lnTo>
                  <a:lnTo>
                    <a:pt x="2678454" y="81268"/>
                  </a:lnTo>
                  <a:lnTo>
                    <a:pt x="2648743" y="76519"/>
                  </a:lnTo>
                  <a:lnTo>
                    <a:pt x="2619030" y="72102"/>
                  </a:lnTo>
                  <a:lnTo>
                    <a:pt x="2589555" y="67944"/>
                  </a:lnTo>
                  <a:lnTo>
                    <a:pt x="2560219" y="63811"/>
                  </a:lnTo>
                  <a:lnTo>
                    <a:pt x="2530691" y="59344"/>
                  </a:lnTo>
                  <a:lnTo>
                    <a:pt x="2500786" y="54375"/>
                  </a:lnTo>
                  <a:lnTo>
                    <a:pt x="2470481" y="49070"/>
                  </a:lnTo>
                  <a:lnTo>
                    <a:pt x="2439830" y="43815"/>
                  </a:lnTo>
                  <a:lnTo>
                    <a:pt x="2408908" y="38843"/>
                  </a:lnTo>
                  <a:lnTo>
                    <a:pt x="2377784" y="34370"/>
                  </a:lnTo>
                  <a:lnTo>
                    <a:pt x="2346516" y="30672"/>
                  </a:lnTo>
                  <a:lnTo>
                    <a:pt x="2315143" y="27813"/>
                  </a:lnTo>
                  <a:lnTo>
                    <a:pt x="2283531" y="25538"/>
                  </a:lnTo>
                  <a:lnTo>
                    <a:pt x="2251396" y="23389"/>
                  </a:lnTo>
                  <a:lnTo>
                    <a:pt x="2218629" y="21085"/>
                  </a:lnTo>
                  <a:lnTo>
                    <a:pt x="2185435" y="18534"/>
                  </a:lnTo>
                  <a:lnTo>
                    <a:pt x="2152231" y="15743"/>
                  </a:lnTo>
                  <a:lnTo>
                    <a:pt x="2119259" y="12756"/>
                  </a:lnTo>
                  <a:lnTo>
                    <a:pt x="2086421" y="9783"/>
                  </a:lnTo>
                  <a:lnTo>
                    <a:pt x="2053388" y="7174"/>
                  </a:lnTo>
                  <a:lnTo>
                    <a:pt x="2019977" y="5090"/>
                  </a:lnTo>
                  <a:lnTo>
                    <a:pt x="1986166" y="3524"/>
                  </a:lnTo>
                  <a:lnTo>
                    <a:pt x="1952006" y="2390"/>
                  </a:lnTo>
                  <a:lnTo>
                    <a:pt x="1917576" y="1590"/>
                  </a:lnTo>
                  <a:lnTo>
                    <a:pt x="1882943" y="1036"/>
                  </a:lnTo>
                  <a:lnTo>
                    <a:pt x="1848167" y="655"/>
                  </a:lnTo>
                  <a:lnTo>
                    <a:pt x="1813289" y="395"/>
                  </a:lnTo>
                  <a:lnTo>
                    <a:pt x="1778340" y="220"/>
                  </a:lnTo>
                  <a:lnTo>
                    <a:pt x="1743344" y="101"/>
                  </a:lnTo>
                  <a:lnTo>
                    <a:pt x="1708316" y="26"/>
                  </a:lnTo>
                  <a:lnTo>
                    <a:pt x="1673266" y="146"/>
                  </a:lnTo>
                  <a:lnTo>
                    <a:pt x="1638201" y="759"/>
                  </a:lnTo>
                  <a:lnTo>
                    <a:pt x="1603122" y="1988"/>
                  </a:lnTo>
                  <a:lnTo>
                    <a:pt x="1567867" y="3798"/>
                  </a:lnTo>
                  <a:lnTo>
                    <a:pt x="1532133" y="6084"/>
                  </a:lnTo>
                  <a:lnTo>
                    <a:pt x="1495791" y="8733"/>
                  </a:lnTo>
                  <a:lnTo>
                    <a:pt x="1458874" y="11646"/>
                  </a:lnTo>
                  <a:lnTo>
                    <a:pt x="1421485" y="14747"/>
                  </a:lnTo>
                  <a:lnTo>
                    <a:pt x="1383741" y="17979"/>
                  </a:lnTo>
                  <a:lnTo>
                    <a:pt x="1345901" y="21301"/>
                  </a:lnTo>
                  <a:lnTo>
                    <a:pt x="1308351" y="24684"/>
                  </a:lnTo>
                  <a:lnTo>
                    <a:pt x="1271271" y="28113"/>
                  </a:lnTo>
                  <a:lnTo>
                    <a:pt x="1234506" y="31739"/>
                  </a:lnTo>
                  <a:lnTo>
                    <a:pt x="1197675" y="35858"/>
                  </a:lnTo>
                  <a:lnTo>
                    <a:pt x="1160558" y="40596"/>
                  </a:lnTo>
                  <a:lnTo>
                    <a:pt x="1123103" y="45914"/>
                  </a:lnTo>
                  <a:lnTo>
                    <a:pt x="1085344" y="51709"/>
                  </a:lnTo>
                  <a:lnTo>
                    <a:pt x="1047343" y="57866"/>
                  </a:lnTo>
                  <a:lnTo>
                    <a:pt x="1009160" y="64289"/>
                  </a:lnTo>
                  <a:lnTo>
                    <a:pt x="970847" y="70900"/>
                  </a:lnTo>
                  <a:lnTo>
                    <a:pt x="932441" y="77645"/>
                  </a:lnTo>
                  <a:lnTo>
                    <a:pt x="893971" y="84649"/>
                  </a:lnTo>
                  <a:lnTo>
                    <a:pt x="855458" y="92190"/>
                  </a:lnTo>
                  <a:lnTo>
                    <a:pt x="816914" y="100378"/>
                  </a:lnTo>
                  <a:lnTo>
                    <a:pt x="778351" y="109165"/>
                  </a:lnTo>
                  <a:lnTo>
                    <a:pt x="739774" y="118443"/>
                  </a:lnTo>
                  <a:lnTo>
                    <a:pt x="701188" y="128097"/>
                  </a:lnTo>
                  <a:lnTo>
                    <a:pt x="662596" y="138191"/>
                  </a:lnTo>
                  <a:lnTo>
                    <a:pt x="623999" y="148951"/>
                  </a:lnTo>
                  <a:lnTo>
                    <a:pt x="585414" y="160445"/>
                  </a:lnTo>
                  <a:lnTo>
                    <a:pt x="547332" y="172435"/>
                  </a:lnTo>
                  <a:lnTo>
                    <a:pt x="510675" y="184482"/>
                  </a:lnTo>
                  <a:lnTo>
                    <a:pt x="475845" y="196327"/>
                  </a:lnTo>
                  <a:lnTo>
                    <a:pt x="443237" y="207890"/>
                  </a:lnTo>
                  <a:lnTo>
                    <a:pt x="413468" y="219188"/>
                  </a:lnTo>
                  <a:lnTo>
                    <a:pt x="386614" y="230255"/>
                  </a:lnTo>
                  <a:lnTo>
                    <a:pt x="363031" y="240690"/>
                  </a:lnTo>
                  <a:lnTo>
                    <a:pt x="341302" y="250675"/>
                  </a:lnTo>
                  <a:lnTo>
                    <a:pt x="319516" y="261089"/>
                  </a:lnTo>
                  <a:lnTo>
                    <a:pt x="294123" y="2736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2015-01-23T17:11:18Z</dcterms:created>
  <dcterms:modified xsi:type="dcterms:W3CDTF">2015-01-23T17:12:41Z</dcterms:modified>
</cp:coreProperties>
</file>